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5143500" cx="9144000"/>
  <p:notesSz cx="6858000" cy="9144000"/>
  <p:embeddedFontLst>
    <p:embeddedFont>
      <p:font typeface="Zen Dots"/>
      <p:regular r:id="rId58"/>
    </p:embeddedFont>
    <p:embeddedFont>
      <p:font typeface="Catamaran"/>
      <p:regular r:id="rId59"/>
      <p:bold r:id="rId60"/>
    </p:embeddedFont>
    <p:embeddedFont>
      <p:font typeface="Proxima Nova"/>
      <p:regular r:id="rId61"/>
      <p:bold r:id="rId62"/>
      <p:italic r:id="rId63"/>
      <p:boldItalic r:id="rId64"/>
    </p:embeddedFont>
    <p:embeddedFont>
      <p:font typeface="Roboto Medium"/>
      <p:regular r:id="rId65"/>
      <p:bold r:id="rId66"/>
      <p:italic r:id="rId67"/>
      <p:boldItalic r:id="rId68"/>
    </p:embeddedFont>
    <p:embeddedFont>
      <p:font typeface="Amatic SC"/>
      <p:regular r:id="rId69"/>
      <p:bold r:id="rId70"/>
    </p:embeddedFont>
    <p:embeddedFont>
      <p:font typeface="Bebas Neue"/>
      <p:regular r:id="rId71"/>
    </p:embeddedFont>
    <p:embeddedFont>
      <p:font typeface="PT Sans"/>
      <p:regular r:id="rId72"/>
      <p:bold r:id="rId73"/>
      <p:italic r:id="rId74"/>
      <p:boldItalic r:id="rId7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1E72812-EC66-479A-A7E9-DE29A4F1D5A6}">
  <a:tblStyle styleId="{21E72812-EC66-479A-A7E9-DE29A4F1D5A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TSans-bold.fntdata"/><Relationship Id="rId72" Type="http://schemas.openxmlformats.org/officeDocument/2006/relationships/font" Target="fonts/PTSans-regular.fntdata"/><Relationship Id="rId31" Type="http://schemas.openxmlformats.org/officeDocument/2006/relationships/slide" Target="slides/slide25.xml"/><Relationship Id="rId75" Type="http://schemas.openxmlformats.org/officeDocument/2006/relationships/font" Target="fonts/PTSans-boldItalic.fntdata"/><Relationship Id="rId30" Type="http://schemas.openxmlformats.org/officeDocument/2006/relationships/slide" Target="slides/slide24.xml"/><Relationship Id="rId74" Type="http://schemas.openxmlformats.org/officeDocument/2006/relationships/font" Target="fonts/PTSans-italic.fntdata"/><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BebasNeue-regular.fntdata"/><Relationship Id="rId70" Type="http://schemas.openxmlformats.org/officeDocument/2006/relationships/font" Target="fonts/AmaticSC-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bold.fntdata"/><Relationship Id="rId61" Type="http://schemas.openxmlformats.org/officeDocument/2006/relationships/font" Target="fonts/ProximaNova-regular.fntdata"/><Relationship Id="rId20" Type="http://schemas.openxmlformats.org/officeDocument/2006/relationships/slide" Target="slides/slide14.xml"/><Relationship Id="rId64" Type="http://schemas.openxmlformats.org/officeDocument/2006/relationships/font" Target="fonts/ProximaNova-boldItalic.fntdata"/><Relationship Id="rId63" Type="http://schemas.openxmlformats.org/officeDocument/2006/relationships/font" Target="fonts/ProximaNova-italic.fntdata"/><Relationship Id="rId22" Type="http://schemas.openxmlformats.org/officeDocument/2006/relationships/slide" Target="slides/slide16.xml"/><Relationship Id="rId66" Type="http://schemas.openxmlformats.org/officeDocument/2006/relationships/font" Target="fonts/RobotoMedium-bold.fntdata"/><Relationship Id="rId21" Type="http://schemas.openxmlformats.org/officeDocument/2006/relationships/slide" Target="slides/slide15.xml"/><Relationship Id="rId65" Type="http://schemas.openxmlformats.org/officeDocument/2006/relationships/font" Target="fonts/RobotoMedium-regular.fntdata"/><Relationship Id="rId24" Type="http://schemas.openxmlformats.org/officeDocument/2006/relationships/slide" Target="slides/slide18.xml"/><Relationship Id="rId68" Type="http://schemas.openxmlformats.org/officeDocument/2006/relationships/font" Target="fonts/RobotoMedium-boldItalic.fntdata"/><Relationship Id="rId23" Type="http://schemas.openxmlformats.org/officeDocument/2006/relationships/slide" Target="slides/slide17.xml"/><Relationship Id="rId67" Type="http://schemas.openxmlformats.org/officeDocument/2006/relationships/font" Target="fonts/RobotoMedium-italic.fntdata"/><Relationship Id="rId60" Type="http://schemas.openxmlformats.org/officeDocument/2006/relationships/font" Target="fonts/Catamaran-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AmaticSC-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Catamaran-regular.fntdata"/><Relationship Id="rId14" Type="http://schemas.openxmlformats.org/officeDocument/2006/relationships/slide" Target="slides/slide8.xml"/><Relationship Id="rId58" Type="http://schemas.openxmlformats.org/officeDocument/2006/relationships/font" Target="fonts/ZenDots-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1cf83a1021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1cf83a1021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 name="Shape 866"/>
        <p:cNvGrpSpPr/>
        <p:nvPr/>
      </p:nvGrpSpPr>
      <p:grpSpPr>
        <a:xfrm>
          <a:off x="0" y="0"/>
          <a:ext cx="0" cy="0"/>
          <a:chOff x="0" y="0"/>
          <a:chExt cx="0" cy="0"/>
        </a:xfrm>
      </p:grpSpPr>
      <p:sp>
        <p:nvSpPr>
          <p:cNvPr id="867" name="Google Shape;867;g1cf83a10214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8" name="Google Shape;868;g1cf83a10214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1cf83a1021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1cf83a1021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1d018311c3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1d018311c3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2" name="Shape 2482"/>
        <p:cNvGrpSpPr/>
        <p:nvPr/>
      </p:nvGrpSpPr>
      <p:grpSpPr>
        <a:xfrm>
          <a:off x="0" y="0"/>
          <a:ext cx="0" cy="0"/>
          <a:chOff x="0" y="0"/>
          <a:chExt cx="0" cy="0"/>
        </a:xfrm>
      </p:grpSpPr>
      <p:sp>
        <p:nvSpPr>
          <p:cNvPr id="2483" name="Google Shape;2483;g1cf83a10214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4" name="Google Shape;2484;g1cf83a10214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1" name="Shape 2501"/>
        <p:cNvGrpSpPr/>
        <p:nvPr/>
      </p:nvGrpSpPr>
      <p:grpSpPr>
        <a:xfrm>
          <a:off x="0" y="0"/>
          <a:ext cx="0" cy="0"/>
          <a:chOff x="0" y="0"/>
          <a:chExt cx="0" cy="0"/>
        </a:xfrm>
      </p:grpSpPr>
      <p:sp>
        <p:nvSpPr>
          <p:cNvPr id="2502" name="Google Shape;2502;g1d018311c3b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3" name="Google Shape;2503;g1d018311c3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9" name="Shape 2529"/>
        <p:cNvGrpSpPr/>
        <p:nvPr/>
      </p:nvGrpSpPr>
      <p:grpSpPr>
        <a:xfrm>
          <a:off x="0" y="0"/>
          <a:ext cx="0" cy="0"/>
          <a:chOff x="0" y="0"/>
          <a:chExt cx="0" cy="0"/>
        </a:xfrm>
      </p:grpSpPr>
      <p:sp>
        <p:nvSpPr>
          <p:cNvPr id="2530" name="Google Shape;2530;g1d018311c3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1" name="Google Shape;2531;g1d018311c3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7" name="Shape 2537"/>
        <p:cNvGrpSpPr/>
        <p:nvPr/>
      </p:nvGrpSpPr>
      <p:grpSpPr>
        <a:xfrm>
          <a:off x="0" y="0"/>
          <a:ext cx="0" cy="0"/>
          <a:chOff x="0" y="0"/>
          <a:chExt cx="0" cy="0"/>
        </a:xfrm>
      </p:grpSpPr>
      <p:sp>
        <p:nvSpPr>
          <p:cNvPr id="2538" name="Google Shape;2538;g1cf83a10214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9" name="Google Shape;2539;g1cf83a10214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2" name="Shape 2572"/>
        <p:cNvGrpSpPr/>
        <p:nvPr/>
      </p:nvGrpSpPr>
      <p:grpSpPr>
        <a:xfrm>
          <a:off x="0" y="0"/>
          <a:ext cx="0" cy="0"/>
          <a:chOff x="0" y="0"/>
          <a:chExt cx="0" cy="0"/>
        </a:xfrm>
      </p:grpSpPr>
      <p:sp>
        <p:nvSpPr>
          <p:cNvPr id="2573" name="Google Shape;2573;g1d018311c3b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4" name="Google Shape;2574;g1d018311c3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0" name="Shape 2590"/>
        <p:cNvGrpSpPr/>
        <p:nvPr/>
      </p:nvGrpSpPr>
      <p:grpSpPr>
        <a:xfrm>
          <a:off x="0" y="0"/>
          <a:ext cx="0" cy="0"/>
          <a:chOff x="0" y="0"/>
          <a:chExt cx="0" cy="0"/>
        </a:xfrm>
      </p:grpSpPr>
      <p:sp>
        <p:nvSpPr>
          <p:cNvPr id="2591" name="Google Shape;2591;g1d018311c3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2" name="Google Shape;2592;g1d018311c3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11d5f37ab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11d5f37ab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2" name="Shape 2612"/>
        <p:cNvGrpSpPr/>
        <p:nvPr/>
      </p:nvGrpSpPr>
      <p:grpSpPr>
        <a:xfrm>
          <a:off x="0" y="0"/>
          <a:ext cx="0" cy="0"/>
          <a:chOff x="0" y="0"/>
          <a:chExt cx="0" cy="0"/>
        </a:xfrm>
      </p:grpSpPr>
      <p:sp>
        <p:nvSpPr>
          <p:cNvPr id="2613" name="Google Shape;2613;g1d018311c3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4" name="Google Shape;2614;g1d018311c3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8" name="Shape 2618"/>
        <p:cNvGrpSpPr/>
        <p:nvPr/>
      </p:nvGrpSpPr>
      <p:grpSpPr>
        <a:xfrm>
          <a:off x="0" y="0"/>
          <a:ext cx="0" cy="0"/>
          <a:chOff x="0" y="0"/>
          <a:chExt cx="0" cy="0"/>
        </a:xfrm>
      </p:grpSpPr>
      <p:sp>
        <p:nvSpPr>
          <p:cNvPr id="2619" name="Google Shape;2619;g1cf83a10214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0" name="Google Shape;2620;g1cf83a10214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3" name="Shape 2623"/>
        <p:cNvGrpSpPr/>
        <p:nvPr/>
      </p:nvGrpSpPr>
      <p:grpSpPr>
        <a:xfrm>
          <a:off x="0" y="0"/>
          <a:ext cx="0" cy="0"/>
          <a:chOff x="0" y="0"/>
          <a:chExt cx="0" cy="0"/>
        </a:xfrm>
      </p:grpSpPr>
      <p:sp>
        <p:nvSpPr>
          <p:cNvPr id="2624" name="Google Shape;2624;g1cf83a10214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5" name="Google Shape;2625;g1cf83a10214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0" name="Shape 2630"/>
        <p:cNvGrpSpPr/>
        <p:nvPr/>
      </p:nvGrpSpPr>
      <p:grpSpPr>
        <a:xfrm>
          <a:off x="0" y="0"/>
          <a:ext cx="0" cy="0"/>
          <a:chOff x="0" y="0"/>
          <a:chExt cx="0" cy="0"/>
        </a:xfrm>
      </p:grpSpPr>
      <p:sp>
        <p:nvSpPr>
          <p:cNvPr id="2631" name="Google Shape;2631;g1d018311c3b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2" name="Google Shape;2632;g1d018311c3b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5" name="Shape 2655"/>
        <p:cNvGrpSpPr/>
        <p:nvPr/>
      </p:nvGrpSpPr>
      <p:grpSpPr>
        <a:xfrm>
          <a:off x="0" y="0"/>
          <a:ext cx="0" cy="0"/>
          <a:chOff x="0" y="0"/>
          <a:chExt cx="0" cy="0"/>
        </a:xfrm>
      </p:grpSpPr>
      <p:sp>
        <p:nvSpPr>
          <p:cNvPr id="2656" name="Google Shape;2656;g1cf83a10214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7" name="Google Shape;2657;g1cf83a10214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5" name="Shape 2665"/>
        <p:cNvGrpSpPr/>
        <p:nvPr/>
      </p:nvGrpSpPr>
      <p:grpSpPr>
        <a:xfrm>
          <a:off x="0" y="0"/>
          <a:ext cx="0" cy="0"/>
          <a:chOff x="0" y="0"/>
          <a:chExt cx="0" cy="0"/>
        </a:xfrm>
      </p:grpSpPr>
      <p:sp>
        <p:nvSpPr>
          <p:cNvPr id="2666" name="Google Shape;2666;g1cf83a10214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7" name="Google Shape;2667;g1cf83a10214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5" name="Shape 2675"/>
        <p:cNvGrpSpPr/>
        <p:nvPr/>
      </p:nvGrpSpPr>
      <p:grpSpPr>
        <a:xfrm>
          <a:off x="0" y="0"/>
          <a:ext cx="0" cy="0"/>
          <a:chOff x="0" y="0"/>
          <a:chExt cx="0" cy="0"/>
        </a:xfrm>
      </p:grpSpPr>
      <p:sp>
        <p:nvSpPr>
          <p:cNvPr id="2676" name="Google Shape;2676;g1cf83a10214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7" name="Google Shape;2677;g1cf83a10214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5" name="Shape 2685"/>
        <p:cNvGrpSpPr/>
        <p:nvPr/>
      </p:nvGrpSpPr>
      <p:grpSpPr>
        <a:xfrm>
          <a:off x="0" y="0"/>
          <a:ext cx="0" cy="0"/>
          <a:chOff x="0" y="0"/>
          <a:chExt cx="0" cy="0"/>
        </a:xfrm>
      </p:grpSpPr>
      <p:sp>
        <p:nvSpPr>
          <p:cNvPr id="2686" name="Google Shape;2686;g1d018311c3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7" name="Google Shape;2687;g1d018311c3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8" name="Shape 2698"/>
        <p:cNvGrpSpPr/>
        <p:nvPr/>
      </p:nvGrpSpPr>
      <p:grpSpPr>
        <a:xfrm>
          <a:off x="0" y="0"/>
          <a:ext cx="0" cy="0"/>
          <a:chOff x="0" y="0"/>
          <a:chExt cx="0" cy="0"/>
        </a:xfrm>
      </p:grpSpPr>
      <p:sp>
        <p:nvSpPr>
          <p:cNvPr id="2699" name="Google Shape;2699;g1cf83a10214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0" name="Google Shape;2700;g1cf83a10214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8" name="Shape 2708"/>
        <p:cNvGrpSpPr/>
        <p:nvPr/>
      </p:nvGrpSpPr>
      <p:grpSpPr>
        <a:xfrm>
          <a:off x="0" y="0"/>
          <a:ext cx="0" cy="0"/>
          <a:chOff x="0" y="0"/>
          <a:chExt cx="0" cy="0"/>
        </a:xfrm>
      </p:grpSpPr>
      <p:sp>
        <p:nvSpPr>
          <p:cNvPr id="2709" name="Google Shape;2709;g1cf83a10214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0" name="Google Shape;2710;g1cf83a10214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6" name="Shape 2716"/>
        <p:cNvGrpSpPr/>
        <p:nvPr/>
      </p:nvGrpSpPr>
      <p:grpSpPr>
        <a:xfrm>
          <a:off x="0" y="0"/>
          <a:ext cx="0" cy="0"/>
          <a:chOff x="0" y="0"/>
          <a:chExt cx="0" cy="0"/>
        </a:xfrm>
      </p:grpSpPr>
      <p:sp>
        <p:nvSpPr>
          <p:cNvPr id="2717" name="Google Shape;2717;g1cf83a10214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8" name="Google Shape;2718;g1cf83a10214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3" name="Shape 2843"/>
        <p:cNvGrpSpPr/>
        <p:nvPr/>
      </p:nvGrpSpPr>
      <p:grpSpPr>
        <a:xfrm>
          <a:off x="0" y="0"/>
          <a:ext cx="0" cy="0"/>
          <a:chOff x="0" y="0"/>
          <a:chExt cx="0" cy="0"/>
        </a:xfrm>
      </p:grpSpPr>
      <p:sp>
        <p:nvSpPr>
          <p:cNvPr id="2844" name="Google Shape;2844;g1d018311c3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5" name="Google Shape;2845;g1d018311c3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0" name="Shape 3200"/>
        <p:cNvGrpSpPr/>
        <p:nvPr/>
      </p:nvGrpSpPr>
      <p:grpSpPr>
        <a:xfrm>
          <a:off x="0" y="0"/>
          <a:ext cx="0" cy="0"/>
          <a:chOff x="0" y="0"/>
          <a:chExt cx="0" cy="0"/>
        </a:xfrm>
      </p:grpSpPr>
      <p:sp>
        <p:nvSpPr>
          <p:cNvPr id="3201" name="Google Shape;3201;g1cf83a10214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2" name="Google Shape;3202;g1cf83a10214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7" name="Shape 3397"/>
        <p:cNvGrpSpPr/>
        <p:nvPr/>
      </p:nvGrpSpPr>
      <p:grpSpPr>
        <a:xfrm>
          <a:off x="0" y="0"/>
          <a:ext cx="0" cy="0"/>
          <a:chOff x="0" y="0"/>
          <a:chExt cx="0" cy="0"/>
        </a:xfrm>
      </p:grpSpPr>
      <p:sp>
        <p:nvSpPr>
          <p:cNvPr id="3398" name="Google Shape;3398;g1cf83a10214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9" name="Google Shape;3399;g1cf83a10214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5" name="Shape 3405"/>
        <p:cNvGrpSpPr/>
        <p:nvPr/>
      </p:nvGrpSpPr>
      <p:grpSpPr>
        <a:xfrm>
          <a:off x="0" y="0"/>
          <a:ext cx="0" cy="0"/>
          <a:chOff x="0" y="0"/>
          <a:chExt cx="0" cy="0"/>
        </a:xfrm>
      </p:grpSpPr>
      <p:sp>
        <p:nvSpPr>
          <p:cNvPr id="3406" name="Google Shape;3406;g1d018311c3b_0_7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7" name="Google Shape;3407;g1d018311c3b_0_7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1" name="Shape 3411"/>
        <p:cNvGrpSpPr/>
        <p:nvPr/>
      </p:nvGrpSpPr>
      <p:grpSpPr>
        <a:xfrm>
          <a:off x="0" y="0"/>
          <a:ext cx="0" cy="0"/>
          <a:chOff x="0" y="0"/>
          <a:chExt cx="0" cy="0"/>
        </a:xfrm>
      </p:grpSpPr>
      <p:sp>
        <p:nvSpPr>
          <p:cNvPr id="3412" name="Google Shape;3412;g1d018311c3b_0_7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3" name="Google Shape;3413;g1d018311c3b_0_7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7" name="Shape 3417"/>
        <p:cNvGrpSpPr/>
        <p:nvPr/>
      </p:nvGrpSpPr>
      <p:grpSpPr>
        <a:xfrm>
          <a:off x="0" y="0"/>
          <a:ext cx="0" cy="0"/>
          <a:chOff x="0" y="0"/>
          <a:chExt cx="0" cy="0"/>
        </a:xfrm>
      </p:grpSpPr>
      <p:sp>
        <p:nvSpPr>
          <p:cNvPr id="3418" name="Google Shape;3418;g1d018311c3b_0_7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9" name="Google Shape;3419;g1d018311c3b_0_7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2" name="Shape 3442"/>
        <p:cNvGrpSpPr/>
        <p:nvPr/>
      </p:nvGrpSpPr>
      <p:grpSpPr>
        <a:xfrm>
          <a:off x="0" y="0"/>
          <a:ext cx="0" cy="0"/>
          <a:chOff x="0" y="0"/>
          <a:chExt cx="0" cy="0"/>
        </a:xfrm>
      </p:grpSpPr>
      <p:sp>
        <p:nvSpPr>
          <p:cNvPr id="3443" name="Google Shape;3443;g1d018311c3b_0_7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4" name="Google Shape;3444;g1d018311c3b_0_7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8" name="Shape 3458"/>
        <p:cNvGrpSpPr/>
        <p:nvPr/>
      </p:nvGrpSpPr>
      <p:grpSpPr>
        <a:xfrm>
          <a:off x="0" y="0"/>
          <a:ext cx="0" cy="0"/>
          <a:chOff x="0" y="0"/>
          <a:chExt cx="0" cy="0"/>
        </a:xfrm>
      </p:grpSpPr>
      <p:sp>
        <p:nvSpPr>
          <p:cNvPr id="3459" name="Google Shape;3459;g1d018311c3b_0_7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0" name="Google Shape;3460;g1d018311c3b_0_7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5" name="Shape 3795"/>
        <p:cNvGrpSpPr/>
        <p:nvPr/>
      </p:nvGrpSpPr>
      <p:grpSpPr>
        <a:xfrm>
          <a:off x="0" y="0"/>
          <a:ext cx="0" cy="0"/>
          <a:chOff x="0" y="0"/>
          <a:chExt cx="0" cy="0"/>
        </a:xfrm>
      </p:grpSpPr>
      <p:sp>
        <p:nvSpPr>
          <p:cNvPr id="3796" name="Google Shape;3796;g1d018311c3b_0_8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7" name="Google Shape;3797;g1d018311c3b_0_8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bd6c00e73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9" name="Shape 9709"/>
        <p:cNvGrpSpPr/>
        <p:nvPr/>
      </p:nvGrpSpPr>
      <p:grpSpPr>
        <a:xfrm>
          <a:off x="0" y="0"/>
          <a:ext cx="0" cy="0"/>
          <a:chOff x="0" y="0"/>
          <a:chExt cx="0" cy="0"/>
        </a:xfrm>
      </p:grpSpPr>
      <p:sp>
        <p:nvSpPr>
          <p:cNvPr id="9710" name="Google Shape;9710;g1d018311c3b_0_14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1" name="Google Shape;9711;g1d018311c3b_0_14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6" name="Shape 10136"/>
        <p:cNvGrpSpPr/>
        <p:nvPr/>
      </p:nvGrpSpPr>
      <p:grpSpPr>
        <a:xfrm>
          <a:off x="0" y="0"/>
          <a:ext cx="0" cy="0"/>
          <a:chOff x="0" y="0"/>
          <a:chExt cx="0" cy="0"/>
        </a:xfrm>
      </p:grpSpPr>
      <p:sp>
        <p:nvSpPr>
          <p:cNvPr id="10137" name="Google Shape;10137;g1d018311c3b_0_14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8" name="Google Shape;10138;g1d018311c3b_0_14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9" name="Shape 10299"/>
        <p:cNvGrpSpPr/>
        <p:nvPr/>
      </p:nvGrpSpPr>
      <p:grpSpPr>
        <a:xfrm>
          <a:off x="0" y="0"/>
          <a:ext cx="0" cy="0"/>
          <a:chOff x="0" y="0"/>
          <a:chExt cx="0" cy="0"/>
        </a:xfrm>
      </p:grpSpPr>
      <p:sp>
        <p:nvSpPr>
          <p:cNvPr id="10300" name="Google Shape;10300;g1d018311c3b_0_14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1" name="Google Shape;10301;g1d018311c3b_0_14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1" name="Shape 10701"/>
        <p:cNvGrpSpPr/>
        <p:nvPr/>
      </p:nvGrpSpPr>
      <p:grpSpPr>
        <a:xfrm>
          <a:off x="0" y="0"/>
          <a:ext cx="0" cy="0"/>
          <a:chOff x="0" y="0"/>
          <a:chExt cx="0" cy="0"/>
        </a:xfrm>
      </p:grpSpPr>
      <p:sp>
        <p:nvSpPr>
          <p:cNvPr id="10702" name="Google Shape;10702;g1d018311c3b_0_150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3" name="Google Shape;10703;g1d018311c3b_0_150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72" name="Shape 11072"/>
        <p:cNvGrpSpPr/>
        <p:nvPr/>
      </p:nvGrpSpPr>
      <p:grpSpPr>
        <a:xfrm>
          <a:off x="0" y="0"/>
          <a:ext cx="0" cy="0"/>
          <a:chOff x="0" y="0"/>
          <a:chExt cx="0" cy="0"/>
        </a:xfrm>
      </p:grpSpPr>
      <p:sp>
        <p:nvSpPr>
          <p:cNvPr id="11073" name="Google Shape;11073;g1d018311c3b_0_15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4" name="Google Shape;11074;g1d018311c3b_0_15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1" name="Shape 11461"/>
        <p:cNvGrpSpPr/>
        <p:nvPr/>
      </p:nvGrpSpPr>
      <p:grpSpPr>
        <a:xfrm>
          <a:off x="0" y="0"/>
          <a:ext cx="0" cy="0"/>
          <a:chOff x="0" y="0"/>
          <a:chExt cx="0" cy="0"/>
        </a:xfrm>
      </p:grpSpPr>
      <p:sp>
        <p:nvSpPr>
          <p:cNvPr id="11462" name="Google Shape;11462;g1d018311c3b_0_15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3" name="Google Shape;11463;g1d018311c3b_0_15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2" name="Shape 11892"/>
        <p:cNvGrpSpPr/>
        <p:nvPr/>
      </p:nvGrpSpPr>
      <p:grpSpPr>
        <a:xfrm>
          <a:off x="0" y="0"/>
          <a:ext cx="0" cy="0"/>
          <a:chOff x="0" y="0"/>
          <a:chExt cx="0" cy="0"/>
        </a:xfrm>
      </p:grpSpPr>
      <p:sp>
        <p:nvSpPr>
          <p:cNvPr id="11893" name="Google Shape;11893;g1d018311c3b_0_16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4" name="Google Shape;11894;g1d018311c3b_0_16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5" name="Shape 12685"/>
        <p:cNvGrpSpPr/>
        <p:nvPr/>
      </p:nvGrpSpPr>
      <p:grpSpPr>
        <a:xfrm>
          <a:off x="0" y="0"/>
          <a:ext cx="0" cy="0"/>
          <a:chOff x="0" y="0"/>
          <a:chExt cx="0" cy="0"/>
        </a:xfrm>
      </p:grpSpPr>
      <p:sp>
        <p:nvSpPr>
          <p:cNvPr id="12686" name="Google Shape;12686;g1d018311c3b_0_170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87" name="Google Shape;12687;g1d018311c3b_0_17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6" name="Shape 13426"/>
        <p:cNvGrpSpPr/>
        <p:nvPr/>
      </p:nvGrpSpPr>
      <p:grpSpPr>
        <a:xfrm>
          <a:off x="0" y="0"/>
          <a:ext cx="0" cy="0"/>
          <a:chOff x="0" y="0"/>
          <a:chExt cx="0" cy="0"/>
        </a:xfrm>
      </p:grpSpPr>
      <p:sp>
        <p:nvSpPr>
          <p:cNvPr id="13427" name="Google Shape;13427;g1d018311c3b_0_17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28" name="Google Shape;13428;g1d018311c3b_0_17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19" name="Shape 14119"/>
        <p:cNvGrpSpPr/>
        <p:nvPr/>
      </p:nvGrpSpPr>
      <p:grpSpPr>
        <a:xfrm>
          <a:off x="0" y="0"/>
          <a:ext cx="0" cy="0"/>
          <a:chOff x="0" y="0"/>
          <a:chExt cx="0" cy="0"/>
        </a:xfrm>
      </p:grpSpPr>
      <p:sp>
        <p:nvSpPr>
          <p:cNvPr id="14120" name="Google Shape;14120;g1d018311c3b_0_18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21" name="Google Shape;14121;g1d018311c3b_0_18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gbd6c00e730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 name="Google Shape;723;gbd6c00e730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1" name="Shape 14421"/>
        <p:cNvGrpSpPr/>
        <p:nvPr/>
      </p:nvGrpSpPr>
      <p:grpSpPr>
        <a:xfrm>
          <a:off x="0" y="0"/>
          <a:ext cx="0" cy="0"/>
          <a:chOff x="0" y="0"/>
          <a:chExt cx="0" cy="0"/>
        </a:xfrm>
      </p:grpSpPr>
      <p:sp>
        <p:nvSpPr>
          <p:cNvPr id="14422" name="Google Shape;14422;g1d018311c3b_0_18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23" name="Google Shape;14423;g1d018311c3b_0_18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61" name="Shape 15061"/>
        <p:cNvGrpSpPr/>
        <p:nvPr/>
      </p:nvGrpSpPr>
      <p:grpSpPr>
        <a:xfrm>
          <a:off x="0" y="0"/>
          <a:ext cx="0" cy="0"/>
          <a:chOff x="0" y="0"/>
          <a:chExt cx="0" cy="0"/>
        </a:xfrm>
      </p:grpSpPr>
      <p:sp>
        <p:nvSpPr>
          <p:cNvPr id="15062" name="Google Shape;15062;g1d018311c3b_0_21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3" name="Google Shape;15063;g1d018311c3b_0_21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bd6c00e730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bd6c00e730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1cf83a1021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1cf83a1021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1cf83a10214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 name="Google Shape;787;g1cf83a10214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1d018311c3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1d018311c3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225900" y="4404525"/>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10" name="Google Shape;10;p2"/>
          <p:cNvSpPr/>
          <p:nvPr/>
        </p:nvSpPr>
        <p:spPr>
          <a:xfrm flipH="1">
            <a:off x="187360" y="379999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8700" y="-484550"/>
            <a:ext cx="4970825" cy="1023950"/>
          </a:xfrm>
          <a:custGeom>
            <a:rect b="b" l="l" r="r" t="t"/>
            <a:pathLst>
              <a:path extrusionOk="0" h="40958" w="198833">
                <a:moveTo>
                  <a:pt x="0" y="40958"/>
                </a:moveTo>
                <a:lnTo>
                  <a:pt x="127892" y="40958"/>
                </a:lnTo>
                <a:lnTo>
                  <a:pt x="198833" y="0"/>
                </a:lnTo>
              </a:path>
            </a:pathLst>
          </a:custGeom>
          <a:noFill/>
          <a:ln cap="flat" cmpd="sng" w="9525">
            <a:solidFill>
              <a:schemeClr val="accent4"/>
            </a:solidFill>
            <a:prstDash val="solid"/>
            <a:round/>
            <a:headEnd len="med" w="med" type="none"/>
            <a:tailEnd len="med" w="med" type="none"/>
          </a:ln>
        </p:spPr>
      </p:sp>
      <p:sp>
        <p:nvSpPr>
          <p:cNvPr id="12" name="Google Shape;12;p2"/>
          <p:cNvSpPr/>
          <p:nvPr/>
        </p:nvSpPr>
        <p:spPr>
          <a:xfrm>
            <a:off x="104250" y="-125"/>
            <a:ext cx="609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3089260" y="-981027"/>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txBox="1"/>
          <p:nvPr>
            <p:ph type="ctrTitle"/>
          </p:nvPr>
        </p:nvSpPr>
        <p:spPr>
          <a:xfrm flipH="1">
            <a:off x="860900" y="1293850"/>
            <a:ext cx="4792500" cy="1697400"/>
          </a:xfrm>
          <a:prstGeom prst="rect">
            <a:avLst/>
          </a:prstGeom>
        </p:spPr>
        <p:txBody>
          <a:bodyPr anchorCtr="0" anchor="t" bIns="91425" lIns="91425" spcFirstLastPara="1" rIns="91425" wrap="square" tIns="91425">
            <a:noAutofit/>
          </a:bodyPr>
          <a:lstStyle>
            <a:lvl1pPr lvl="0" algn="l">
              <a:spcBef>
                <a:spcPts val="0"/>
              </a:spcBef>
              <a:spcAft>
                <a:spcPts val="0"/>
              </a:spcAft>
              <a:buSzPts val="3400"/>
              <a:buNone/>
              <a:defRPr sz="3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5" name="Google Shape;15;p2"/>
          <p:cNvSpPr txBox="1"/>
          <p:nvPr>
            <p:ph idx="1" type="subTitle"/>
          </p:nvPr>
        </p:nvSpPr>
        <p:spPr>
          <a:xfrm flipH="1">
            <a:off x="860802" y="3100088"/>
            <a:ext cx="3858900" cy="4398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1" name="Shape 131"/>
        <p:cNvGrpSpPr/>
        <p:nvPr/>
      </p:nvGrpSpPr>
      <p:grpSpPr>
        <a:xfrm>
          <a:off x="0" y="0"/>
          <a:ext cx="0" cy="0"/>
          <a:chOff x="0" y="0"/>
          <a:chExt cx="0" cy="0"/>
        </a:xfrm>
      </p:grpSpPr>
      <p:sp>
        <p:nvSpPr>
          <p:cNvPr id="132" name="Google Shape;132;p11"/>
          <p:cNvSpPr txBox="1"/>
          <p:nvPr>
            <p:ph hasCustomPrompt="1" type="title"/>
          </p:nvPr>
        </p:nvSpPr>
        <p:spPr>
          <a:xfrm>
            <a:off x="1640550" y="1491200"/>
            <a:ext cx="6576000" cy="1740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7500"/>
            </a:lvl1pPr>
            <a:lvl2pPr lvl="1" algn="ctr">
              <a:spcBef>
                <a:spcPts val="0"/>
              </a:spcBef>
              <a:spcAft>
                <a:spcPts val="0"/>
              </a:spcAft>
              <a:buClr>
                <a:schemeClr val="lt2"/>
              </a:buClr>
              <a:buSzPts val="9600"/>
              <a:buNone/>
              <a:defRPr sz="9600">
                <a:solidFill>
                  <a:schemeClr val="lt2"/>
                </a:solidFill>
              </a:defRPr>
            </a:lvl2pPr>
            <a:lvl3pPr lvl="2" algn="ctr">
              <a:spcBef>
                <a:spcPts val="0"/>
              </a:spcBef>
              <a:spcAft>
                <a:spcPts val="0"/>
              </a:spcAft>
              <a:buClr>
                <a:schemeClr val="lt2"/>
              </a:buClr>
              <a:buSzPts val="9600"/>
              <a:buNone/>
              <a:defRPr sz="9600">
                <a:solidFill>
                  <a:schemeClr val="lt2"/>
                </a:solidFill>
              </a:defRPr>
            </a:lvl3pPr>
            <a:lvl4pPr lvl="3" algn="ctr">
              <a:spcBef>
                <a:spcPts val="0"/>
              </a:spcBef>
              <a:spcAft>
                <a:spcPts val="0"/>
              </a:spcAft>
              <a:buClr>
                <a:schemeClr val="lt2"/>
              </a:buClr>
              <a:buSzPts val="9600"/>
              <a:buNone/>
              <a:defRPr sz="9600">
                <a:solidFill>
                  <a:schemeClr val="lt2"/>
                </a:solidFill>
              </a:defRPr>
            </a:lvl4pPr>
            <a:lvl5pPr lvl="4" algn="ctr">
              <a:spcBef>
                <a:spcPts val="0"/>
              </a:spcBef>
              <a:spcAft>
                <a:spcPts val="0"/>
              </a:spcAft>
              <a:buClr>
                <a:schemeClr val="lt2"/>
              </a:buClr>
              <a:buSzPts val="9600"/>
              <a:buNone/>
              <a:defRPr sz="9600">
                <a:solidFill>
                  <a:schemeClr val="lt2"/>
                </a:solidFill>
              </a:defRPr>
            </a:lvl5pPr>
            <a:lvl6pPr lvl="5" algn="ctr">
              <a:spcBef>
                <a:spcPts val="0"/>
              </a:spcBef>
              <a:spcAft>
                <a:spcPts val="0"/>
              </a:spcAft>
              <a:buClr>
                <a:schemeClr val="lt2"/>
              </a:buClr>
              <a:buSzPts val="9600"/>
              <a:buNone/>
              <a:defRPr sz="9600">
                <a:solidFill>
                  <a:schemeClr val="lt2"/>
                </a:solidFill>
              </a:defRPr>
            </a:lvl6pPr>
            <a:lvl7pPr lvl="6" algn="ctr">
              <a:spcBef>
                <a:spcPts val="0"/>
              </a:spcBef>
              <a:spcAft>
                <a:spcPts val="0"/>
              </a:spcAft>
              <a:buClr>
                <a:schemeClr val="lt2"/>
              </a:buClr>
              <a:buSzPts val="9600"/>
              <a:buNone/>
              <a:defRPr sz="9600">
                <a:solidFill>
                  <a:schemeClr val="lt2"/>
                </a:solidFill>
              </a:defRPr>
            </a:lvl7pPr>
            <a:lvl8pPr lvl="7" algn="ctr">
              <a:spcBef>
                <a:spcPts val="0"/>
              </a:spcBef>
              <a:spcAft>
                <a:spcPts val="0"/>
              </a:spcAft>
              <a:buClr>
                <a:schemeClr val="lt2"/>
              </a:buClr>
              <a:buSzPts val="9600"/>
              <a:buNone/>
              <a:defRPr sz="9600">
                <a:solidFill>
                  <a:schemeClr val="lt2"/>
                </a:solidFill>
              </a:defRPr>
            </a:lvl8pPr>
            <a:lvl9pPr lvl="8" algn="ctr">
              <a:spcBef>
                <a:spcPts val="0"/>
              </a:spcBef>
              <a:spcAft>
                <a:spcPts val="0"/>
              </a:spcAft>
              <a:buClr>
                <a:schemeClr val="lt2"/>
              </a:buClr>
              <a:buSzPts val="9600"/>
              <a:buNone/>
              <a:defRPr sz="9600">
                <a:solidFill>
                  <a:schemeClr val="lt2"/>
                </a:solidFill>
              </a:defRPr>
            </a:lvl9pPr>
          </a:lstStyle>
          <a:p>
            <a:r>
              <a:t>xx%</a:t>
            </a:r>
          </a:p>
        </p:txBody>
      </p:sp>
      <p:sp>
        <p:nvSpPr>
          <p:cNvPr id="133" name="Google Shape;133;p11"/>
          <p:cNvSpPr txBox="1"/>
          <p:nvPr>
            <p:ph idx="1" type="subTitle"/>
          </p:nvPr>
        </p:nvSpPr>
        <p:spPr>
          <a:xfrm>
            <a:off x="1640550" y="3154950"/>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134" name="Google Shape;134;p11"/>
          <p:cNvGrpSpPr/>
          <p:nvPr/>
        </p:nvGrpSpPr>
        <p:grpSpPr>
          <a:xfrm>
            <a:off x="194143" y="3154946"/>
            <a:ext cx="746565" cy="716409"/>
            <a:chOff x="6313343" y="845151"/>
            <a:chExt cx="370706" cy="355714"/>
          </a:xfrm>
        </p:grpSpPr>
        <p:sp>
          <p:nvSpPr>
            <p:cNvPr id="135" name="Google Shape;135;p11"/>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1"/>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 name="Google Shape;137;p11"/>
          <p:cNvSpPr/>
          <p:nvPr/>
        </p:nvSpPr>
        <p:spPr>
          <a:xfrm flipH="1" rot="10800000">
            <a:off x="-12" y="-416750"/>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138" name="Google Shape;138;p11"/>
          <p:cNvSpPr/>
          <p:nvPr/>
        </p:nvSpPr>
        <p:spPr>
          <a:xfrm>
            <a:off x="104250" y="-125"/>
            <a:ext cx="609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p:cNvSpPr/>
          <p:nvPr/>
        </p:nvSpPr>
        <p:spPr>
          <a:xfrm flipH="1">
            <a:off x="1640560" y="419514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1"/>
          <p:cNvSpPr/>
          <p:nvPr/>
        </p:nvSpPr>
        <p:spPr>
          <a:xfrm flipH="1">
            <a:off x="7885360" y="-643077"/>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 name="Google Shape;141;p11"/>
          <p:cNvGrpSpPr/>
          <p:nvPr/>
        </p:nvGrpSpPr>
        <p:grpSpPr>
          <a:xfrm>
            <a:off x="2783268" y="-363766"/>
            <a:ext cx="746565" cy="716409"/>
            <a:chOff x="6313343" y="845151"/>
            <a:chExt cx="370706" cy="355714"/>
          </a:xfrm>
        </p:grpSpPr>
        <p:sp>
          <p:nvSpPr>
            <p:cNvPr id="142" name="Google Shape;142;p11"/>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44" name="Shape 14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45" name="Shape 145"/>
        <p:cNvGrpSpPr/>
        <p:nvPr/>
      </p:nvGrpSpPr>
      <p:grpSpPr>
        <a:xfrm>
          <a:off x="0" y="0"/>
          <a:ext cx="0" cy="0"/>
          <a:chOff x="0" y="0"/>
          <a:chExt cx="0" cy="0"/>
        </a:xfrm>
      </p:grpSpPr>
      <p:sp>
        <p:nvSpPr>
          <p:cNvPr id="146" name="Google Shape;146;p13"/>
          <p:cNvSpPr/>
          <p:nvPr/>
        </p:nvSpPr>
        <p:spPr>
          <a:xfrm>
            <a:off x="-121625" y="46850"/>
            <a:ext cx="9313900" cy="358775"/>
          </a:xfrm>
          <a:custGeom>
            <a:rect b="b" l="l" r="r" t="t"/>
            <a:pathLst>
              <a:path extrusionOk="0" h="14351" w="372556">
                <a:moveTo>
                  <a:pt x="372556" y="0"/>
                </a:moveTo>
                <a:lnTo>
                  <a:pt x="347700" y="14351"/>
                </a:lnTo>
                <a:lnTo>
                  <a:pt x="222422" y="14351"/>
                </a:lnTo>
                <a:lnTo>
                  <a:pt x="196380" y="7373"/>
                </a:lnTo>
                <a:lnTo>
                  <a:pt x="0" y="7373"/>
                </a:lnTo>
              </a:path>
            </a:pathLst>
          </a:custGeom>
          <a:noFill/>
          <a:ln cap="flat" cmpd="sng" w="9525">
            <a:solidFill>
              <a:schemeClr val="accent4"/>
            </a:solidFill>
            <a:prstDash val="solid"/>
            <a:round/>
            <a:headEnd len="med" w="med" type="none"/>
            <a:tailEnd len="med" w="med" type="none"/>
          </a:ln>
        </p:spPr>
      </p:sp>
      <p:sp>
        <p:nvSpPr>
          <p:cNvPr id="147" name="Google Shape;147;p13"/>
          <p:cNvSpPr txBox="1"/>
          <p:nvPr>
            <p:ph type="title"/>
          </p:nvPr>
        </p:nvSpPr>
        <p:spPr>
          <a:xfrm>
            <a:off x="2170787" y="1858575"/>
            <a:ext cx="22728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 name="Google Shape;148;p13"/>
          <p:cNvSpPr txBox="1"/>
          <p:nvPr>
            <p:ph hasCustomPrompt="1" idx="2" type="title"/>
          </p:nvPr>
        </p:nvSpPr>
        <p:spPr>
          <a:xfrm>
            <a:off x="1070665" y="2137675"/>
            <a:ext cx="11001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7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49" name="Google Shape;149;p13"/>
          <p:cNvSpPr txBox="1"/>
          <p:nvPr>
            <p:ph idx="1" type="subTitle"/>
          </p:nvPr>
        </p:nvSpPr>
        <p:spPr>
          <a:xfrm>
            <a:off x="2170787" y="2194275"/>
            <a:ext cx="22728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50" name="Google Shape;150;p13"/>
          <p:cNvSpPr txBox="1"/>
          <p:nvPr>
            <p:ph idx="3" type="title"/>
          </p:nvPr>
        </p:nvSpPr>
        <p:spPr>
          <a:xfrm>
            <a:off x="5800534" y="1858575"/>
            <a:ext cx="22728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1" name="Google Shape;151;p13"/>
          <p:cNvSpPr txBox="1"/>
          <p:nvPr>
            <p:ph hasCustomPrompt="1" idx="4" type="title"/>
          </p:nvPr>
        </p:nvSpPr>
        <p:spPr>
          <a:xfrm>
            <a:off x="4700416" y="2137675"/>
            <a:ext cx="11001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7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52" name="Google Shape;152;p13"/>
          <p:cNvSpPr txBox="1"/>
          <p:nvPr>
            <p:ph idx="5" type="subTitle"/>
          </p:nvPr>
        </p:nvSpPr>
        <p:spPr>
          <a:xfrm>
            <a:off x="5800534" y="2194275"/>
            <a:ext cx="22728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53" name="Google Shape;153;p13"/>
          <p:cNvSpPr txBox="1"/>
          <p:nvPr>
            <p:ph idx="6" type="title"/>
          </p:nvPr>
        </p:nvSpPr>
        <p:spPr>
          <a:xfrm>
            <a:off x="2170787" y="3170125"/>
            <a:ext cx="22728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4" name="Google Shape;154;p13"/>
          <p:cNvSpPr txBox="1"/>
          <p:nvPr>
            <p:ph hasCustomPrompt="1" idx="7" type="title"/>
          </p:nvPr>
        </p:nvSpPr>
        <p:spPr>
          <a:xfrm>
            <a:off x="1070665" y="3461350"/>
            <a:ext cx="11001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7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55" name="Google Shape;155;p13"/>
          <p:cNvSpPr txBox="1"/>
          <p:nvPr>
            <p:ph idx="8" type="subTitle"/>
          </p:nvPr>
        </p:nvSpPr>
        <p:spPr>
          <a:xfrm>
            <a:off x="2170787" y="3505850"/>
            <a:ext cx="22728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56" name="Google Shape;156;p13"/>
          <p:cNvSpPr txBox="1"/>
          <p:nvPr>
            <p:ph idx="9" type="title"/>
          </p:nvPr>
        </p:nvSpPr>
        <p:spPr>
          <a:xfrm>
            <a:off x="5800534" y="3170125"/>
            <a:ext cx="22728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7" name="Google Shape;157;p13"/>
          <p:cNvSpPr txBox="1"/>
          <p:nvPr>
            <p:ph hasCustomPrompt="1" idx="13" type="title"/>
          </p:nvPr>
        </p:nvSpPr>
        <p:spPr>
          <a:xfrm>
            <a:off x="4700416" y="3461350"/>
            <a:ext cx="1100100" cy="358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7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58" name="Google Shape;158;p13"/>
          <p:cNvSpPr txBox="1"/>
          <p:nvPr>
            <p:ph idx="14" type="subTitle"/>
          </p:nvPr>
        </p:nvSpPr>
        <p:spPr>
          <a:xfrm>
            <a:off x="5800534" y="3505850"/>
            <a:ext cx="22728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59" name="Google Shape;159;p13"/>
          <p:cNvSpPr txBox="1"/>
          <p:nvPr>
            <p:ph idx="15" type="title"/>
          </p:nvPr>
        </p:nvSpPr>
        <p:spPr>
          <a:xfrm>
            <a:off x="7131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0" name="Google Shape;160;p13"/>
          <p:cNvSpPr/>
          <p:nvPr/>
        </p:nvSpPr>
        <p:spPr>
          <a:xfrm flipH="1">
            <a:off x="-806503" y="1697923"/>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13"/>
          <p:cNvGrpSpPr/>
          <p:nvPr/>
        </p:nvGrpSpPr>
        <p:grpSpPr>
          <a:xfrm>
            <a:off x="8215050" y="4800900"/>
            <a:ext cx="431675" cy="145800"/>
            <a:chOff x="1059975" y="1389000"/>
            <a:chExt cx="431675" cy="145800"/>
          </a:xfrm>
        </p:grpSpPr>
        <p:sp>
          <p:nvSpPr>
            <p:cNvPr id="162" name="Google Shape;162;p13"/>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3"/>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3"/>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3"/>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13"/>
          <p:cNvSpPr/>
          <p:nvPr/>
        </p:nvSpPr>
        <p:spPr>
          <a:xfrm>
            <a:off x="-42625" y="4800900"/>
            <a:ext cx="4226875" cy="508275"/>
          </a:xfrm>
          <a:custGeom>
            <a:rect b="b" l="l" r="r" t="t"/>
            <a:pathLst>
              <a:path extrusionOk="0" h="20331" w="169075">
                <a:moveTo>
                  <a:pt x="0" y="0"/>
                </a:moveTo>
                <a:lnTo>
                  <a:pt x="148744" y="0"/>
                </a:lnTo>
                <a:lnTo>
                  <a:pt x="169075" y="20331"/>
                </a:lnTo>
              </a:path>
            </a:pathLst>
          </a:custGeom>
          <a:noFill/>
          <a:ln cap="flat" cmpd="sng" w="9525">
            <a:solidFill>
              <a:schemeClr val="accent4"/>
            </a:solidFill>
            <a:prstDash val="solid"/>
            <a:round/>
            <a:headEnd len="med" w="med" type="none"/>
            <a:tailEnd len="med" w="med" type="none"/>
          </a:ln>
        </p:spPr>
      </p:sp>
      <p:sp>
        <p:nvSpPr>
          <p:cNvPr id="169" name="Google Shape;169;p13"/>
          <p:cNvSpPr/>
          <p:nvPr/>
        </p:nvSpPr>
        <p:spPr>
          <a:xfrm flipH="1">
            <a:off x="8102435" y="-417615"/>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70" name="Shape 170"/>
        <p:cNvGrpSpPr/>
        <p:nvPr/>
      </p:nvGrpSpPr>
      <p:grpSpPr>
        <a:xfrm>
          <a:off x="0" y="0"/>
          <a:ext cx="0" cy="0"/>
          <a:chOff x="0" y="0"/>
          <a:chExt cx="0" cy="0"/>
        </a:xfrm>
      </p:grpSpPr>
      <p:sp>
        <p:nvSpPr>
          <p:cNvPr id="171" name="Google Shape;171;p14"/>
          <p:cNvSpPr txBox="1"/>
          <p:nvPr>
            <p:ph type="title"/>
          </p:nvPr>
        </p:nvSpPr>
        <p:spPr>
          <a:xfrm>
            <a:off x="1061850" y="2864304"/>
            <a:ext cx="5645700" cy="642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2" name="Google Shape;172;p14"/>
          <p:cNvSpPr txBox="1"/>
          <p:nvPr>
            <p:ph idx="1" type="subTitle"/>
          </p:nvPr>
        </p:nvSpPr>
        <p:spPr>
          <a:xfrm>
            <a:off x="1061850" y="1636325"/>
            <a:ext cx="5645700" cy="130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1600"/>
              </a:spcBef>
              <a:spcAft>
                <a:spcPts val="0"/>
              </a:spcAft>
              <a:buSzPts val="2500"/>
              <a:buNone/>
              <a:defRPr sz="2500"/>
            </a:lvl3pPr>
            <a:lvl4pPr lvl="3" rtl="0" algn="ctr">
              <a:lnSpc>
                <a:spcPct val="100000"/>
              </a:lnSpc>
              <a:spcBef>
                <a:spcPts val="1600"/>
              </a:spcBef>
              <a:spcAft>
                <a:spcPts val="0"/>
              </a:spcAft>
              <a:buSzPts val="2500"/>
              <a:buNone/>
              <a:defRPr sz="2500"/>
            </a:lvl4pPr>
            <a:lvl5pPr lvl="4" rtl="0" algn="ctr">
              <a:lnSpc>
                <a:spcPct val="100000"/>
              </a:lnSpc>
              <a:spcBef>
                <a:spcPts val="1600"/>
              </a:spcBef>
              <a:spcAft>
                <a:spcPts val="0"/>
              </a:spcAft>
              <a:buSzPts val="2500"/>
              <a:buNone/>
              <a:defRPr sz="2500"/>
            </a:lvl5pPr>
            <a:lvl6pPr lvl="5" rtl="0" algn="ctr">
              <a:lnSpc>
                <a:spcPct val="100000"/>
              </a:lnSpc>
              <a:spcBef>
                <a:spcPts val="1600"/>
              </a:spcBef>
              <a:spcAft>
                <a:spcPts val="0"/>
              </a:spcAft>
              <a:buSzPts val="2500"/>
              <a:buNone/>
              <a:defRPr sz="2500"/>
            </a:lvl6pPr>
            <a:lvl7pPr lvl="6" rtl="0" algn="ctr">
              <a:lnSpc>
                <a:spcPct val="100000"/>
              </a:lnSpc>
              <a:spcBef>
                <a:spcPts val="1600"/>
              </a:spcBef>
              <a:spcAft>
                <a:spcPts val="0"/>
              </a:spcAft>
              <a:buSzPts val="2500"/>
              <a:buNone/>
              <a:defRPr sz="2500"/>
            </a:lvl7pPr>
            <a:lvl8pPr lvl="7" rtl="0" algn="ctr">
              <a:lnSpc>
                <a:spcPct val="100000"/>
              </a:lnSpc>
              <a:spcBef>
                <a:spcPts val="1600"/>
              </a:spcBef>
              <a:spcAft>
                <a:spcPts val="0"/>
              </a:spcAft>
              <a:buSzPts val="2500"/>
              <a:buNone/>
              <a:defRPr sz="2500"/>
            </a:lvl8pPr>
            <a:lvl9pPr lvl="8" rtl="0" algn="ctr">
              <a:lnSpc>
                <a:spcPct val="100000"/>
              </a:lnSpc>
              <a:spcBef>
                <a:spcPts val="1600"/>
              </a:spcBef>
              <a:spcAft>
                <a:spcPts val="1600"/>
              </a:spcAft>
              <a:buSzPts val="2500"/>
              <a:buNone/>
              <a:defRPr sz="2500"/>
            </a:lvl9pPr>
          </a:lstStyle>
          <a:p/>
        </p:txBody>
      </p:sp>
      <p:grpSp>
        <p:nvGrpSpPr>
          <p:cNvPr id="173" name="Google Shape;173;p14"/>
          <p:cNvGrpSpPr/>
          <p:nvPr/>
        </p:nvGrpSpPr>
        <p:grpSpPr>
          <a:xfrm rot="-4500069">
            <a:off x="420910" y="4245886"/>
            <a:ext cx="746570" cy="716421"/>
            <a:chOff x="6313343" y="845151"/>
            <a:chExt cx="370706" cy="355714"/>
          </a:xfrm>
        </p:grpSpPr>
        <p:sp>
          <p:nvSpPr>
            <p:cNvPr id="174" name="Google Shape;174;p14"/>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14"/>
          <p:cNvSpPr/>
          <p:nvPr/>
        </p:nvSpPr>
        <p:spPr>
          <a:xfrm rot="10800000">
            <a:off x="3028113" y="-416750"/>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177" name="Google Shape;177;p14"/>
          <p:cNvSpPr/>
          <p:nvPr/>
        </p:nvSpPr>
        <p:spPr>
          <a:xfrm flipH="1">
            <a:off x="1421235" y="-691227"/>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4"/>
          <p:cNvSpPr/>
          <p:nvPr/>
        </p:nvSpPr>
        <p:spPr>
          <a:xfrm>
            <a:off x="104250" y="-125"/>
            <a:ext cx="609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79" name="Shape 179"/>
        <p:cNvGrpSpPr/>
        <p:nvPr/>
      </p:nvGrpSpPr>
      <p:grpSpPr>
        <a:xfrm>
          <a:off x="0" y="0"/>
          <a:ext cx="0" cy="0"/>
          <a:chOff x="0" y="0"/>
          <a:chExt cx="0" cy="0"/>
        </a:xfrm>
      </p:grpSpPr>
      <p:sp>
        <p:nvSpPr>
          <p:cNvPr id="180" name="Google Shape;180;p15"/>
          <p:cNvSpPr txBox="1"/>
          <p:nvPr>
            <p:ph type="title"/>
          </p:nvPr>
        </p:nvSpPr>
        <p:spPr>
          <a:xfrm>
            <a:off x="720000" y="1019175"/>
            <a:ext cx="3735000" cy="21006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1" name="Google Shape;181;p15"/>
          <p:cNvSpPr txBox="1"/>
          <p:nvPr>
            <p:ph idx="1" type="subTitle"/>
          </p:nvPr>
        </p:nvSpPr>
        <p:spPr>
          <a:xfrm>
            <a:off x="720000" y="3119625"/>
            <a:ext cx="3735000" cy="100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2" name="Google Shape;182;p15"/>
          <p:cNvSpPr/>
          <p:nvPr>
            <p:ph idx="2" type="pic"/>
          </p:nvPr>
        </p:nvSpPr>
        <p:spPr>
          <a:xfrm>
            <a:off x="5091900" y="1142550"/>
            <a:ext cx="3339000" cy="2858400"/>
          </a:xfrm>
          <a:prstGeom prst="rect">
            <a:avLst/>
          </a:prstGeom>
          <a:noFill/>
          <a:ln>
            <a:noFill/>
          </a:ln>
        </p:spPr>
      </p:sp>
      <p:sp>
        <p:nvSpPr>
          <p:cNvPr id="183" name="Google Shape;183;p15"/>
          <p:cNvSpPr/>
          <p:nvPr/>
        </p:nvSpPr>
        <p:spPr>
          <a:xfrm flipH="1">
            <a:off x="5091895" y="4800900"/>
            <a:ext cx="4226875" cy="508275"/>
          </a:xfrm>
          <a:custGeom>
            <a:rect b="b" l="l" r="r" t="t"/>
            <a:pathLst>
              <a:path extrusionOk="0" h="20331" w="169075">
                <a:moveTo>
                  <a:pt x="0" y="0"/>
                </a:moveTo>
                <a:lnTo>
                  <a:pt x="148744" y="0"/>
                </a:lnTo>
                <a:lnTo>
                  <a:pt x="169075" y="20331"/>
                </a:lnTo>
              </a:path>
            </a:pathLst>
          </a:custGeom>
          <a:noFill/>
          <a:ln cap="flat" cmpd="sng" w="9525">
            <a:solidFill>
              <a:schemeClr val="accent4"/>
            </a:solidFill>
            <a:prstDash val="solid"/>
            <a:round/>
            <a:headEnd len="med" w="med" type="none"/>
            <a:tailEnd len="med" w="med" type="none"/>
          </a:ln>
        </p:spPr>
      </p:sp>
      <p:sp>
        <p:nvSpPr>
          <p:cNvPr id="184" name="Google Shape;184;p15"/>
          <p:cNvSpPr/>
          <p:nvPr/>
        </p:nvSpPr>
        <p:spPr>
          <a:xfrm>
            <a:off x="7671099" y="-908127"/>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 name="Google Shape;185;p15"/>
          <p:cNvGrpSpPr/>
          <p:nvPr/>
        </p:nvGrpSpPr>
        <p:grpSpPr>
          <a:xfrm>
            <a:off x="8215070" y="4531200"/>
            <a:ext cx="431675" cy="145800"/>
            <a:chOff x="1059975" y="1389000"/>
            <a:chExt cx="431675" cy="145800"/>
          </a:xfrm>
        </p:grpSpPr>
        <p:sp>
          <p:nvSpPr>
            <p:cNvPr id="186" name="Google Shape;186;p15"/>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5"/>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5"/>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5"/>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5"/>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5"/>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15"/>
          <p:cNvSpPr/>
          <p:nvPr/>
        </p:nvSpPr>
        <p:spPr>
          <a:xfrm flipH="1" rot="10800000">
            <a:off x="-226555" y="-416750"/>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193" name="Google Shape;193;p15"/>
          <p:cNvSpPr/>
          <p:nvPr/>
        </p:nvSpPr>
        <p:spPr>
          <a:xfrm>
            <a:off x="-442376" y="444049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 name="Google Shape;194;p15"/>
          <p:cNvGrpSpPr/>
          <p:nvPr/>
        </p:nvGrpSpPr>
        <p:grpSpPr>
          <a:xfrm rot="590106">
            <a:off x="-306654" y="1491846"/>
            <a:ext cx="746564" cy="716407"/>
            <a:chOff x="6313343" y="845151"/>
            <a:chExt cx="370706" cy="355714"/>
          </a:xfrm>
        </p:grpSpPr>
        <p:sp>
          <p:nvSpPr>
            <p:cNvPr id="195" name="Google Shape;195;p15"/>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15"/>
          <p:cNvGrpSpPr/>
          <p:nvPr/>
        </p:nvGrpSpPr>
        <p:grpSpPr>
          <a:xfrm rot="-7715856">
            <a:off x="8642116" y="2213550"/>
            <a:ext cx="746586" cy="716393"/>
            <a:chOff x="6313343" y="845151"/>
            <a:chExt cx="370706" cy="355714"/>
          </a:xfrm>
        </p:grpSpPr>
        <p:sp>
          <p:nvSpPr>
            <p:cNvPr id="198" name="Google Shape;198;p15"/>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5"/>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00" name="Shape 200"/>
        <p:cNvGrpSpPr/>
        <p:nvPr/>
      </p:nvGrpSpPr>
      <p:grpSpPr>
        <a:xfrm>
          <a:off x="0" y="0"/>
          <a:ext cx="0" cy="0"/>
          <a:chOff x="0" y="0"/>
          <a:chExt cx="0" cy="0"/>
        </a:xfrm>
      </p:grpSpPr>
      <p:sp>
        <p:nvSpPr>
          <p:cNvPr id="201" name="Google Shape;201;p16"/>
          <p:cNvSpPr txBox="1"/>
          <p:nvPr>
            <p:ph type="title"/>
          </p:nvPr>
        </p:nvSpPr>
        <p:spPr>
          <a:xfrm>
            <a:off x="713100" y="1379425"/>
            <a:ext cx="2996700" cy="1080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2" name="Google Shape;202;p16"/>
          <p:cNvSpPr txBox="1"/>
          <p:nvPr>
            <p:ph idx="1" type="subTitle"/>
          </p:nvPr>
        </p:nvSpPr>
        <p:spPr>
          <a:xfrm>
            <a:off x="713100" y="2459975"/>
            <a:ext cx="2996700" cy="1304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3" name="Google Shape;203;p16"/>
          <p:cNvSpPr/>
          <p:nvPr/>
        </p:nvSpPr>
        <p:spPr>
          <a:xfrm>
            <a:off x="-212776" y="4800900"/>
            <a:ext cx="4226875" cy="508275"/>
          </a:xfrm>
          <a:custGeom>
            <a:rect b="b" l="l" r="r" t="t"/>
            <a:pathLst>
              <a:path extrusionOk="0" h="20331" w="169075">
                <a:moveTo>
                  <a:pt x="0" y="0"/>
                </a:moveTo>
                <a:lnTo>
                  <a:pt x="148744" y="0"/>
                </a:lnTo>
                <a:lnTo>
                  <a:pt x="169075" y="20331"/>
                </a:lnTo>
              </a:path>
            </a:pathLst>
          </a:custGeom>
          <a:noFill/>
          <a:ln cap="flat" cmpd="sng" w="9525">
            <a:solidFill>
              <a:schemeClr val="accent4"/>
            </a:solidFill>
            <a:prstDash val="solid"/>
            <a:round/>
            <a:headEnd len="med" w="med" type="none"/>
            <a:tailEnd len="med" w="med" type="none"/>
          </a:ln>
        </p:spPr>
      </p:sp>
      <p:sp>
        <p:nvSpPr>
          <p:cNvPr id="204" name="Google Shape;204;p16"/>
          <p:cNvSpPr/>
          <p:nvPr/>
        </p:nvSpPr>
        <p:spPr>
          <a:xfrm>
            <a:off x="7307353" y="-981027"/>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6"/>
          <p:cNvSpPr/>
          <p:nvPr/>
        </p:nvSpPr>
        <p:spPr>
          <a:xfrm>
            <a:off x="-1019297" y="4040685"/>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 name="Google Shape;206;p16"/>
          <p:cNvGrpSpPr/>
          <p:nvPr/>
        </p:nvGrpSpPr>
        <p:grpSpPr>
          <a:xfrm>
            <a:off x="8215061" y="4800900"/>
            <a:ext cx="431675" cy="145800"/>
            <a:chOff x="1059975" y="1389000"/>
            <a:chExt cx="431675" cy="145800"/>
          </a:xfrm>
        </p:grpSpPr>
        <p:sp>
          <p:nvSpPr>
            <p:cNvPr id="207" name="Google Shape;207;p16"/>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6"/>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6"/>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6"/>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6"/>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6"/>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16"/>
          <p:cNvGrpSpPr/>
          <p:nvPr/>
        </p:nvGrpSpPr>
        <p:grpSpPr>
          <a:xfrm flipH="1" rot="5400000">
            <a:off x="4242628" y="4619171"/>
            <a:ext cx="746565" cy="716409"/>
            <a:chOff x="6313343" y="845151"/>
            <a:chExt cx="370706" cy="355714"/>
          </a:xfrm>
        </p:grpSpPr>
        <p:sp>
          <p:nvSpPr>
            <p:cNvPr id="214" name="Google Shape;214;p16"/>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6"/>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 name="Google Shape;216;p16"/>
          <p:cNvGrpSpPr/>
          <p:nvPr/>
        </p:nvGrpSpPr>
        <p:grpSpPr>
          <a:xfrm rot="590106">
            <a:off x="-157086" y="1185796"/>
            <a:ext cx="746564" cy="716407"/>
            <a:chOff x="6313343" y="845151"/>
            <a:chExt cx="370706" cy="355714"/>
          </a:xfrm>
        </p:grpSpPr>
        <p:sp>
          <p:nvSpPr>
            <p:cNvPr id="217" name="Google Shape;217;p16"/>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 name="Google Shape;219;p16"/>
          <p:cNvSpPr/>
          <p:nvPr/>
        </p:nvSpPr>
        <p:spPr>
          <a:xfrm flipH="1" rot="10800000">
            <a:off x="-1019301" y="-416750"/>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220" name="Shape 220"/>
        <p:cNvGrpSpPr/>
        <p:nvPr/>
      </p:nvGrpSpPr>
      <p:grpSpPr>
        <a:xfrm>
          <a:off x="0" y="0"/>
          <a:ext cx="0" cy="0"/>
          <a:chOff x="0" y="0"/>
          <a:chExt cx="0" cy="0"/>
        </a:xfrm>
      </p:grpSpPr>
      <p:sp>
        <p:nvSpPr>
          <p:cNvPr id="221" name="Google Shape;221;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2" name="Google Shape;222;p17"/>
          <p:cNvSpPr txBox="1"/>
          <p:nvPr>
            <p:ph idx="2" type="title"/>
          </p:nvPr>
        </p:nvSpPr>
        <p:spPr>
          <a:xfrm>
            <a:off x="1511250" y="1733250"/>
            <a:ext cx="61215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3" name="Google Shape;223;p17"/>
          <p:cNvSpPr txBox="1"/>
          <p:nvPr>
            <p:ph idx="1" type="subTitle"/>
          </p:nvPr>
        </p:nvSpPr>
        <p:spPr>
          <a:xfrm>
            <a:off x="1511250" y="2068948"/>
            <a:ext cx="61215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4" name="Google Shape;224;p17"/>
          <p:cNvSpPr txBox="1"/>
          <p:nvPr>
            <p:ph idx="3" type="title"/>
          </p:nvPr>
        </p:nvSpPr>
        <p:spPr>
          <a:xfrm>
            <a:off x="1511250" y="2999853"/>
            <a:ext cx="61215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5" name="Google Shape;225;p17"/>
          <p:cNvSpPr txBox="1"/>
          <p:nvPr>
            <p:ph idx="4" type="subTitle"/>
          </p:nvPr>
        </p:nvSpPr>
        <p:spPr>
          <a:xfrm>
            <a:off x="1511250" y="3335551"/>
            <a:ext cx="61215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6" name="Google Shape;226;p17"/>
          <p:cNvSpPr/>
          <p:nvPr/>
        </p:nvSpPr>
        <p:spPr>
          <a:xfrm>
            <a:off x="-806500" y="214514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
          <p:cNvSpPr/>
          <p:nvPr/>
        </p:nvSpPr>
        <p:spPr>
          <a:xfrm flipH="1" rot="10800000">
            <a:off x="242734" y="4800900"/>
            <a:ext cx="9209650" cy="242400"/>
          </a:xfrm>
          <a:custGeom>
            <a:rect b="b" l="l" r="r" t="t"/>
            <a:pathLst>
              <a:path extrusionOk="0" h="9696" w="368386">
                <a:moveTo>
                  <a:pt x="368386" y="3126"/>
                </a:moveTo>
                <a:lnTo>
                  <a:pt x="268644" y="3126"/>
                </a:lnTo>
                <a:lnTo>
                  <a:pt x="263229" y="0"/>
                </a:lnTo>
                <a:lnTo>
                  <a:pt x="146312" y="0"/>
                </a:lnTo>
                <a:lnTo>
                  <a:pt x="129518" y="9696"/>
                </a:lnTo>
                <a:lnTo>
                  <a:pt x="0" y="9696"/>
                </a:lnTo>
              </a:path>
            </a:pathLst>
          </a:custGeom>
          <a:noFill/>
          <a:ln cap="flat" cmpd="sng" w="9525">
            <a:solidFill>
              <a:schemeClr val="accent4"/>
            </a:solidFill>
            <a:prstDash val="solid"/>
            <a:round/>
            <a:headEnd len="med" w="med" type="none"/>
            <a:tailEnd len="med" w="med" type="none"/>
          </a:ln>
        </p:spPr>
      </p:sp>
      <p:sp>
        <p:nvSpPr>
          <p:cNvPr id="228" name="Google Shape;228;p17"/>
          <p:cNvSpPr/>
          <p:nvPr/>
        </p:nvSpPr>
        <p:spPr>
          <a:xfrm flipH="1" rot="10800000">
            <a:off x="9" y="-102650"/>
            <a:ext cx="4226875" cy="508275"/>
          </a:xfrm>
          <a:custGeom>
            <a:rect b="b" l="l" r="r" t="t"/>
            <a:pathLst>
              <a:path extrusionOk="0" h="20331" w="169075">
                <a:moveTo>
                  <a:pt x="0" y="0"/>
                </a:moveTo>
                <a:lnTo>
                  <a:pt x="148744" y="0"/>
                </a:lnTo>
                <a:lnTo>
                  <a:pt x="169075" y="20331"/>
                </a:lnTo>
              </a:path>
            </a:pathLst>
          </a:custGeom>
          <a:noFill/>
          <a:ln cap="flat" cmpd="sng" w="9525">
            <a:solidFill>
              <a:schemeClr val="accent4"/>
            </a:solidFill>
            <a:prstDash val="solid"/>
            <a:round/>
            <a:headEnd len="med" w="med" type="none"/>
            <a:tailEnd len="med" w="med" type="none"/>
          </a:ln>
        </p:spPr>
      </p:sp>
      <p:grpSp>
        <p:nvGrpSpPr>
          <p:cNvPr id="229" name="Google Shape;229;p17"/>
          <p:cNvGrpSpPr/>
          <p:nvPr/>
        </p:nvGrpSpPr>
        <p:grpSpPr>
          <a:xfrm flipH="1" rot="5400000">
            <a:off x="7038326" y="4617221"/>
            <a:ext cx="746565" cy="716409"/>
            <a:chOff x="6313343" y="845151"/>
            <a:chExt cx="370706" cy="355714"/>
          </a:xfrm>
        </p:grpSpPr>
        <p:sp>
          <p:nvSpPr>
            <p:cNvPr id="230" name="Google Shape;230;p17"/>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7"/>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17"/>
          <p:cNvGrpSpPr/>
          <p:nvPr/>
        </p:nvGrpSpPr>
        <p:grpSpPr>
          <a:xfrm>
            <a:off x="497259" y="197100"/>
            <a:ext cx="431675" cy="145800"/>
            <a:chOff x="1059975" y="1389000"/>
            <a:chExt cx="431675" cy="145800"/>
          </a:xfrm>
        </p:grpSpPr>
        <p:sp>
          <p:nvSpPr>
            <p:cNvPr id="233" name="Google Shape;233;p17"/>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7"/>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7"/>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7"/>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7"/>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7"/>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17"/>
          <p:cNvSpPr/>
          <p:nvPr/>
        </p:nvSpPr>
        <p:spPr>
          <a:xfrm>
            <a:off x="8872325" y="1479435"/>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
    <p:spTree>
      <p:nvGrpSpPr>
        <p:cNvPr id="240" name="Shape 240"/>
        <p:cNvGrpSpPr/>
        <p:nvPr/>
      </p:nvGrpSpPr>
      <p:grpSpPr>
        <a:xfrm>
          <a:off x="0" y="0"/>
          <a:ext cx="0" cy="0"/>
          <a:chOff x="0" y="0"/>
          <a:chExt cx="0" cy="0"/>
        </a:xfrm>
      </p:grpSpPr>
      <p:sp>
        <p:nvSpPr>
          <p:cNvPr id="241" name="Google Shape;241;p18"/>
          <p:cNvSpPr/>
          <p:nvPr/>
        </p:nvSpPr>
        <p:spPr>
          <a:xfrm>
            <a:off x="-212776" y="4800900"/>
            <a:ext cx="4226875" cy="508275"/>
          </a:xfrm>
          <a:custGeom>
            <a:rect b="b" l="l" r="r" t="t"/>
            <a:pathLst>
              <a:path extrusionOk="0" h="20331" w="169075">
                <a:moveTo>
                  <a:pt x="0" y="0"/>
                </a:moveTo>
                <a:lnTo>
                  <a:pt x="148744" y="0"/>
                </a:lnTo>
                <a:lnTo>
                  <a:pt x="169075" y="20331"/>
                </a:lnTo>
              </a:path>
            </a:pathLst>
          </a:custGeom>
          <a:noFill/>
          <a:ln cap="flat" cmpd="sng" w="9525">
            <a:solidFill>
              <a:schemeClr val="accent4"/>
            </a:solidFill>
            <a:prstDash val="solid"/>
            <a:round/>
            <a:headEnd len="med" w="med" type="none"/>
            <a:tailEnd len="med" w="med" type="none"/>
          </a:ln>
        </p:spPr>
      </p:sp>
      <p:sp>
        <p:nvSpPr>
          <p:cNvPr id="242" name="Google Shape;242;p18"/>
          <p:cNvSpPr/>
          <p:nvPr/>
        </p:nvSpPr>
        <p:spPr>
          <a:xfrm>
            <a:off x="7936903" y="-281552"/>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8"/>
          <p:cNvSpPr/>
          <p:nvPr/>
        </p:nvSpPr>
        <p:spPr>
          <a:xfrm>
            <a:off x="-639572" y="4350460"/>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18"/>
          <p:cNvGrpSpPr/>
          <p:nvPr/>
        </p:nvGrpSpPr>
        <p:grpSpPr>
          <a:xfrm>
            <a:off x="8215061" y="4800900"/>
            <a:ext cx="431675" cy="145800"/>
            <a:chOff x="1059975" y="1389000"/>
            <a:chExt cx="431675" cy="145800"/>
          </a:xfrm>
        </p:grpSpPr>
        <p:sp>
          <p:nvSpPr>
            <p:cNvPr id="245" name="Google Shape;245;p18"/>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8"/>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 name="Google Shape;251;p18"/>
          <p:cNvGrpSpPr/>
          <p:nvPr/>
        </p:nvGrpSpPr>
        <p:grpSpPr>
          <a:xfrm flipH="1" rot="5400000">
            <a:off x="4972103" y="4619171"/>
            <a:ext cx="746565" cy="716409"/>
            <a:chOff x="6313343" y="845151"/>
            <a:chExt cx="370706" cy="355714"/>
          </a:xfrm>
        </p:grpSpPr>
        <p:sp>
          <p:nvSpPr>
            <p:cNvPr id="252" name="Google Shape;252;p18"/>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18"/>
          <p:cNvSpPr/>
          <p:nvPr/>
        </p:nvSpPr>
        <p:spPr>
          <a:xfrm flipH="1" rot="10800000">
            <a:off x="-1019301" y="-416750"/>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255" name="Google Shape;255;p18"/>
          <p:cNvSpPr txBox="1"/>
          <p:nvPr>
            <p:ph idx="1" type="body"/>
          </p:nvPr>
        </p:nvSpPr>
        <p:spPr>
          <a:xfrm>
            <a:off x="713100" y="2325175"/>
            <a:ext cx="3614400" cy="2278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250"/>
            </a:lvl1pPr>
            <a:lvl2pPr indent="-304800" lvl="1" marL="914400" rtl="0">
              <a:lnSpc>
                <a:spcPct val="115000"/>
              </a:lnSpc>
              <a:spcBef>
                <a:spcPts val="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sp>
        <p:nvSpPr>
          <p:cNvPr id="256" name="Google Shape;256;p18"/>
          <p:cNvSpPr txBox="1"/>
          <p:nvPr>
            <p:ph idx="2" type="body"/>
          </p:nvPr>
        </p:nvSpPr>
        <p:spPr>
          <a:xfrm>
            <a:off x="4224525" y="2325150"/>
            <a:ext cx="4206300" cy="2278800"/>
          </a:xfrm>
          <a:prstGeom prst="rect">
            <a:avLst/>
          </a:prstGeom>
        </p:spPr>
        <p:txBody>
          <a:bodyPr anchorCtr="0" anchor="t" bIns="91425" lIns="91425" spcFirstLastPara="1" rIns="91425" wrap="square" tIns="91425">
            <a:noAutofit/>
          </a:bodyPr>
          <a:lstStyle>
            <a:lvl1pPr indent="-285750" lvl="0" marL="457200" rtl="0">
              <a:lnSpc>
                <a:spcPct val="100000"/>
              </a:lnSpc>
              <a:spcBef>
                <a:spcPts val="0"/>
              </a:spcBef>
              <a:spcAft>
                <a:spcPts val="0"/>
              </a:spcAft>
              <a:buClr>
                <a:schemeClr val="lt2"/>
              </a:buClr>
              <a:buSzPts val="900"/>
              <a:buFont typeface="Zen Dots"/>
              <a:buChar char="●"/>
              <a:defRPr sz="2200">
                <a:solidFill>
                  <a:schemeClr val="lt2"/>
                </a:solidFill>
                <a:latin typeface="Zen Dots"/>
                <a:ea typeface="Zen Dots"/>
                <a:cs typeface="Zen Dots"/>
                <a:sym typeface="Zen Dots"/>
              </a:defRPr>
            </a:lvl1pPr>
            <a:lvl2pPr indent="-304800" lvl="1" marL="914400" rtl="0">
              <a:lnSpc>
                <a:spcPct val="115000"/>
              </a:lnSpc>
              <a:spcBef>
                <a:spcPts val="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sp>
        <p:nvSpPr>
          <p:cNvPr id="257" name="Google Shape;257;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58" name="Shape 258"/>
        <p:cNvGrpSpPr/>
        <p:nvPr/>
      </p:nvGrpSpPr>
      <p:grpSpPr>
        <a:xfrm>
          <a:off x="0" y="0"/>
          <a:ext cx="0" cy="0"/>
          <a:chOff x="0" y="0"/>
          <a:chExt cx="0" cy="0"/>
        </a:xfrm>
      </p:grpSpPr>
      <p:sp>
        <p:nvSpPr>
          <p:cNvPr id="259" name="Google Shape;259;p19"/>
          <p:cNvSpPr txBox="1"/>
          <p:nvPr>
            <p:ph type="title"/>
          </p:nvPr>
        </p:nvSpPr>
        <p:spPr>
          <a:xfrm>
            <a:off x="713100" y="445025"/>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0" name="Google Shape;260;p19"/>
          <p:cNvSpPr txBox="1"/>
          <p:nvPr>
            <p:ph idx="2" type="title"/>
          </p:nvPr>
        </p:nvSpPr>
        <p:spPr>
          <a:xfrm>
            <a:off x="719963" y="2416050"/>
            <a:ext cx="20868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1" name="Google Shape;261;p19"/>
          <p:cNvSpPr txBox="1"/>
          <p:nvPr>
            <p:ph idx="1" type="subTitle"/>
          </p:nvPr>
        </p:nvSpPr>
        <p:spPr>
          <a:xfrm>
            <a:off x="719963" y="2824275"/>
            <a:ext cx="2086800" cy="7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2" name="Google Shape;262;p19"/>
          <p:cNvSpPr txBox="1"/>
          <p:nvPr>
            <p:ph idx="3" type="title"/>
          </p:nvPr>
        </p:nvSpPr>
        <p:spPr>
          <a:xfrm>
            <a:off x="3528600" y="2415975"/>
            <a:ext cx="20868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3" name="Google Shape;263;p19"/>
          <p:cNvSpPr txBox="1"/>
          <p:nvPr>
            <p:ph idx="4" type="subTitle"/>
          </p:nvPr>
        </p:nvSpPr>
        <p:spPr>
          <a:xfrm>
            <a:off x="3528596" y="2824275"/>
            <a:ext cx="2086800" cy="7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4" name="Google Shape;264;p19"/>
          <p:cNvSpPr txBox="1"/>
          <p:nvPr>
            <p:ph idx="5" type="title"/>
          </p:nvPr>
        </p:nvSpPr>
        <p:spPr>
          <a:xfrm>
            <a:off x="6337224" y="2415975"/>
            <a:ext cx="20868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5" name="Google Shape;265;p19"/>
          <p:cNvSpPr txBox="1"/>
          <p:nvPr>
            <p:ph idx="6" type="subTitle"/>
          </p:nvPr>
        </p:nvSpPr>
        <p:spPr>
          <a:xfrm>
            <a:off x="6337224" y="2824275"/>
            <a:ext cx="2086800" cy="7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6" name="Google Shape;266;p19"/>
          <p:cNvSpPr/>
          <p:nvPr/>
        </p:nvSpPr>
        <p:spPr>
          <a:xfrm flipH="1">
            <a:off x="4917125" y="4800900"/>
            <a:ext cx="4226875" cy="508275"/>
          </a:xfrm>
          <a:custGeom>
            <a:rect b="b" l="l" r="r" t="t"/>
            <a:pathLst>
              <a:path extrusionOk="0" h="20331" w="169075">
                <a:moveTo>
                  <a:pt x="0" y="0"/>
                </a:moveTo>
                <a:lnTo>
                  <a:pt x="148744" y="0"/>
                </a:lnTo>
                <a:lnTo>
                  <a:pt x="169075" y="20331"/>
                </a:lnTo>
              </a:path>
            </a:pathLst>
          </a:custGeom>
          <a:noFill/>
          <a:ln cap="flat" cmpd="sng" w="9525">
            <a:solidFill>
              <a:schemeClr val="accent4"/>
            </a:solidFill>
            <a:prstDash val="solid"/>
            <a:round/>
            <a:headEnd len="med" w="med" type="none"/>
            <a:tailEnd len="med" w="med" type="none"/>
          </a:ln>
        </p:spPr>
      </p:sp>
      <p:sp>
        <p:nvSpPr>
          <p:cNvPr id="267" name="Google Shape;267;p19"/>
          <p:cNvSpPr/>
          <p:nvPr/>
        </p:nvSpPr>
        <p:spPr>
          <a:xfrm flipH="1">
            <a:off x="104260" y="-981027"/>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flipH="1">
            <a:off x="8430910" y="4040685"/>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 name="Google Shape;269;p19"/>
          <p:cNvGrpSpPr/>
          <p:nvPr/>
        </p:nvGrpSpPr>
        <p:grpSpPr>
          <a:xfrm>
            <a:off x="1442175" y="4800900"/>
            <a:ext cx="431675" cy="145800"/>
            <a:chOff x="1059975" y="1389000"/>
            <a:chExt cx="431675" cy="145800"/>
          </a:xfrm>
        </p:grpSpPr>
        <p:sp>
          <p:nvSpPr>
            <p:cNvPr id="270" name="Google Shape;270;p19"/>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9"/>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9"/>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9"/>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19"/>
          <p:cNvGrpSpPr/>
          <p:nvPr/>
        </p:nvGrpSpPr>
        <p:grpSpPr>
          <a:xfrm rot="-5400000">
            <a:off x="3942030" y="4619171"/>
            <a:ext cx="746565" cy="716409"/>
            <a:chOff x="6313343" y="845151"/>
            <a:chExt cx="370706" cy="355714"/>
          </a:xfrm>
        </p:grpSpPr>
        <p:sp>
          <p:nvSpPr>
            <p:cNvPr id="277" name="Google Shape;277;p19"/>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 name="Google Shape;279;p19"/>
          <p:cNvGrpSpPr/>
          <p:nvPr/>
        </p:nvGrpSpPr>
        <p:grpSpPr>
          <a:xfrm rot="590106">
            <a:off x="-306654" y="2864621"/>
            <a:ext cx="746564" cy="716407"/>
            <a:chOff x="6313343" y="845151"/>
            <a:chExt cx="370706" cy="355714"/>
          </a:xfrm>
        </p:grpSpPr>
        <p:sp>
          <p:nvSpPr>
            <p:cNvPr id="280" name="Google Shape;280;p19"/>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9"/>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19"/>
          <p:cNvSpPr/>
          <p:nvPr/>
        </p:nvSpPr>
        <p:spPr>
          <a:xfrm rot="10800000">
            <a:off x="3303950" y="-416750"/>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83" name="Shape 283"/>
        <p:cNvGrpSpPr/>
        <p:nvPr/>
      </p:nvGrpSpPr>
      <p:grpSpPr>
        <a:xfrm>
          <a:off x="0" y="0"/>
          <a:ext cx="0" cy="0"/>
          <a:chOff x="0" y="0"/>
          <a:chExt cx="0" cy="0"/>
        </a:xfrm>
      </p:grpSpPr>
      <p:sp>
        <p:nvSpPr>
          <p:cNvPr id="284" name="Google Shape;284;p20"/>
          <p:cNvSpPr/>
          <p:nvPr/>
        </p:nvSpPr>
        <p:spPr>
          <a:xfrm flipH="1">
            <a:off x="8215072" y="2023623"/>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0"/>
          <p:cNvSpPr/>
          <p:nvPr/>
        </p:nvSpPr>
        <p:spPr>
          <a:xfrm rot="10800000">
            <a:off x="-26075" y="4800900"/>
            <a:ext cx="9209650" cy="242400"/>
          </a:xfrm>
          <a:custGeom>
            <a:rect b="b" l="l" r="r" t="t"/>
            <a:pathLst>
              <a:path extrusionOk="0" h="9696" w="368386">
                <a:moveTo>
                  <a:pt x="368386" y="3126"/>
                </a:moveTo>
                <a:lnTo>
                  <a:pt x="268644" y="3126"/>
                </a:lnTo>
                <a:lnTo>
                  <a:pt x="263229" y="0"/>
                </a:lnTo>
                <a:lnTo>
                  <a:pt x="146312" y="0"/>
                </a:lnTo>
                <a:lnTo>
                  <a:pt x="129518" y="9696"/>
                </a:lnTo>
                <a:lnTo>
                  <a:pt x="0" y="9696"/>
                </a:lnTo>
              </a:path>
            </a:pathLst>
          </a:custGeom>
          <a:noFill/>
          <a:ln cap="flat" cmpd="sng" w="9525">
            <a:solidFill>
              <a:schemeClr val="accent4"/>
            </a:solidFill>
            <a:prstDash val="solid"/>
            <a:round/>
            <a:headEnd len="med" w="med" type="none"/>
            <a:tailEnd len="med" w="med" type="none"/>
          </a:ln>
        </p:spPr>
      </p:sp>
      <p:sp>
        <p:nvSpPr>
          <p:cNvPr id="286" name="Google Shape;286;p20"/>
          <p:cNvSpPr/>
          <p:nvPr/>
        </p:nvSpPr>
        <p:spPr>
          <a:xfrm rot="10800000">
            <a:off x="4917125" y="-102650"/>
            <a:ext cx="4226875" cy="508275"/>
          </a:xfrm>
          <a:custGeom>
            <a:rect b="b" l="l" r="r" t="t"/>
            <a:pathLst>
              <a:path extrusionOk="0" h="20331" w="169075">
                <a:moveTo>
                  <a:pt x="0" y="0"/>
                </a:moveTo>
                <a:lnTo>
                  <a:pt x="148744" y="0"/>
                </a:lnTo>
                <a:lnTo>
                  <a:pt x="169075" y="20331"/>
                </a:lnTo>
              </a:path>
            </a:pathLst>
          </a:custGeom>
          <a:noFill/>
          <a:ln cap="flat" cmpd="sng" w="9525">
            <a:solidFill>
              <a:schemeClr val="accent4"/>
            </a:solidFill>
            <a:prstDash val="solid"/>
            <a:round/>
            <a:headEnd len="med" w="med" type="none"/>
            <a:tailEnd len="med" w="med" type="none"/>
          </a:ln>
        </p:spPr>
      </p:sp>
      <p:grpSp>
        <p:nvGrpSpPr>
          <p:cNvPr id="287" name="Google Shape;287;p20"/>
          <p:cNvGrpSpPr/>
          <p:nvPr/>
        </p:nvGrpSpPr>
        <p:grpSpPr>
          <a:xfrm rot="-5400000">
            <a:off x="181768" y="4481571"/>
            <a:ext cx="746565" cy="716409"/>
            <a:chOff x="6313343" y="845151"/>
            <a:chExt cx="370706" cy="355714"/>
          </a:xfrm>
        </p:grpSpPr>
        <p:sp>
          <p:nvSpPr>
            <p:cNvPr id="288" name="Google Shape;288;p20"/>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0"/>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1" name="Google Shape;291;p20"/>
          <p:cNvSpPr txBox="1"/>
          <p:nvPr>
            <p:ph idx="2" type="title"/>
          </p:nvPr>
        </p:nvSpPr>
        <p:spPr>
          <a:xfrm>
            <a:off x="2424850" y="1792875"/>
            <a:ext cx="19782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2" name="Google Shape;292;p20"/>
          <p:cNvSpPr txBox="1"/>
          <p:nvPr>
            <p:ph idx="1" type="subTitle"/>
          </p:nvPr>
        </p:nvSpPr>
        <p:spPr>
          <a:xfrm>
            <a:off x="2424850" y="2128575"/>
            <a:ext cx="19782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3" name="Google Shape;293;p20"/>
          <p:cNvSpPr txBox="1"/>
          <p:nvPr>
            <p:ph idx="3" type="title"/>
          </p:nvPr>
        </p:nvSpPr>
        <p:spPr>
          <a:xfrm>
            <a:off x="4740954" y="1792875"/>
            <a:ext cx="19782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4" name="Google Shape;294;p20"/>
          <p:cNvSpPr txBox="1"/>
          <p:nvPr>
            <p:ph idx="4" type="subTitle"/>
          </p:nvPr>
        </p:nvSpPr>
        <p:spPr>
          <a:xfrm>
            <a:off x="4740952" y="2128575"/>
            <a:ext cx="19782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5" name="Google Shape;295;p20"/>
          <p:cNvSpPr txBox="1"/>
          <p:nvPr>
            <p:ph idx="5" type="title"/>
          </p:nvPr>
        </p:nvSpPr>
        <p:spPr>
          <a:xfrm>
            <a:off x="2424850" y="3415625"/>
            <a:ext cx="19782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6" name="Google Shape;296;p20"/>
          <p:cNvSpPr txBox="1"/>
          <p:nvPr>
            <p:ph idx="6" type="subTitle"/>
          </p:nvPr>
        </p:nvSpPr>
        <p:spPr>
          <a:xfrm>
            <a:off x="2424850" y="3751325"/>
            <a:ext cx="19782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7" name="Google Shape;297;p20"/>
          <p:cNvSpPr txBox="1"/>
          <p:nvPr>
            <p:ph idx="7" type="title"/>
          </p:nvPr>
        </p:nvSpPr>
        <p:spPr>
          <a:xfrm>
            <a:off x="4740954" y="3415625"/>
            <a:ext cx="19782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8" name="Google Shape;298;p20"/>
          <p:cNvSpPr txBox="1"/>
          <p:nvPr>
            <p:ph idx="8" type="subTitle"/>
          </p:nvPr>
        </p:nvSpPr>
        <p:spPr>
          <a:xfrm>
            <a:off x="4740951" y="3751325"/>
            <a:ext cx="19782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99" name="Google Shape;299;p20"/>
          <p:cNvGrpSpPr/>
          <p:nvPr/>
        </p:nvGrpSpPr>
        <p:grpSpPr>
          <a:xfrm>
            <a:off x="8215063" y="197100"/>
            <a:ext cx="431675" cy="145800"/>
            <a:chOff x="1059975" y="1389000"/>
            <a:chExt cx="431675" cy="145800"/>
          </a:xfrm>
        </p:grpSpPr>
        <p:sp>
          <p:nvSpPr>
            <p:cNvPr id="300" name="Google Shape;300;p20"/>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0"/>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0"/>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0"/>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0"/>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0"/>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grpSp>
        <p:nvGrpSpPr>
          <p:cNvPr id="17" name="Google Shape;17;p3"/>
          <p:cNvGrpSpPr/>
          <p:nvPr/>
        </p:nvGrpSpPr>
        <p:grpSpPr>
          <a:xfrm>
            <a:off x="339818" y="2106096"/>
            <a:ext cx="746565" cy="716409"/>
            <a:chOff x="6313343" y="845151"/>
            <a:chExt cx="370706" cy="355714"/>
          </a:xfrm>
        </p:grpSpPr>
        <p:sp>
          <p:nvSpPr>
            <p:cNvPr id="18" name="Google Shape;18;p3"/>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 name="Google Shape;20;p3"/>
          <p:cNvSpPr/>
          <p:nvPr/>
        </p:nvSpPr>
        <p:spPr>
          <a:xfrm>
            <a:off x="104250" y="-125"/>
            <a:ext cx="609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10800000">
            <a:off x="3507763" y="-416750"/>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22" name="Google Shape;22;p3"/>
          <p:cNvSpPr/>
          <p:nvPr/>
        </p:nvSpPr>
        <p:spPr>
          <a:xfrm flipH="1">
            <a:off x="6167260" y="419514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a:off x="1455985" y="-534852"/>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txBox="1"/>
          <p:nvPr>
            <p:ph type="title"/>
          </p:nvPr>
        </p:nvSpPr>
        <p:spPr>
          <a:xfrm>
            <a:off x="3978675" y="1497675"/>
            <a:ext cx="3448500" cy="1632900"/>
          </a:xfrm>
          <a:prstGeom prst="rect">
            <a:avLst/>
          </a:prstGeom>
        </p:spPr>
        <p:txBody>
          <a:bodyPr anchorCtr="0" anchor="t" bIns="91425" lIns="91425" spcFirstLastPara="1" rIns="91425" wrap="square" tIns="91425">
            <a:noAutofit/>
          </a:bodyPr>
          <a:lstStyle>
            <a:lvl1pPr lvl="0" algn="l">
              <a:spcBef>
                <a:spcPts val="0"/>
              </a:spcBef>
              <a:spcAft>
                <a:spcPts val="0"/>
              </a:spcAft>
              <a:buSzPts val="3600"/>
              <a:buNone/>
              <a:defRPr sz="5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25" name="Google Shape;25;p3"/>
          <p:cNvSpPr txBox="1"/>
          <p:nvPr>
            <p:ph hasCustomPrompt="1" idx="2" type="title"/>
          </p:nvPr>
        </p:nvSpPr>
        <p:spPr>
          <a:xfrm>
            <a:off x="2429900" y="2150850"/>
            <a:ext cx="1548900" cy="841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 name="Google Shape;26;p3"/>
          <p:cNvSpPr txBox="1"/>
          <p:nvPr>
            <p:ph idx="1" type="subTitle"/>
          </p:nvPr>
        </p:nvSpPr>
        <p:spPr>
          <a:xfrm>
            <a:off x="3978675" y="3130400"/>
            <a:ext cx="3448500" cy="51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06" name="Shape 306"/>
        <p:cNvGrpSpPr/>
        <p:nvPr/>
      </p:nvGrpSpPr>
      <p:grpSpPr>
        <a:xfrm>
          <a:off x="0" y="0"/>
          <a:ext cx="0" cy="0"/>
          <a:chOff x="0" y="0"/>
          <a:chExt cx="0" cy="0"/>
        </a:xfrm>
      </p:grpSpPr>
      <p:sp>
        <p:nvSpPr>
          <p:cNvPr id="307" name="Google Shape;307;p21"/>
          <p:cNvSpPr/>
          <p:nvPr/>
        </p:nvSpPr>
        <p:spPr>
          <a:xfrm>
            <a:off x="8545535" y="1697923"/>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1"/>
          <p:cNvSpPr/>
          <p:nvPr/>
        </p:nvSpPr>
        <p:spPr>
          <a:xfrm flipH="1">
            <a:off x="-7" y="46850"/>
            <a:ext cx="9313900" cy="358775"/>
          </a:xfrm>
          <a:custGeom>
            <a:rect b="b" l="l" r="r" t="t"/>
            <a:pathLst>
              <a:path extrusionOk="0" h="14351" w="372556">
                <a:moveTo>
                  <a:pt x="372556" y="0"/>
                </a:moveTo>
                <a:lnTo>
                  <a:pt x="347700" y="14351"/>
                </a:lnTo>
                <a:lnTo>
                  <a:pt x="222422" y="14351"/>
                </a:lnTo>
                <a:lnTo>
                  <a:pt x="196380" y="7373"/>
                </a:lnTo>
                <a:lnTo>
                  <a:pt x="0" y="7373"/>
                </a:lnTo>
              </a:path>
            </a:pathLst>
          </a:custGeom>
          <a:noFill/>
          <a:ln cap="flat" cmpd="sng" w="9525">
            <a:solidFill>
              <a:schemeClr val="accent4"/>
            </a:solidFill>
            <a:prstDash val="solid"/>
            <a:round/>
            <a:headEnd len="med" w="med" type="none"/>
            <a:tailEnd len="med" w="med" type="none"/>
          </a:ln>
        </p:spPr>
      </p:sp>
      <p:grpSp>
        <p:nvGrpSpPr>
          <p:cNvPr id="309" name="Google Shape;309;p21"/>
          <p:cNvGrpSpPr/>
          <p:nvPr/>
        </p:nvGrpSpPr>
        <p:grpSpPr>
          <a:xfrm flipH="1">
            <a:off x="497256" y="4800900"/>
            <a:ext cx="431675" cy="145800"/>
            <a:chOff x="1059975" y="1389000"/>
            <a:chExt cx="431675" cy="145800"/>
          </a:xfrm>
        </p:grpSpPr>
        <p:sp>
          <p:nvSpPr>
            <p:cNvPr id="310" name="Google Shape;310;p21"/>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1"/>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1"/>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1"/>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1"/>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1"/>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21"/>
          <p:cNvSpPr/>
          <p:nvPr/>
        </p:nvSpPr>
        <p:spPr>
          <a:xfrm flipH="1">
            <a:off x="4917118" y="4800900"/>
            <a:ext cx="4226875" cy="508275"/>
          </a:xfrm>
          <a:custGeom>
            <a:rect b="b" l="l" r="r" t="t"/>
            <a:pathLst>
              <a:path extrusionOk="0" h="20331" w="169075">
                <a:moveTo>
                  <a:pt x="0" y="0"/>
                </a:moveTo>
                <a:lnTo>
                  <a:pt x="148744" y="0"/>
                </a:lnTo>
                <a:lnTo>
                  <a:pt x="169075" y="20331"/>
                </a:lnTo>
              </a:path>
            </a:pathLst>
          </a:custGeom>
          <a:noFill/>
          <a:ln cap="flat" cmpd="sng" w="9525">
            <a:solidFill>
              <a:schemeClr val="accent4"/>
            </a:solidFill>
            <a:prstDash val="solid"/>
            <a:round/>
            <a:headEnd len="med" w="med" type="none"/>
            <a:tailEnd len="med" w="med" type="none"/>
          </a:ln>
        </p:spPr>
      </p:sp>
      <p:sp>
        <p:nvSpPr>
          <p:cNvPr id="317" name="Google Shape;317;p21"/>
          <p:cNvSpPr/>
          <p:nvPr/>
        </p:nvSpPr>
        <p:spPr>
          <a:xfrm>
            <a:off x="-806503" y="1017735"/>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9" name="Google Shape;319;p21"/>
          <p:cNvSpPr txBox="1"/>
          <p:nvPr>
            <p:ph idx="2" type="title"/>
          </p:nvPr>
        </p:nvSpPr>
        <p:spPr>
          <a:xfrm>
            <a:off x="1101175" y="1798650"/>
            <a:ext cx="19860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0" name="Google Shape;320;p21"/>
          <p:cNvSpPr txBox="1"/>
          <p:nvPr>
            <p:ph idx="1" type="subTitle"/>
          </p:nvPr>
        </p:nvSpPr>
        <p:spPr>
          <a:xfrm>
            <a:off x="1101175" y="2134350"/>
            <a:ext cx="19860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1" name="Google Shape;321;p21"/>
          <p:cNvSpPr txBox="1"/>
          <p:nvPr>
            <p:ph idx="3" type="title"/>
          </p:nvPr>
        </p:nvSpPr>
        <p:spPr>
          <a:xfrm>
            <a:off x="3578947" y="1798650"/>
            <a:ext cx="19860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2" name="Google Shape;322;p21"/>
          <p:cNvSpPr txBox="1"/>
          <p:nvPr>
            <p:ph idx="4" type="subTitle"/>
          </p:nvPr>
        </p:nvSpPr>
        <p:spPr>
          <a:xfrm>
            <a:off x="3579000" y="2134350"/>
            <a:ext cx="19860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3" name="Google Shape;323;p21"/>
          <p:cNvSpPr txBox="1"/>
          <p:nvPr>
            <p:ph idx="5" type="title"/>
          </p:nvPr>
        </p:nvSpPr>
        <p:spPr>
          <a:xfrm>
            <a:off x="1101175" y="3232075"/>
            <a:ext cx="19860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4" name="Google Shape;324;p21"/>
          <p:cNvSpPr txBox="1"/>
          <p:nvPr>
            <p:ph idx="6" type="subTitle"/>
          </p:nvPr>
        </p:nvSpPr>
        <p:spPr>
          <a:xfrm>
            <a:off x="1101175" y="3567750"/>
            <a:ext cx="19860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5" name="Google Shape;325;p21"/>
          <p:cNvSpPr txBox="1"/>
          <p:nvPr>
            <p:ph idx="7" type="title"/>
          </p:nvPr>
        </p:nvSpPr>
        <p:spPr>
          <a:xfrm>
            <a:off x="3578947" y="3232075"/>
            <a:ext cx="19860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6" name="Google Shape;326;p21"/>
          <p:cNvSpPr txBox="1"/>
          <p:nvPr>
            <p:ph idx="8" type="subTitle"/>
          </p:nvPr>
        </p:nvSpPr>
        <p:spPr>
          <a:xfrm>
            <a:off x="3578947" y="3567750"/>
            <a:ext cx="19860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7" name="Google Shape;327;p21"/>
          <p:cNvSpPr txBox="1"/>
          <p:nvPr>
            <p:ph idx="9" type="title"/>
          </p:nvPr>
        </p:nvSpPr>
        <p:spPr>
          <a:xfrm>
            <a:off x="6056725" y="1798650"/>
            <a:ext cx="19860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8" name="Google Shape;328;p21"/>
          <p:cNvSpPr txBox="1"/>
          <p:nvPr>
            <p:ph idx="13" type="subTitle"/>
          </p:nvPr>
        </p:nvSpPr>
        <p:spPr>
          <a:xfrm>
            <a:off x="6056725" y="2134350"/>
            <a:ext cx="19860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9" name="Google Shape;329;p21"/>
          <p:cNvSpPr txBox="1"/>
          <p:nvPr>
            <p:ph idx="14" type="title"/>
          </p:nvPr>
        </p:nvSpPr>
        <p:spPr>
          <a:xfrm>
            <a:off x="6056725" y="3232075"/>
            <a:ext cx="1986000" cy="41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0" name="Google Shape;330;p21"/>
          <p:cNvSpPr txBox="1"/>
          <p:nvPr>
            <p:ph idx="15" type="subTitle"/>
          </p:nvPr>
        </p:nvSpPr>
        <p:spPr>
          <a:xfrm>
            <a:off x="6056725" y="3567750"/>
            <a:ext cx="19860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31" name="Shape 331"/>
        <p:cNvGrpSpPr/>
        <p:nvPr/>
      </p:nvGrpSpPr>
      <p:grpSpPr>
        <a:xfrm>
          <a:off x="0" y="0"/>
          <a:ext cx="0" cy="0"/>
          <a:chOff x="0" y="0"/>
          <a:chExt cx="0" cy="0"/>
        </a:xfrm>
      </p:grpSpPr>
      <p:sp>
        <p:nvSpPr>
          <p:cNvPr id="332" name="Google Shape;332;p22"/>
          <p:cNvSpPr txBox="1"/>
          <p:nvPr>
            <p:ph hasCustomPrompt="1" type="title"/>
          </p:nvPr>
        </p:nvSpPr>
        <p:spPr>
          <a:xfrm>
            <a:off x="1550675" y="1789875"/>
            <a:ext cx="2744100" cy="91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33" name="Google Shape;333;p22"/>
          <p:cNvSpPr txBox="1"/>
          <p:nvPr>
            <p:ph idx="1" type="subTitle"/>
          </p:nvPr>
        </p:nvSpPr>
        <p:spPr>
          <a:xfrm>
            <a:off x="1550675" y="2708933"/>
            <a:ext cx="27441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34" name="Google Shape;334;p22"/>
          <p:cNvSpPr txBox="1"/>
          <p:nvPr>
            <p:ph hasCustomPrompt="1" idx="2" type="title"/>
          </p:nvPr>
        </p:nvSpPr>
        <p:spPr>
          <a:xfrm>
            <a:off x="4849213" y="1789877"/>
            <a:ext cx="2744100" cy="91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35" name="Google Shape;335;p22"/>
          <p:cNvSpPr txBox="1"/>
          <p:nvPr>
            <p:ph idx="3" type="subTitle"/>
          </p:nvPr>
        </p:nvSpPr>
        <p:spPr>
          <a:xfrm>
            <a:off x="4849219" y="2708702"/>
            <a:ext cx="2744100" cy="64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36" name="Google Shape;336;p22"/>
          <p:cNvSpPr/>
          <p:nvPr/>
        </p:nvSpPr>
        <p:spPr>
          <a:xfrm>
            <a:off x="-806500" y="170819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2"/>
          <p:cNvSpPr/>
          <p:nvPr/>
        </p:nvSpPr>
        <p:spPr>
          <a:xfrm flipH="1" rot="10800000">
            <a:off x="-65641" y="163225"/>
            <a:ext cx="9209650" cy="242400"/>
          </a:xfrm>
          <a:custGeom>
            <a:rect b="b" l="l" r="r" t="t"/>
            <a:pathLst>
              <a:path extrusionOk="0" h="9696" w="368386">
                <a:moveTo>
                  <a:pt x="368386" y="3126"/>
                </a:moveTo>
                <a:lnTo>
                  <a:pt x="268644" y="3126"/>
                </a:lnTo>
                <a:lnTo>
                  <a:pt x="263229" y="0"/>
                </a:lnTo>
                <a:lnTo>
                  <a:pt x="146312" y="0"/>
                </a:lnTo>
                <a:lnTo>
                  <a:pt x="129518" y="9696"/>
                </a:lnTo>
                <a:lnTo>
                  <a:pt x="0" y="9696"/>
                </a:lnTo>
              </a:path>
            </a:pathLst>
          </a:custGeom>
          <a:noFill/>
          <a:ln cap="flat" cmpd="sng" w="9525">
            <a:solidFill>
              <a:schemeClr val="accent4"/>
            </a:solidFill>
            <a:prstDash val="solid"/>
            <a:round/>
            <a:headEnd len="med" w="med" type="none"/>
            <a:tailEnd len="med" w="med" type="none"/>
          </a:ln>
        </p:spPr>
      </p:sp>
      <p:sp>
        <p:nvSpPr>
          <p:cNvPr id="338" name="Google Shape;338;p22"/>
          <p:cNvSpPr/>
          <p:nvPr/>
        </p:nvSpPr>
        <p:spPr>
          <a:xfrm>
            <a:off x="-225900" y="4404525"/>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339" name="Google Shape;339;p22"/>
          <p:cNvSpPr/>
          <p:nvPr/>
        </p:nvSpPr>
        <p:spPr>
          <a:xfrm>
            <a:off x="4572000" y="4314673"/>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 name="Google Shape;340;p22"/>
          <p:cNvGrpSpPr/>
          <p:nvPr/>
        </p:nvGrpSpPr>
        <p:grpSpPr>
          <a:xfrm flipH="1">
            <a:off x="5564051" y="181196"/>
            <a:ext cx="746565" cy="716409"/>
            <a:chOff x="6313343" y="845151"/>
            <a:chExt cx="370706" cy="355714"/>
          </a:xfrm>
        </p:grpSpPr>
        <p:sp>
          <p:nvSpPr>
            <p:cNvPr id="341" name="Google Shape;341;p22"/>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2"/>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22"/>
          <p:cNvGrpSpPr/>
          <p:nvPr/>
        </p:nvGrpSpPr>
        <p:grpSpPr>
          <a:xfrm>
            <a:off x="497274" y="4800900"/>
            <a:ext cx="431675" cy="145800"/>
            <a:chOff x="1059975" y="1389000"/>
            <a:chExt cx="431675" cy="145800"/>
          </a:xfrm>
        </p:grpSpPr>
        <p:sp>
          <p:nvSpPr>
            <p:cNvPr id="344" name="Google Shape;344;p22"/>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2"/>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2"/>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2"/>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2"/>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2"/>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350" name="Shape 350"/>
        <p:cNvGrpSpPr/>
        <p:nvPr/>
      </p:nvGrpSpPr>
      <p:grpSpPr>
        <a:xfrm>
          <a:off x="0" y="0"/>
          <a:ext cx="0" cy="0"/>
          <a:chOff x="0" y="0"/>
          <a:chExt cx="0" cy="0"/>
        </a:xfrm>
      </p:grpSpPr>
      <p:grpSp>
        <p:nvGrpSpPr>
          <p:cNvPr id="351" name="Google Shape;351;p23"/>
          <p:cNvGrpSpPr/>
          <p:nvPr/>
        </p:nvGrpSpPr>
        <p:grpSpPr>
          <a:xfrm>
            <a:off x="497263" y="4800900"/>
            <a:ext cx="431675" cy="145800"/>
            <a:chOff x="1059975" y="1389000"/>
            <a:chExt cx="431675" cy="145800"/>
          </a:xfrm>
        </p:grpSpPr>
        <p:sp>
          <p:nvSpPr>
            <p:cNvPr id="352" name="Google Shape;352;p23"/>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3"/>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3"/>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3"/>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3"/>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3"/>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 name="Google Shape;358;p23"/>
          <p:cNvSpPr/>
          <p:nvPr/>
        </p:nvSpPr>
        <p:spPr>
          <a:xfrm flipH="1">
            <a:off x="4917125" y="4800900"/>
            <a:ext cx="4226875" cy="508275"/>
          </a:xfrm>
          <a:custGeom>
            <a:rect b="b" l="l" r="r" t="t"/>
            <a:pathLst>
              <a:path extrusionOk="0" h="20331" w="169075">
                <a:moveTo>
                  <a:pt x="0" y="0"/>
                </a:moveTo>
                <a:lnTo>
                  <a:pt x="148744" y="0"/>
                </a:lnTo>
                <a:lnTo>
                  <a:pt x="169075" y="20331"/>
                </a:lnTo>
              </a:path>
            </a:pathLst>
          </a:custGeom>
          <a:noFill/>
          <a:ln cap="flat" cmpd="sng" w="9525">
            <a:solidFill>
              <a:schemeClr val="accent4"/>
            </a:solidFill>
            <a:prstDash val="solid"/>
            <a:round/>
            <a:headEnd len="med" w="med" type="none"/>
            <a:tailEnd len="med" w="med" type="none"/>
          </a:ln>
        </p:spPr>
      </p:sp>
      <p:sp>
        <p:nvSpPr>
          <p:cNvPr id="359" name="Google Shape;359;p23"/>
          <p:cNvSpPr/>
          <p:nvPr/>
        </p:nvSpPr>
        <p:spPr>
          <a:xfrm flipH="1">
            <a:off x="8773060" y="72179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 name="Google Shape;360;p23"/>
          <p:cNvGrpSpPr/>
          <p:nvPr/>
        </p:nvGrpSpPr>
        <p:grpSpPr>
          <a:xfrm rot="-5400000">
            <a:off x="2297630" y="4619171"/>
            <a:ext cx="746565" cy="716409"/>
            <a:chOff x="6313343" y="845151"/>
            <a:chExt cx="370706" cy="355714"/>
          </a:xfrm>
        </p:grpSpPr>
        <p:sp>
          <p:nvSpPr>
            <p:cNvPr id="361" name="Google Shape;361;p23"/>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3"/>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23"/>
          <p:cNvSpPr/>
          <p:nvPr/>
        </p:nvSpPr>
        <p:spPr>
          <a:xfrm flipH="1">
            <a:off x="-1134315" y="247114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5" name="Google Shape;365;p23"/>
          <p:cNvSpPr/>
          <p:nvPr/>
        </p:nvSpPr>
        <p:spPr>
          <a:xfrm rot="10800000">
            <a:off x="-121625" y="226225"/>
            <a:ext cx="9313900" cy="358775"/>
          </a:xfrm>
          <a:custGeom>
            <a:rect b="b" l="l" r="r" t="t"/>
            <a:pathLst>
              <a:path extrusionOk="0" h="14351" w="372556">
                <a:moveTo>
                  <a:pt x="372556" y="0"/>
                </a:moveTo>
                <a:lnTo>
                  <a:pt x="347700" y="14351"/>
                </a:lnTo>
                <a:lnTo>
                  <a:pt x="222422" y="14351"/>
                </a:lnTo>
                <a:lnTo>
                  <a:pt x="196380" y="7373"/>
                </a:lnTo>
                <a:lnTo>
                  <a:pt x="0" y="7373"/>
                </a:lnTo>
              </a:path>
            </a:pathLst>
          </a:custGeom>
          <a:noFill/>
          <a:ln cap="flat" cmpd="sng" w="9525">
            <a:solidFill>
              <a:schemeClr val="accent4"/>
            </a:solidFill>
            <a:prstDash val="solid"/>
            <a:round/>
            <a:headEnd len="med" w="med" type="none"/>
            <a:tailEnd len="med" w="med" type="none"/>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366" name="Shape 366"/>
        <p:cNvGrpSpPr/>
        <p:nvPr/>
      </p:nvGrpSpPr>
      <p:grpSpPr>
        <a:xfrm>
          <a:off x="0" y="0"/>
          <a:ext cx="0" cy="0"/>
          <a:chOff x="0" y="0"/>
          <a:chExt cx="0" cy="0"/>
        </a:xfrm>
      </p:grpSpPr>
      <p:sp>
        <p:nvSpPr>
          <p:cNvPr id="367" name="Google Shape;367;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68" name="Google Shape;368;p24"/>
          <p:cNvGrpSpPr/>
          <p:nvPr/>
        </p:nvGrpSpPr>
        <p:grpSpPr>
          <a:xfrm>
            <a:off x="497250" y="197100"/>
            <a:ext cx="431675" cy="145800"/>
            <a:chOff x="1059975" y="1389000"/>
            <a:chExt cx="431675" cy="145800"/>
          </a:xfrm>
        </p:grpSpPr>
        <p:sp>
          <p:nvSpPr>
            <p:cNvPr id="369" name="Google Shape;369;p24"/>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4"/>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4"/>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4"/>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4"/>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4"/>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 name="Google Shape;375;p24"/>
          <p:cNvGrpSpPr/>
          <p:nvPr/>
        </p:nvGrpSpPr>
        <p:grpSpPr>
          <a:xfrm rot="-5400000">
            <a:off x="8498018" y="3597921"/>
            <a:ext cx="746565" cy="716409"/>
            <a:chOff x="6313343" y="845151"/>
            <a:chExt cx="370706" cy="355714"/>
          </a:xfrm>
        </p:grpSpPr>
        <p:sp>
          <p:nvSpPr>
            <p:cNvPr id="376" name="Google Shape;376;p24"/>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4"/>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 name="Google Shape;378;p24"/>
          <p:cNvSpPr/>
          <p:nvPr/>
        </p:nvSpPr>
        <p:spPr>
          <a:xfrm flipH="1">
            <a:off x="843672" y="480089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 name="Google Shape;379;p24"/>
          <p:cNvGrpSpPr/>
          <p:nvPr/>
        </p:nvGrpSpPr>
        <p:grpSpPr>
          <a:xfrm>
            <a:off x="-182832" y="2213546"/>
            <a:ext cx="746565" cy="716409"/>
            <a:chOff x="6313343" y="845151"/>
            <a:chExt cx="370706" cy="355714"/>
          </a:xfrm>
        </p:grpSpPr>
        <p:sp>
          <p:nvSpPr>
            <p:cNvPr id="380" name="Google Shape;380;p24"/>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4"/>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 name="Google Shape;382;p24"/>
          <p:cNvSpPr/>
          <p:nvPr/>
        </p:nvSpPr>
        <p:spPr>
          <a:xfrm flipH="1">
            <a:off x="8720347" y="62284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4"/>
          <p:cNvSpPr/>
          <p:nvPr/>
        </p:nvSpPr>
        <p:spPr>
          <a:xfrm flipH="1">
            <a:off x="2497425" y="4800900"/>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384" name="Google Shape;384;p24"/>
          <p:cNvSpPr/>
          <p:nvPr/>
        </p:nvSpPr>
        <p:spPr>
          <a:xfrm rot="10800000">
            <a:off x="3303950" y="-416750"/>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85" name="Shape 385"/>
        <p:cNvGrpSpPr/>
        <p:nvPr/>
      </p:nvGrpSpPr>
      <p:grpSpPr>
        <a:xfrm>
          <a:off x="0" y="0"/>
          <a:ext cx="0" cy="0"/>
          <a:chOff x="0" y="0"/>
          <a:chExt cx="0" cy="0"/>
        </a:xfrm>
      </p:grpSpPr>
      <p:sp>
        <p:nvSpPr>
          <p:cNvPr id="386" name="Google Shape;386;p25"/>
          <p:cNvSpPr/>
          <p:nvPr/>
        </p:nvSpPr>
        <p:spPr>
          <a:xfrm flipH="1">
            <a:off x="3591363" y="4604100"/>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387" name="Google Shape;387;p25"/>
          <p:cNvSpPr/>
          <p:nvPr/>
        </p:nvSpPr>
        <p:spPr>
          <a:xfrm flipH="1">
            <a:off x="8505935" y="295059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5"/>
          <p:cNvSpPr/>
          <p:nvPr/>
        </p:nvSpPr>
        <p:spPr>
          <a:xfrm>
            <a:off x="8700" y="-484550"/>
            <a:ext cx="4970825" cy="1023950"/>
          </a:xfrm>
          <a:custGeom>
            <a:rect b="b" l="l" r="r" t="t"/>
            <a:pathLst>
              <a:path extrusionOk="0" h="40958" w="198833">
                <a:moveTo>
                  <a:pt x="0" y="40958"/>
                </a:moveTo>
                <a:lnTo>
                  <a:pt x="127892" y="40958"/>
                </a:lnTo>
                <a:lnTo>
                  <a:pt x="198833" y="0"/>
                </a:lnTo>
              </a:path>
            </a:pathLst>
          </a:custGeom>
          <a:noFill/>
          <a:ln cap="flat" cmpd="sng" w="9525">
            <a:solidFill>
              <a:schemeClr val="accent4"/>
            </a:solidFill>
            <a:prstDash val="solid"/>
            <a:round/>
            <a:headEnd len="med" w="med" type="none"/>
            <a:tailEnd len="med" w="med" type="none"/>
          </a:ln>
        </p:spPr>
      </p:sp>
      <p:sp>
        <p:nvSpPr>
          <p:cNvPr id="389" name="Google Shape;389;p25"/>
          <p:cNvSpPr/>
          <p:nvPr/>
        </p:nvSpPr>
        <p:spPr>
          <a:xfrm>
            <a:off x="104250" y="-125"/>
            <a:ext cx="609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flipH="1">
            <a:off x="5421410" y="-1114802"/>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 name="Google Shape;391;p25"/>
          <p:cNvGrpSpPr/>
          <p:nvPr/>
        </p:nvGrpSpPr>
        <p:grpSpPr>
          <a:xfrm flipH="1">
            <a:off x="8651876" y="405621"/>
            <a:ext cx="746565" cy="716409"/>
            <a:chOff x="6313343" y="845151"/>
            <a:chExt cx="370706" cy="355714"/>
          </a:xfrm>
        </p:grpSpPr>
        <p:sp>
          <p:nvSpPr>
            <p:cNvPr id="392" name="Google Shape;392;p25"/>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 name="Google Shape;394;p25"/>
          <p:cNvSpPr txBox="1"/>
          <p:nvPr/>
        </p:nvSpPr>
        <p:spPr>
          <a:xfrm>
            <a:off x="1102425" y="3441475"/>
            <a:ext cx="3779700" cy="61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atamaran"/>
                <a:ea typeface="Catamaran"/>
                <a:cs typeface="Catamaran"/>
                <a:sym typeface="Catamaran"/>
              </a:rPr>
              <a:t>CREDITS: This presentation template was created by </a:t>
            </a:r>
            <a:r>
              <a:rPr b="1" lang="en" sz="1200">
                <a:solidFill>
                  <a:schemeClr val="lt2"/>
                </a:solidFill>
                <a:uFill>
                  <a:noFill/>
                </a:uFill>
                <a:latin typeface="Catamaran"/>
                <a:ea typeface="Catamaran"/>
                <a:cs typeface="Catamaran"/>
                <a:sym typeface="Catamaran"/>
                <a:hlinkClick r:id="rId2">
                  <a:extLst>
                    <a:ext uri="{A12FA001-AC4F-418D-AE19-62706E023703}">
                      <ahyp:hlinkClr val="tx"/>
                    </a:ext>
                  </a:extLst>
                </a:hlinkClick>
              </a:rPr>
              <a:t>Slidesgo</a:t>
            </a:r>
            <a:r>
              <a:rPr lang="en" sz="1200">
                <a:solidFill>
                  <a:schemeClr val="dk1"/>
                </a:solidFill>
                <a:latin typeface="Catamaran"/>
                <a:ea typeface="Catamaran"/>
                <a:cs typeface="Catamaran"/>
                <a:sym typeface="Catamaran"/>
              </a:rPr>
              <a:t>, including icons by </a:t>
            </a:r>
            <a:r>
              <a:rPr b="1" lang="en" sz="1200">
                <a:solidFill>
                  <a:schemeClr val="lt2"/>
                </a:solidFill>
                <a:uFill>
                  <a:noFill/>
                </a:uFill>
                <a:latin typeface="Catamaran"/>
                <a:ea typeface="Catamaran"/>
                <a:cs typeface="Catamaran"/>
                <a:sym typeface="Catamaran"/>
                <a:hlinkClick r:id="rId3">
                  <a:extLst>
                    <a:ext uri="{A12FA001-AC4F-418D-AE19-62706E023703}">
                      <ahyp:hlinkClr val="tx"/>
                    </a:ext>
                  </a:extLst>
                </a:hlinkClick>
              </a:rPr>
              <a:t>Flaticon</a:t>
            </a:r>
            <a:r>
              <a:rPr lang="en" sz="1200">
                <a:solidFill>
                  <a:schemeClr val="dk1"/>
                </a:solidFill>
                <a:latin typeface="Catamaran"/>
                <a:ea typeface="Catamaran"/>
                <a:cs typeface="Catamaran"/>
                <a:sym typeface="Catamaran"/>
              </a:rPr>
              <a:t>, infographics and images by </a:t>
            </a:r>
            <a:r>
              <a:rPr b="1" lang="en" sz="1200">
                <a:solidFill>
                  <a:schemeClr val="lt2"/>
                </a:solidFill>
                <a:uFill>
                  <a:noFill/>
                </a:uFill>
                <a:latin typeface="Catamaran"/>
                <a:ea typeface="Catamaran"/>
                <a:cs typeface="Catamaran"/>
                <a:sym typeface="Catamaran"/>
                <a:hlinkClick r:id="rId4">
                  <a:extLst>
                    <a:ext uri="{A12FA001-AC4F-418D-AE19-62706E023703}">
                      <ahyp:hlinkClr val="tx"/>
                    </a:ext>
                  </a:extLst>
                </a:hlinkClick>
              </a:rPr>
              <a:t>Freepik</a:t>
            </a:r>
            <a:endParaRPr b="1" sz="1200">
              <a:solidFill>
                <a:schemeClr val="lt2"/>
              </a:solidFill>
              <a:latin typeface="Catamaran"/>
              <a:ea typeface="Catamaran"/>
              <a:cs typeface="Catamaran"/>
              <a:sym typeface="Catamaran"/>
            </a:endParaRPr>
          </a:p>
        </p:txBody>
      </p:sp>
      <p:sp>
        <p:nvSpPr>
          <p:cNvPr id="395" name="Google Shape;395;p25"/>
          <p:cNvSpPr txBox="1"/>
          <p:nvPr>
            <p:ph type="title"/>
          </p:nvPr>
        </p:nvSpPr>
        <p:spPr>
          <a:xfrm>
            <a:off x="1102425" y="539400"/>
            <a:ext cx="3779700" cy="8730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sz="5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6" name="Google Shape;396;p25"/>
          <p:cNvSpPr txBox="1"/>
          <p:nvPr>
            <p:ph idx="1" type="subTitle"/>
          </p:nvPr>
        </p:nvSpPr>
        <p:spPr>
          <a:xfrm>
            <a:off x="1102425" y="2106100"/>
            <a:ext cx="3779700" cy="104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97" name="Shape 397"/>
        <p:cNvGrpSpPr/>
        <p:nvPr/>
      </p:nvGrpSpPr>
      <p:grpSpPr>
        <a:xfrm>
          <a:off x="0" y="0"/>
          <a:ext cx="0" cy="0"/>
          <a:chOff x="0" y="0"/>
          <a:chExt cx="0" cy="0"/>
        </a:xfrm>
      </p:grpSpPr>
      <p:sp>
        <p:nvSpPr>
          <p:cNvPr id="398" name="Google Shape;398;p26"/>
          <p:cNvSpPr/>
          <p:nvPr/>
        </p:nvSpPr>
        <p:spPr>
          <a:xfrm flipH="1">
            <a:off x="-525915" y="-603165"/>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6"/>
          <p:cNvSpPr/>
          <p:nvPr/>
        </p:nvSpPr>
        <p:spPr>
          <a:xfrm>
            <a:off x="-26075" y="4800900"/>
            <a:ext cx="9209650" cy="242400"/>
          </a:xfrm>
          <a:custGeom>
            <a:rect b="b" l="l" r="r" t="t"/>
            <a:pathLst>
              <a:path extrusionOk="0" h="9696" w="368386">
                <a:moveTo>
                  <a:pt x="368386" y="3126"/>
                </a:moveTo>
                <a:lnTo>
                  <a:pt x="268644" y="3126"/>
                </a:lnTo>
                <a:lnTo>
                  <a:pt x="263229" y="0"/>
                </a:lnTo>
                <a:lnTo>
                  <a:pt x="146312" y="0"/>
                </a:lnTo>
                <a:lnTo>
                  <a:pt x="129518" y="9696"/>
                </a:lnTo>
                <a:lnTo>
                  <a:pt x="0" y="9696"/>
                </a:lnTo>
              </a:path>
            </a:pathLst>
          </a:custGeom>
          <a:noFill/>
          <a:ln cap="flat" cmpd="sng" w="9525">
            <a:solidFill>
              <a:schemeClr val="accent4"/>
            </a:solidFill>
            <a:prstDash val="solid"/>
            <a:round/>
            <a:headEnd len="med" w="med" type="none"/>
            <a:tailEnd len="med" w="med" type="none"/>
          </a:ln>
        </p:spPr>
      </p:sp>
      <p:grpSp>
        <p:nvGrpSpPr>
          <p:cNvPr id="400" name="Google Shape;400;p26"/>
          <p:cNvGrpSpPr/>
          <p:nvPr/>
        </p:nvGrpSpPr>
        <p:grpSpPr>
          <a:xfrm>
            <a:off x="8215063" y="197100"/>
            <a:ext cx="431675" cy="145800"/>
            <a:chOff x="1059975" y="1389000"/>
            <a:chExt cx="431675" cy="145800"/>
          </a:xfrm>
        </p:grpSpPr>
        <p:sp>
          <p:nvSpPr>
            <p:cNvPr id="401" name="Google Shape;401;p26"/>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6"/>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6"/>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6"/>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6"/>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6"/>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 name="Google Shape;407;p26"/>
          <p:cNvSpPr/>
          <p:nvPr/>
        </p:nvSpPr>
        <p:spPr>
          <a:xfrm flipH="1">
            <a:off x="8733635" y="2058510"/>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08" name="Shape 408"/>
        <p:cNvGrpSpPr/>
        <p:nvPr/>
      </p:nvGrpSpPr>
      <p:grpSpPr>
        <a:xfrm>
          <a:off x="0" y="0"/>
          <a:ext cx="0" cy="0"/>
          <a:chOff x="0" y="0"/>
          <a:chExt cx="0" cy="0"/>
        </a:xfrm>
      </p:grpSpPr>
      <p:sp>
        <p:nvSpPr>
          <p:cNvPr id="409" name="Google Shape;409;p27"/>
          <p:cNvSpPr/>
          <p:nvPr/>
        </p:nvSpPr>
        <p:spPr>
          <a:xfrm flipH="1" rot="10800000">
            <a:off x="-225900" y="-282975"/>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410" name="Google Shape;410;p27"/>
          <p:cNvSpPr/>
          <p:nvPr/>
        </p:nvSpPr>
        <p:spPr>
          <a:xfrm rot="10800000">
            <a:off x="4173175" y="4604825"/>
            <a:ext cx="4970825" cy="1023950"/>
          </a:xfrm>
          <a:custGeom>
            <a:rect b="b" l="l" r="r" t="t"/>
            <a:pathLst>
              <a:path extrusionOk="0" h="40958" w="198833">
                <a:moveTo>
                  <a:pt x="0" y="40958"/>
                </a:moveTo>
                <a:lnTo>
                  <a:pt x="127892" y="40958"/>
                </a:lnTo>
                <a:lnTo>
                  <a:pt x="198833" y="0"/>
                </a:lnTo>
              </a:path>
            </a:pathLst>
          </a:custGeom>
          <a:noFill/>
          <a:ln cap="flat" cmpd="sng" w="9525">
            <a:solidFill>
              <a:schemeClr val="accent4"/>
            </a:solidFill>
            <a:prstDash val="solid"/>
            <a:round/>
            <a:headEnd len="med" w="med" type="none"/>
            <a:tailEnd len="med" w="med" type="none"/>
          </a:ln>
        </p:spPr>
      </p:sp>
      <p:sp>
        <p:nvSpPr>
          <p:cNvPr id="411" name="Google Shape;411;p27"/>
          <p:cNvSpPr/>
          <p:nvPr/>
        </p:nvSpPr>
        <p:spPr>
          <a:xfrm flipH="1">
            <a:off x="1612235" y="-685627"/>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7"/>
          <p:cNvSpPr/>
          <p:nvPr/>
        </p:nvSpPr>
        <p:spPr>
          <a:xfrm flipH="1">
            <a:off x="5765535" y="4328273"/>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7"/>
          <p:cNvSpPr/>
          <p:nvPr/>
        </p:nvSpPr>
        <p:spPr>
          <a:xfrm>
            <a:off x="104250" y="-125"/>
            <a:ext cx="609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17" name="Shape 417"/>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18" name="Shape 418"/>
        <p:cNvGrpSpPr/>
        <p:nvPr/>
      </p:nvGrpSpPr>
      <p:grpSpPr>
        <a:xfrm>
          <a:off x="0" y="0"/>
          <a:ext cx="0" cy="0"/>
          <a:chOff x="0" y="0"/>
          <a:chExt cx="0" cy="0"/>
        </a:xfrm>
      </p:grpSpPr>
      <p:sp>
        <p:nvSpPr>
          <p:cNvPr id="419" name="Google Shape;419;p3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 name="Google Shape;29;p4"/>
          <p:cNvSpPr txBox="1"/>
          <p:nvPr>
            <p:ph idx="1" type="body"/>
          </p:nvPr>
        </p:nvSpPr>
        <p:spPr>
          <a:xfrm>
            <a:off x="2343150" y="1215750"/>
            <a:ext cx="4457700" cy="3388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a:lvl1pPr>
            <a:lvl2pPr indent="-304800" lvl="1" marL="914400" rtl="0">
              <a:lnSpc>
                <a:spcPct val="100000"/>
              </a:lnSpc>
              <a:spcBef>
                <a:spcPts val="500"/>
              </a:spcBef>
              <a:spcAft>
                <a:spcPts val="0"/>
              </a:spcAft>
              <a:buSzPts val="1200"/>
              <a:buFont typeface="Roboto Condensed Light"/>
              <a:buChar char="○"/>
              <a:defRPr/>
            </a:lvl2pPr>
            <a:lvl3pPr indent="-304800" lvl="2" marL="1371600" rtl="0">
              <a:lnSpc>
                <a:spcPct val="100000"/>
              </a:lnSpc>
              <a:spcBef>
                <a:spcPts val="0"/>
              </a:spcBef>
              <a:spcAft>
                <a:spcPts val="0"/>
              </a:spcAft>
              <a:buSzPts val="1200"/>
              <a:buFont typeface="Roboto Condensed Light"/>
              <a:buChar char="■"/>
              <a:defRPr/>
            </a:lvl3pPr>
            <a:lvl4pPr indent="-304800" lvl="3" marL="1828800" rtl="0">
              <a:lnSpc>
                <a:spcPct val="100000"/>
              </a:lnSpc>
              <a:spcBef>
                <a:spcPts val="0"/>
              </a:spcBef>
              <a:spcAft>
                <a:spcPts val="0"/>
              </a:spcAft>
              <a:buSzPts val="1200"/>
              <a:buFont typeface="Roboto Condensed Light"/>
              <a:buChar char="●"/>
              <a:defRPr/>
            </a:lvl4pPr>
            <a:lvl5pPr indent="-304800" lvl="4" marL="2286000" rtl="0">
              <a:lnSpc>
                <a:spcPct val="100000"/>
              </a:lnSpc>
              <a:spcBef>
                <a:spcPts val="0"/>
              </a:spcBef>
              <a:spcAft>
                <a:spcPts val="0"/>
              </a:spcAft>
              <a:buSzPts val="1200"/>
              <a:buFont typeface="Roboto Condensed Light"/>
              <a:buChar char="○"/>
              <a:defRPr/>
            </a:lvl5pPr>
            <a:lvl6pPr indent="-304800" lvl="5" marL="2743200" rtl="0">
              <a:lnSpc>
                <a:spcPct val="100000"/>
              </a:lnSpc>
              <a:spcBef>
                <a:spcPts val="0"/>
              </a:spcBef>
              <a:spcAft>
                <a:spcPts val="0"/>
              </a:spcAft>
              <a:buSzPts val="1200"/>
              <a:buFont typeface="Roboto Condensed Light"/>
              <a:buChar char="■"/>
              <a:defRPr/>
            </a:lvl6pPr>
            <a:lvl7pPr indent="-304800" lvl="6" marL="3200400" rtl="0">
              <a:lnSpc>
                <a:spcPct val="100000"/>
              </a:lnSpc>
              <a:spcBef>
                <a:spcPts val="0"/>
              </a:spcBef>
              <a:spcAft>
                <a:spcPts val="0"/>
              </a:spcAft>
              <a:buSzPts val="1200"/>
              <a:buFont typeface="Roboto Condensed Light"/>
              <a:buChar char="●"/>
              <a:defRPr/>
            </a:lvl7pPr>
            <a:lvl8pPr indent="-304800" lvl="7" marL="3657600" rtl="0">
              <a:lnSpc>
                <a:spcPct val="100000"/>
              </a:lnSpc>
              <a:spcBef>
                <a:spcPts val="0"/>
              </a:spcBef>
              <a:spcAft>
                <a:spcPts val="0"/>
              </a:spcAft>
              <a:buSzPts val="1200"/>
              <a:buFont typeface="Roboto Condensed Light"/>
              <a:buChar char="○"/>
              <a:defRPr/>
            </a:lvl8pPr>
            <a:lvl9pPr indent="-304800" lvl="8" marL="4114800" rtl="0">
              <a:lnSpc>
                <a:spcPct val="100000"/>
              </a:lnSpc>
              <a:spcBef>
                <a:spcPts val="0"/>
              </a:spcBef>
              <a:spcAft>
                <a:spcPts val="0"/>
              </a:spcAft>
              <a:buSzPts val="1200"/>
              <a:buFont typeface="Roboto Condensed Light"/>
              <a:buChar char="■"/>
              <a:defRPr/>
            </a:lvl9pPr>
          </a:lstStyle>
          <a:p/>
        </p:txBody>
      </p:sp>
      <p:sp>
        <p:nvSpPr>
          <p:cNvPr id="30" name="Google Shape;30;p4"/>
          <p:cNvSpPr/>
          <p:nvPr/>
        </p:nvSpPr>
        <p:spPr>
          <a:xfrm flipH="1" rot="10800000">
            <a:off x="-121625" y="226225"/>
            <a:ext cx="9313900" cy="358775"/>
          </a:xfrm>
          <a:custGeom>
            <a:rect b="b" l="l" r="r" t="t"/>
            <a:pathLst>
              <a:path extrusionOk="0" h="14351" w="372556">
                <a:moveTo>
                  <a:pt x="372556" y="0"/>
                </a:moveTo>
                <a:lnTo>
                  <a:pt x="347700" y="14351"/>
                </a:lnTo>
                <a:lnTo>
                  <a:pt x="222422" y="14351"/>
                </a:lnTo>
                <a:lnTo>
                  <a:pt x="196380" y="7373"/>
                </a:lnTo>
                <a:lnTo>
                  <a:pt x="0" y="7373"/>
                </a:lnTo>
              </a:path>
            </a:pathLst>
          </a:custGeom>
          <a:noFill/>
          <a:ln cap="flat" cmpd="sng" w="9525">
            <a:solidFill>
              <a:schemeClr val="accent4"/>
            </a:solidFill>
            <a:prstDash val="solid"/>
            <a:round/>
            <a:headEnd len="med" w="med" type="none"/>
            <a:tailEnd len="med" w="med" type="none"/>
          </a:ln>
        </p:spPr>
      </p:sp>
      <p:sp>
        <p:nvSpPr>
          <p:cNvPr id="31" name="Google Shape;31;p4"/>
          <p:cNvSpPr/>
          <p:nvPr/>
        </p:nvSpPr>
        <p:spPr>
          <a:xfrm flipH="1">
            <a:off x="8105135" y="2042123"/>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4"/>
          <p:cNvGrpSpPr/>
          <p:nvPr/>
        </p:nvGrpSpPr>
        <p:grpSpPr>
          <a:xfrm flipH="1" rot="5400000">
            <a:off x="1107201" y="4542621"/>
            <a:ext cx="746565" cy="716409"/>
            <a:chOff x="6313343" y="845151"/>
            <a:chExt cx="370706" cy="355714"/>
          </a:xfrm>
        </p:grpSpPr>
        <p:sp>
          <p:nvSpPr>
            <p:cNvPr id="33" name="Google Shape;33;p4"/>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4"/>
          <p:cNvGrpSpPr/>
          <p:nvPr/>
        </p:nvGrpSpPr>
        <p:grpSpPr>
          <a:xfrm>
            <a:off x="8215061" y="4800900"/>
            <a:ext cx="431675" cy="145800"/>
            <a:chOff x="1059975" y="1389000"/>
            <a:chExt cx="431675" cy="145800"/>
          </a:xfrm>
        </p:grpSpPr>
        <p:sp>
          <p:nvSpPr>
            <p:cNvPr id="36" name="Google Shape;36;p4"/>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 name="Google Shape;42;p4"/>
          <p:cNvSpPr/>
          <p:nvPr/>
        </p:nvSpPr>
        <p:spPr>
          <a:xfrm flipH="1">
            <a:off x="-898540" y="1811535"/>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3" name="Shape 43"/>
        <p:cNvGrpSpPr/>
        <p:nvPr/>
      </p:nvGrpSpPr>
      <p:grpSpPr>
        <a:xfrm>
          <a:off x="0" y="0"/>
          <a:ext cx="0" cy="0"/>
          <a:chOff x="0" y="0"/>
          <a:chExt cx="0" cy="0"/>
        </a:xfrm>
      </p:grpSpPr>
      <p:sp>
        <p:nvSpPr>
          <p:cNvPr id="44" name="Google Shape;44;p5"/>
          <p:cNvSpPr txBox="1"/>
          <p:nvPr>
            <p:ph type="title"/>
          </p:nvPr>
        </p:nvSpPr>
        <p:spPr>
          <a:xfrm>
            <a:off x="713100" y="445025"/>
            <a:ext cx="77109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 name="Google Shape;45;p5"/>
          <p:cNvSpPr txBox="1"/>
          <p:nvPr>
            <p:ph idx="2" type="title"/>
          </p:nvPr>
        </p:nvSpPr>
        <p:spPr>
          <a:xfrm>
            <a:off x="1801475" y="2484928"/>
            <a:ext cx="2510100" cy="412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6" name="Google Shape;46;p5"/>
          <p:cNvSpPr txBox="1"/>
          <p:nvPr>
            <p:ph idx="3" type="title"/>
          </p:nvPr>
        </p:nvSpPr>
        <p:spPr>
          <a:xfrm>
            <a:off x="4845927" y="2484850"/>
            <a:ext cx="2510100" cy="412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5"/>
          <p:cNvSpPr txBox="1"/>
          <p:nvPr>
            <p:ph idx="1" type="subTitle"/>
          </p:nvPr>
        </p:nvSpPr>
        <p:spPr>
          <a:xfrm>
            <a:off x="4845923" y="2820850"/>
            <a:ext cx="2510100" cy="115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8" name="Google Shape;48;p5"/>
          <p:cNvSpPr txBox="1"/>
          <p:nvPr>
            <p:ph idx="4" type="subTitle"/>
          </p:nvPr>
        </p:nvSpPr>
        <p:spPr>
          <a:xfrm>
            <a:off x="1801475" y="2820850"/>
            <a:ext cx="2510100" cy="115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49" name="Google Shape;49;p5"/>
          <p:cNvGrpSpPr/>
          <p:nvPr/>
        </p:nvGrpSpPr>
        <p:grpSpPr>
          <a:xfrm>
            <a:off x="339818" y="793521"/>
            <a:ext cx="746565" cy="716409"/>
            <a:chOff x="6313343" y="845151"/>
            <a:chExt cx="370706" cy="355714"/>
          </a:xfrm>
        </p:grpSpPr>
        <p:sp>
          <p:nvSpPr>
            <p:cNvPr id="50" name="Google Shape;50;p5"/>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p:nvPr/>
        </p:nvSpPr>
        <p:spPr>
          <a:xfrm flipH="1">
            <a:off x="263072" y="4453673"/>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flipH="1">
            <a:off x="8489522" y="131784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rot="10800000">
            <a:off x="-26075" y="163225"/>
            <a:ext cx="9209650" cy="242400"/>
          </a:xfrm>
          <a:custGeom>
            <a:rect b="b" l="l" r="r" t="t"/>
            <a:pathLst>
              <a:path extrusionOk="0" h="9696" w="368386">
                <a:moveTo>
                  <a:pt x="368386" y="3126"/>
                </a:moveTo>
                <a:lnTo>
                  <a:pt x="268644" y="3126"/>
                </a:lnTo>
                <a:lnTo>
                  <a:pt x="263229" y="0"/>
                </a:lnTo>
                <a:lnTo>
                  <a:pt x="146312" y="0"/>
                </a:lnTo>
                <a:lnTo>
                  <a:pt x="129518" y="9696"/>
                </a:lnTo>
                <a:lnTo>
                  <a:pt x="0" y="9696"/>
                </a:lnTo>
              </a:path>
            </a:pathLst>
          </a:custGeom>
          <a:noFill/>
          <a:ln cap="flat" cmpd="sng" w="9525">
            <a:solidFill>
              <a:schemeClr val="accent4"/>
            </a:solidFill>
            <a:prstDash val="solid"/>
            <a:round/>
            <a:headEnd len="med" w="med" type="none"/>
            <a:tailEnd len="med" w="med" type="none"/>
          </a:ln>
        </p:spPr>
      </p:sp>
      <p:grpSp>
        <p:nvGrpSpPr>
          <p:cNvPr id="55" name="Google Shape;55;p5"/>
          <p:cNvGrpSpPr/>
          <p:nvPr/>
        </p:nvGrpSpPr>
        <p:grpSpPr>
          <a:xfrm>
            <a:off x="8215050" y="4800900"/>
            <a:ext cx="431675" cy="145800"/>
            <a:chOff x="1059975" y="1389000"/>
            <a:chExt cx="431675" cy="145800"/>
          </a:xfrm>
        </p:grpSpPr>
        <p:sp>
          <p:nvSpPr>
            <p:cNvPr id="56" name="Google Shape;56;p5"/>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5"/>
          <p:cNvSpPr/>
          <p:nvPr/>
        </p:nvSpPr>
        <p:spPr>
          <a:xfrm>
            <a:off x="2562175" y="4800900"/>
            <a:ext cx="3131050" cy="409500"/>
          </a:xfrm>
          <a:custGeom>
            <a:rect b="b" l="l" r="r" t="t"/>
            <a:pathLst>
              <a:path extrusionOk="0" h="16380" w="125242">
                <a:moveTo>
                  <a:pt x="0" y="14149"/>
                </a:moveTo>
                <a:lnTo>
                  <a:pt x="14150" y="0"/>
                </a:lnTo>
                <a:lnTo>
                  <a:pt x="108862" y="0"/>
                </a:lnTo>
                <a:lnTo>
                  <a:pt x="125242" y="16380"/>
                </a:lnTo>
              </a:path>
            </a:pathLst>
          </a:custGeom>
          <a:noFill/>
          <a:ln cap="flat" cmpd="sng" w="9525">
            <a:solidFill>
              <a:schemeClr val="accent4"/>
            </a:solidFill>
            <a:prstDash val="solid"/>
            <a:round/>
            <a:headEnd len="med" w="med" type="none"/>
            <a:tailEnd len="med" w="med"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6"/>
          <p:cNvSpPr/>
          <p:nvPr/>
        </p:nvSpPr>
        <p:spPr>
          <a:xfrm flipH="1">
            <a:off x="-525915" y="-603165"/>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6"/>
          <p:cNvSpPr/>
          <p:nvPr/>
        </p:nvSpPr>
        <p:spPr>
          <a:xfrm>
            <a:off x="-26075" y="4800900"/>
            <a:ext cx="9209650" cy="242400"/>
          </a:xfrm>
          <a:custGeom>
            <a:rect b="b" l="l" r="r" t="t"/>
            <a:pathLst>
              <a:path extrusionOk="0" h="9696" w="368386">
                <a:moveTo>
                  <a:pt x="368386" y="3126"/>
                </a:moveTo>
                <a:lnTo>
                  <a:pt x="268644" y="3126"/>
                </a:lnTo>
                <a:lnTo>
                  <a:pt x="263229" y="0"/>
                </a:lnTo>
                <a:lnTo>
                  <a:pt x="146312" y="0"/>
                </a:lnTo>
                <a:lnTo>
                  <a:pt x="129518" y="9696"/>
                </a:lnTo>
                <a:lnTo>
                  <a:pt x="0" y="9696"/>
                </a:lnTo>
              </a:path>
            </a:pathLst>
          </a:custGeom>
          <a:noFill/>
          <a:ln cap="flat" cmpd="sng" w="9525">
            <a:solidFill>
              <a:schemeClr val="accent4"/>
            </a:solidFill>
            <a:prstDash val="solid"/>
            <a:round/>
            <a:headEnd len="med" w="med" type="none"/>
            <a:tailEnd len="med" w="med" type="none"/>
          </a:ln>
        </p:spPr>
      </p:sp>
      <p:grpSp>
        <p:nvGrpSpPr>
          <p:cNvPr id="66" name="Google Shape;66;p6"/>
          <p:cNvGrpSpPr/>
          <p:nvPr/>
        </p:nvGrpSpPr>
        <p:grpSpPr>
          <a:xfrm>
            <a:off x="8215063" y="197100"/>
            <a:ext cx="431675" cy="145800"/>
            <a:chOff x="1059975" y="1389000"/>
            <a:chExt cx="431675" cy="145800"/>
          </a:xfrm>
        </p:grpSpPr>
        <p:sp>
          <p:nvSpPr>
            <p:cNvPr id="67" name="Google Shape;67;p6"/>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6"/>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6"/>
          <p:cNvSpPr/>
          <p:nvPr/>
        </p:nvSpPr>
        <p:spPr>
          <a:xfrm flipH="1">
            <a:off x="8733635" y="2058510"/>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txBox="1"/>
          <p:nvPr>
            <p:ph type="title"/>
          </p:nvPr>
        </p:nvSpPr>
        <p:spPr>
          <a:xfrm>
            <a:off x="7131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5" name="Shape 75"/>
        <p:cNvGrpSpPr/>
        <p:nvPr/>
      </p:nvGrpSpPr>
      <p:grpSpPr>
        <a:xfrm>
          <a:off x="0" y="0"/>
          <a:ext cx="0" cy="0"/>
          <a:chOff x="0" y="0"/>
          <a:chExt cx="0" cy="0"/>
        </a:xfrm>
      </p:grpSpPr>
      <p:sp>
        <p:nvSpPr>
          <p:cNvPr id="76" name="Google Shape;76;p7"/>
          <p:cNvSpPr/>
          <p:nvPr/>
        </p:nvSpPr>
        <p:spPr>
          <a:xfrm flipH="1">
            <a:off x="3899822" y="-855002"/>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 name="Google Shape;77;p7"/>
          <p:cNvGrpSpPr/>
          <p:nvPr/>
        </p:nvGrpSpPr>
        <p:grpSpPr>
          <a:xfrm rot="-5400000">
            <a:off x="3168343" y="4619171"/>
            <a:ext cx="746565" cy="716409"/>
            <a:chOff x="6313343" y="845151"/>
            <a:chExt cx="370706" cy="355714"/>
          </a:xfrm>
        </p:grpSpPr>
        <p:sp>
          <p:nvSpPr>
            <p:cNvPr id="78" name="Google Shape;78;p7"/>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7"/>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 name="Google Shape;80;p7"/>
          <p:cNvGrpSpPr/>
          <p:nvPr/>
        </p:nvGrpSpPr>
        <p:grpSpPr>
          <a:xfrm>
            <a:off x="497250" y="197100"/>
            <a:ext cx="431675" cy="145800"/>
            <a:chOff x="1059975" y="1389000"/>
            <a:chExt cx="431675" cy="145800"/>
          </a:xfrm>
        </p:grpSpPr>
        <p:sp>
          <p:nvSpPr>
            <p:cNvPr id="81" name="Google Shape;81;p7"/>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7"/>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7"/>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7"/>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7"/>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7"/>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7"/>
          <p:cNvSpPr/>
          <p:nvPr/>
        </p:nvSpPr>
        <p:spPr>
          <a:xfrm>
            <a:off x="-1590457" y="4800900"/>
            <a:ext cx="4226875" cy="508275"/>
          </a:xfrm>
          <a:custGeom>
            <a:rect b="b" l="l" r="r" t="t"/>
            <a:pathLst>
              <a:path extrusionOk="0" h="20331" w="169075">
                <a:moveTo>
                  <a:pt x="0" y="0"/>
                </a:moveTo>
                <a:lnTo>
                  <a:pt x="148744" y="0"/>
                </a:lnTo>
                <a:lnTo>
                  <a:pt x="169075" y="20331"/>
                </a:lnTo>
              </a:path>
            </a:pathLst>
          </a:custGeom>
          <a:noFill/>
          <a:ln cap="flat" cmpd="sng" w="9525">
            <a:solidFill>
              <a:schemeClr val="accent4"/>
            </a:solidFill>
            <a:prstDash val="solid"/>
            <a:round/>
            <a:headEnd len="med" w="med" type="none"/>
            <a:tailEnd len="med" w="med" type="none"/>
          </a:ln>
        </p:spPr>
      </p:sp>
      <p:sp>
        <p:nvSpPr>
          <p:cNvPr id="88" name="Google Shape;88;p7"/>
          <p:cNvSpPr/>
          <p:nvPr/>
        </p:nvSpPr>
        <p:spPr>
          <a:xfrm flipH="1">
            <a:off x="-1022353" y="1811535"/>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txBox="1"/>
          <p:nvPr>
            <p:ph idx="1" type="body"/>
          </p:nvPr>
        </p:nvSpPr>
        <p:spPr>
          <a:xfrm>
            <a:off x="720000" y="2188675"/>
            <a:ext cx="4171500" cy="2070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90" name="Google Shape;90;p7"/>
          <p:cNvSpPr txBox="1"/>
          <p:nvPr>
            <p:ph type="title"/>
          </p:nvPr>
        </p:nvSpPr>
        <p:spPr>
          <a:xfrm>
            <a:off x="720000" y="884825"/>
            <a:ext cx="4171500" cy="1303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1" name="Google Shape;91;p7"/>
          <p:cNvSpPr/>
          <p:nvPr>
            <p:ph idx="2" type="pic"/>
          </p:nvPr>
        </p:nvSpPr>
        <p:spPr>
          <a:xfrm>
            <a:off x="4958700" y="927150"/>
            <a:ext cx="3472200" cy="32892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2" name="Shape 92"/>
        <p:cNvGrpSpPr/>
        <p:nvPr/>
      </p:nvGrpSpPr>
      <p:grpSpPr>
        <a:xfrm>
          <a:off x="0" y="0"/>
          <a:ext cx="0" cy="0"/>
          <a:chOff x="0" y="0"/>
          <a:chExt cx="0" cy="0"/>
        </a:xfrm>
      </p:grpSpPr>
      <p:sp>
        <p:nvSpPr>
          <p:cNvPr id="93" name="Google Shape;93;p8"/>
          <p:cNvSpPr/>
          <p:nvPr/>
        </p:nvSpPr>
        <p:spPr>
          <a:xfrm flipH="1">
            <a:off x="-192378" y="100429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8"/>
          <p:cNvSpPr/>
          <p:nvPr/>
        </p:nvSpPr>
        <p:spPr>
          <a:xfrm>
            <a:off x="104250" y="-125"/>
            <a:ext cx="609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8"/>
          <p:cNvGrpSpPr/>
          <p:nvPr/>
        </p:nvGrpSpPr>
        <p:grpSpPr>
          <a:xfrm rot="-5400000">
            <a:off x="1155618" y="4245896"/>
            <a:ext cx="746565" cy="716409"/>
            <a:chOff x="6313343" y="845151"/>
            <a:chExt cx="370706" cy="355714"/>
          </a:xfrm>
        </p:grpSpPr>
        <p:sp>
          <p:nvSpPr>
            <p:cNvPr id="96" name="Google Shape;96;p8"/>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8"/>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8"/>
          <p:cNvSpPr/>
          <p:nvPr/>
        </p:nvSpPr>
        <p:spPr>
          <a:xfrm flipH="1">
            <a:off x="4841560" y="4383773"/>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8"/>
          <p:cNvGrpSpPr/>
          <p:nvPr/>
        </p:nvGrpSpPr>
        <p:grpSpPr>
          <a:xfrm>
            <a:off x="8215063" y="197100"/>
            <a:ext cx="431675" cy="145800"/>
            <a:chOff x="1059975" y="1389000"/>
            <a:chExt cx="431675" cy="145800"/>
          </a:xfrm>
        </p:grpSpPr>
        <p:sp>
          <p:nvSpPr>
            <p:cNvPr id="100" name="Google Shape;100;p8"/>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8"/>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8"/>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8"/>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8"/>
          <p:cNvSpPr txBox="1"/>
          <p:nvPr>
            <p:ph type="title"/>
          </p:nvPr>
        </p:nvSpPr>
        <p:spPr>
          <a:xfrm>
            <a:off x="2119200" y="1307100"/>
            <a:ext cx="56187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7" name="Shape 107"/>
        <p:cNvGrpSpPr/>
        <p:nvPr/>
      </p:nvGrpSpPr>
      <p:grpSpPr>
        <a:xfrm>
          <a:off x="0" y="0"/>
          <a:ext cx="0" cy="0"/>
          <a:chOff x="0" y="0"/>
          <a:chExt cx="0" cy="0"/>
        </a:xfrm>
      </p:grpSpPr>
      <p:sp>
        <p:nvSpPr>
          <p:cNvPr id="108" name="Google Shape;108;p9"/>
          <p:cNvSpPr/>
          <p:nvPr/>
        </p:nvSpPr>
        <p:spPr>
          <a:xfrm flipH="1" rot="10800000">
            <a:off x="-225900" y="-282975"/>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109" name="Google Shape;109;p9"/>
          <p:cNvSpPr/>
          <p:nvPr/>
        </p:nvSpPr>
        <p:spPr>
          <a:xfrm rot="10800000">
            <a:off x="4173175" y="4604825"/>
            <a:ext cx="4970825" cy="1023950"/>
          </a:xfrm>
          <a:custGeom>
            <a:rect b="b" l="l" r="r" t="t"/>
            <a:pathLst>
              <a:path extrusionOk="0" h="40958" w="198833">
                <a:moveTo>
                  <a:pt x="0" y="40958"/>
                </a:moveTo>
                <a:lnTo>
                  <a:pt x="127892" y="40958"/>
                </a:lnTo>
                <a:lnTo>
                  <a:pt x="198833" y="0"/>
                </a:lnTo>
              </a:path>
            </a:pathLst>
          </a:custGeom>
          <a:noFill/>
          <a:ln cap="flat" cmpd="sng" w="9525">
            <a:solidFill>
              <a:schemeClr val="accent4"/>
            </a:solidFill>
            <a:prstDash val="solid"/>
            <a:round/>
            <a:headEnd len="med" w="med" type="none"/>
            <a:tailEnd len="med" w="med" type="none"/>
          </a:ln>
        </p:spPr>
      </p:sp>
      <p:sp>
        <p:nvSpPr>
          <p:cNvPr id="110" name="Google Shape;110;p9"/>
          <p:cNvSpPr/>
          <p:nvPr/>
        </p:nvSpPr>
        <p:spPr>
          <a:xfrm flipH="1">
            <a:off x="1612235" y="-685627"/>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9"/>
          <p:cNvSpPr/>
          <p:nvPr/>
        </p:nvSpPr>
        <p:spPr>
          <a:xfrm flipH="1">
            <a:off x="5765535" y="4328273"/>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9"/>
          <p:cNvSpPr/>
          <p:nvPr/>
        </p:nvSpPr>
        <p:spPr>
          <a:xfrm>
            <a:off x="104250" y="-125"/>
            <a:ext cx="609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9"/>
          <p:cNvSpPr txBox="1"/>
          <p:nvPr>
            <p:ph type="title"/>
          </p:nvPr>
        </p:nvSpPr>
        <p:spPr>
          <a:xfrm>
            <a:off x="1061850" y="1559875"/>
            <a:ext cx="4563600" cy="841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4" name="Google Shape;114;p9"/>
          <p:cNvSpPr txBox="1"/>
          <p:nvPr>
            <p:ph idx="1" type="subTitle"/>
          </p:nvPr>
        </p:nvSpPr>
        <p:spPr>
          <a:xfrm>
            <a:off x="1061850" y="2401675"/>
            <a:ext cx="4563600" cy="1181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5" name="Shape 115"/>
        <p:cNvGrpSpPr/>
        <p:nvPr/>
      </p:nvGrpSpPr>
      <p:grpSpPr>
        <a:xfrm>
          <a:off x="0" y="0"/>
          <a:ext cx="0" cy="0"/>
          <a:chOff x="0" y="0"/>
          <a:chExt cx="0" cy="0"/>
        </a:xfrm>
      </p:grpSpPr>
      <p:sp>
        <p:nvSpPr>
          <p:cNvPr id="116" name="Google Shape;116;p10"/>
          <p:cNvSpPr txBox="1"/>
          <p:nvPr>
            <p:ph type="title"/>
          </p:nvPr>
        </p:nvSpPr>
        <p:spPr>
          <a:xfrm>
            <a:off x="1930050" y="3566400"/>
            <a:ext cx="5283900" cy="1037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17" name="Google Shape;117;p10"/>
          <p:cNvSpPr/>
          <p:nvPr/>
        </p:nvSpPr>
        <p:spPr>
          <a:xfrm flipH="1">
            <a:off x="4917125" y="4800900"/>
            <a:ext cx="4226875" cy="508275"/>
          </a:xfrm>
          <a:custGeom>
            <a:rect b="b" l="l" r="r" t="t"/>
            <a:pathLst>
              <a:path extrusionOk="0" h="20331" w="169075">
                <a:moveTo>
                  <a:pt x="0" y="0"/>
                </a:moveTo>
                <a:lnTo>
                  <a:pt x="148744" y="0"/>
                </a:lnTo>
                <a:lnTo>
                  <a:pt x="169075" y="20331"/>
                </a:lnTo>
              </a:path>
            </a:pathLst>
          </a:custGeom>
          <a:noFill/>
          <a:ln cap="flat" cmpd="sng" w="9525">
            <a:solidFill>
              <a:schemeClr val="accent4"/>
            </a:solidFill>
            <a:prstDash val="solid"/>
            <a:round/>
            <a:headEnd len="med" w="med" type="none"/>
            <a:tailEnd len="med" w="med" type="none"/>
          </a:ln>
        </p:spPr>
      </p:sp>
      <p:sp>
        <p:nvSpPr>
          <p:cNvPr id="118" name="Google Shape;118;p10"/>
          <p:cNvSpPr/>
          <p:nvPr/>
        </p:nvSpPr>
        <p:spPr>
          <a:xfrm flipH="1">
            <a:off x="104260" y="-981027"/>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10"/>
          <p:cNvGrpSpPr/>
          <p:nvPr/>
        </p:nvGrpSpPr>
        <p:grpSpPr>
          <a:xfrm>
            <a:off x="8215063" y="466500"/>
            <a:ext cx="431675" cy="145800"/>
            <a:chOff x="1059975" y="1389000"/>
            <a:chExt cx="431675" cy="145800"/>
          </a:xfrm>
        </p:grpSpPr>
        <p:sp>
          <p:nvSpPr>
            <p:cNvPr id="120" name="Google Shape;120;p10"/>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0"/>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0"/>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0"/>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0"/>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0"/>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 name="Google Shape;126;p10"/>
          <p:cNvGrpSpPr/>
          <p:nvPr/>
        </p:nvGrpSpPr>
        <p:grpSpPr>
          <a:xfrm rot="590106">
            <a:off x="-306654" y="2864621"/>
            <a:ext cx="746564" cy="716407"/>
            <a:chOff x="6313343" y="845151"/>
            <a:chExt cx="370706" cy="355714"/>
          </a:xfrm>
        </p:grpSpPr>
        <p:sp>
          <p:nvSpPr>
            <p:cNvPr id="127" name="Google Shape;127;p10"/>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10"/>
          <p:cNvSpPr/>
          <p:nvPr/>
        </p:nvSpPr>
        <p:spPr>
          <a:xfrm rot="10800000">
            <a:off x="3303950" y="-416750"/>
            <a:ext cx="6646575" cy="822375"/>
          </a:xfrm>
          <a:custGeom>
            <a:rect b="b" l="l" r="r" t="t"/>
            <a:pathLst>
              <a:path extrusionOk="0" h="32895" w="265863">
                <a:moveTo>
                  <a:pt x="0" y="7803"/>
                </a:moveTo>
                <a:lnTo>
                  <a:pt x="97657" y="7803"/>
                </a:lnTo>
                <a:lnTo>
                  <a:pt x="111173" y="0"/>
                </a:lnTo>
                <a:lnTo>
                  <a:pt x="174810" y="0"/>
                </a:lnTo>
                <a:lnTo>
                  <a:pt x="188946" y="8161"/>
                </a:lnTo>
                <a:lnTo>
                  <a:pt x="222422" y="8161"/>
                </a:lnTo>
                <a:lnTo>
                  <a:pt x="261521" y="30735"/>
                </a:lnTo>
                <a:lnTo>
                  <a:pt x="265863" y="32895"/>
                </a:lnTo>
              </a:path>
            </a:pathLst>
          </a:custGeom>
          <a:noFill/>
          <a:ln cap="flat" cmpd="sng" w="9525">
            <a:solidFill>
              <a:schemeClr val="accent4"/>
            </a:solidFill>
            <a:prstDash val="solid"/>
            <a:round/>
            <a:headEnd len="med" w="med" type="none"/>
            <a:tailEnd len="med" w="med" type="none"/>
          </a:ln>
        </p:spPr>
      </p:sp>
      <p:sp>
        <p:nvSpPr>
          <p:cNvPr id="130" name="Google Shape;130;p10"/>
          <p:cNvSpPr/>
          <p:nvPr/>
        </p:nvSpPr>
        <p:spPr>
          <a:xfrm flipH="1">
            <a:off x="8566710" y="339789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445025"/>
            <a:ext cx="77178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3200"/>
              <a:buFont typeface="Zen Dots"/>
              <a:buNone/>
              <a:defRPr b="1" sz="3200">
                <a:solidFill>
                  <a:schemeClr val="lt2"/>
                </a:solidFill>
                <a:latin typeface="Zen Dots"/>
                <a:ea typeface="Zen Dots"/>
                <a:cs typeface="Zen Dots"/>
                <a:sym typeface="Zen Dots"/>
              </a:defRPr>
            </a:lvl1pPr>
            <a:lvl2pPr lvl="1" rtl="0">
              <a:lnSpc>
                <a:spcPct val="100000"/>
              </a:lnSpc>
              <a:spcBef>
                <a:spcPts val="0"/>
              </a:spcBef>
              <a:spcAft>
                <a:spcPts val="0"/>
              </a:spcAft>
              <a:buClr>
                <a:schemeClr val="dk2"/>
              </a:buClr>
              <a:buSzPts val="3500"/>
              <a:buFont typeface="Bebas Neue"/>
              <a:buNone/>
              <a:defRPr sz="3500">
                <a:solidFill>
                  <a:schemeClr val="dk2"/>
                </a:solidFill>
                <a:latin typeface="Bebas Neue"/>
                <a:ea typeface="Bebas Neue"/>
                <a:cs typeface="Bebas Neue"/>
                <a:sym typeface="Bebas Neue"/>
              </a:defRPr>
            </a:lvl2pPr>
            <a:lvl3pPr lvl="2" rtl="0">
              <a:lnSpc>
                <a:spcPct val="100000"/>
              </a:lnSpc>
              <a:spcBef>
                <a:spcPts val="0"/>
              </a:spcBef>
              <a:spcAft>
                <a:spcPts val="0"/>
              </a:spcAft>
              <a:buClr>
                <a:schemeClr val="dk2"/>
              </a:buClr>
              <a:buSzPts val="3500"/>
              <a:buFont typeface="Bebas Neue"/>
              <a:buNone/>
              <a:defRPr sz="3500">
                <a:solidFill>
                  <a:schemeClr val="dk2"/>
                </a:solidFill>
                <a:latin typeface="Bebas Neue"/>
                <a:ea typeface="Bebas Neue"/>
                <a:cs typeface="Bebas Neue"/>
                <a:sym typeface="Bebas Neue"/>
              </a:defRPr>
            </a:lvl3pPr>
            <a:lvl4pPr lvl="3" rtl="0">
              <a:lnSpc>
                <a:spcPct val="100000"/>
              </a:lnSpc>
              <a:spcBef>
                <a:spcPts val="0"/>
              </a:spcBef>
              <a:spcAft>
                <a:spcPts val="0"/>
              </a:spcAft>
              <a:buClr>
                <a:schemeClr val="dk2"/>
              </a:buClr>
              <a:buSzPts val="3500"/>
              <a:buFont typeface="Bebas Neue"/>
              <a:buNone/>
              <a:defRPr sz="3500">
                <a:solidFill>
                  <a:schemeClr val="dk2"/>
                </a:solidFill>
                <a:latin typeface="Bebas Neue"/>
                <a:ea typeface="Bebas Neue"/>
                <a:cs typeface="Bebas Neue"/>
                <a:sym typeface="Bebas Neue"/>
              </a:defRPr>
            </a:lvl4pPr>
            <a:lvl5pPr lvl="4" rtl="0">
              <a:lnSpc>
                <a:spcPct val="100000"/>
              </a:lnSpc>
              <a:spcBef>
                <a:spcPts val="0"/>
              </a:spcBef>
              <a:spcAft>
                <a:spcPts val="0"/>
              </a:spcAft>
              <a:buClr>
                <a:schemeClr val="dk2"/>
              </a:buClr>
              <a:buSzPts val="3500"/>
              <a:buFont typeface="Bebas Neue"/>
              <a:buNone/>
              <a:defRPr sz="3500">
                <a:solidFill>
                  <a:schemeClr val="dk2"/>
                </a:solidFill>
                <a:latin typeface="Bebas Neue"/>
                <a:ea typeface="Bebas Neue"/>
                <a:cs typeface="Bebas Neue"/>
                <a:sym typeface="Bebas Neue"/>
              </a:defRPr>
            </a:lvl5pPr>
            <a:lvl6pPr lvl="5" rtl="0">
              <a:lnSpc>
                <a:spcPct val="100000"/>
              </a:lnSpc>
              <a:spcBef>
                <a:spcPts val="0"/>
              </a:spcBef>
              <a:spcAft>
                <a:spcPts val="0"/>
              </a:spcAft>
              <a:buClr>
                <a:schemeClr val="dk2"/>
              </a:buClr>
              <a:buSzPts val="3500"/>
              <a:buFont typeface="Bebas Neue"/>
              <a:buNone/>
              <a:defRPr sz="3500">
                <a:solidFill>
                  <a:schemeClr val="dk2"/>
                </a:solidFill>
                <a:latin typeface="Bebas Neue"/>
                <a:ea typeface="Bebas Neue"/>
                <a:cs typeface="Bebas Neue"/>
                <a:sym typeface="Bebas Neue"/>
              </a:defRPr>
            </a:lvl6pPr>
            <a:lvl7pPr lvl="6" rtl="0">
              <a:lnSpc>
                <a:spcPct val="100000"/>
              </a:lnSpc>
              <a:spcBef>
                <a:spcPts val="0"/>
              </a:spcBef>
              <a:spcAft>
                <a:spcPts val="0"/>
              </a:spcAft>
              <a:buClr>
                <a:schemeClr val="dk2"/>
              </a:buClr>
              <a:buSzPts val="3500"/>
              <a:buFont typeface="Bebas Neue"/>
              <a:buNone/>
              <a:defRPr sz="3500">
                <a:solidFill>
                  <a:schemeClr val="dk2"/>
                </a:solidFill>
                <a:latin typeface="Bebas Neue"/>
                <a:ea typeface="Bebas Neue"/>
                <a:cs typeface="Bebas Neue"/>
                <a:sym typeface="Bebas Neue"/>
              </a:defRPr>
            </a:lvl7pPr>
            <a:lvl8pPr lvl="7" rtl="0">
              <a:lnSpc>
                <a:spcPct val="100000"/>
              </a:lnSpc>
              <a:spcBef>
                <a:spcPts val="0"/>
              </a:spcBef>
              <a:spcAft>
                <a:spcPts val="0"/>
              </a:spcAft>
              <a:buClr>
                <a:schemeClr val="dk2"/>
              </a:buClr>
              <a:buSzPts val="3500"/>
              <a:buFont typeface="Bebas Neue"/>
              <a:buNone/>
              <a:defRPr sz="3500">
                <a:solidFill>
                  <a:schemeClr val="dk2"/>
                </a:solidFill>
                <a:latin typeface="Bebas Neue"/>
                <a:ea typeface="Bebas Neue"/>
                <a:cs typeface="Bebas Neue"/>
                <a:sym typeface="Bebas Neue"/>
              </a:defRPr>
            </a:lvl8pPr>
            <a:lvl9pPr lvl="8" rtl="0">
              <a:lnSpc>
                <a:spcPct val="100000"/>
              </a:lnSpc>
              <a:spcBef>
                <a:spcPts val="0"/>
              </a:spcBef>
              <a:spcAft>
                <a:spcPts val="0"/>
              </a:spcAft>
              <a:buClr>
                <a:schemeClr val="dk2"/>
              </a:buClr>
              <a:buSzPts val="3500"/>
              <a:buFont typeface="Bebas Neue"/>
              <a:buNone/>
              <a:defRPr sz="3500">
                <a:solidFill>
                  <a:schemeClr val="dk2"/>
                </a:solidFill>
                <a:latin typeface="Bebas Neue"/>
                <a:ea typeface="Bebas Neue"/>
                <a:cs typeface="Bebas Neue"/>
                <a:sym typeface="Bebas Neue"/>
              </a:defRPr>
            </a:lvl9pPr>
          </a:lstStyle>
          <a:p/>
        </p:txBody>
      </p:sp>
      <p:sp>
        <p:nvSpPr>
          <p:cNvPr id="7" name="Google Shape;7;p1"/>
          <p:cNvSpPr txBox="1"/>
          <p:nvPr>
            <p:ph idx="1" type="body"/>
          </p:nvPr>
        </p:nvSpPr>
        <p:spPr>
          <a:xfrm>
            <a:off x="713100" y="1152475"/>
            <a:ext cx="77178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1pPr>
            <a:lvl2pPr indent="-317500" lvl="1" marL="914400">
              <a:lnSpc>
                <a:spcPct val="100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2pPr>
            <a:lvl3pPr indent="-317500" lvl="2" marL="1371600">
              <a:lnSpc>
                <a:spcPct val="100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3pPr>
            <a:lvl4pPr indent="-317500" lvl="3" marL="1828800">
              <a:lnSpc>
                <a:spcPct val="100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4pPr>
            <a:lvl5pPr indent="-317500" lvl="4" marL="2286000">
              <a:lnSpc>
                <a:spcPct val="100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5pPr>
            <a:lvl6pPr indent="-317500" lvl="5" marL="2743200">
              <a:lnSpc>
                <a:spcPct val="100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6pPr>
            <a:lvl7pPr indent="-317500" lvl="6" marL="3200400">
              <a:lnSpc>
                <a:spcPct val="100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7pPr>
            <a:lvl8pPr indent="-317500" lvl="7" marL="3657600">
              <a:lnSpc>
                <a:spcPct val="100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8pPr>
            <a:lvl9pPr indent="-317500" lvl="8" marL="4114800">
              <a:lnSpc>
                <a:spcPct val="100000"/>
              </a:lnSpc>
              <a:spcBef>
                <a:spcPts val="1600"/>
              </a:spcBef>
              <a:spcAft>
                <a:spcPts val="1600"/>
              </a:spcAft>
              <a:buClr>
                <a:schemeClr val="dk1"/>
              </a:buClr>
              <a:buSzPts val="1400"/>
              <a:buFont typeface="Catamaran"/>
              <a:buChar char="■"/>
              <a:defRPr>
                <a:solidFill>
                  <a:schemeClr val="dk1"/>
                </a:solidFill>
                <a:latin typeface="Catamaran"/>
                <a:ea typeface="Catamaran"/>
                <a:cs typeface="Catamaran"/>
                <a:sym typeface="Catamara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14" name="Shape 414"/>
        <p:cNvGrpSpPr/>
        <p:nvPr/>
      </p:nvGrpSpPr>
      <p:grpSpPr>
        <a:xfrm>
          <a:off x="0" y="0"/>
          <a:ext cx="0" cy="0"/>
          <a:chOff x="0" y="0"/>
          <a:chExt cx="0" cy="0"/>
        </a:xfrm>
      </p:grpSpPr>
      <p:sp>
        <p:nvSpPr>
          <p:cNvPr id="415" name="Google Shape;415;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16" name="Google Shape;416;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dtljn8O1rGkb4AVlJU1-3OW1615iFkQUv760ZYWr1e4/copy#gid=1364826426" TargetMode="External"/><Relationship Id="rId5"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6.xml"/><Relationship Id="rId4" Type="http://schemas.openxmlformats.org/officeDocument/2006/relationships/slide" Target="/ppt/slides/slide33.xml"/><Relationship Id="rId9" Type="http://schemas.openxmlformats.org/officeDocument/2006/relationships/slide" Target="/ppt/slides/slide44.xml"/><Relationship Id="rId5" Type="http://schemas.openxmlformats.org/officeDocument/2006/relationships/slide" Target="/ppt/slides/slide32.xml"/><Relationship Id="rId6" Type="http://schemas.openxmlformats.org/officeDocument/2006/relationships/slide" Target="/ppt/slides/slide32.xml"/><Relationship Id="rId7" Type="http://schemas.openxmlformats.org/officeDocument/2006/relationships/slide" Target="/ppt/slides/slide30.xml"/><Relationship Id="rId8" Type="http://schemas.openxmlformats.org/officeDocument/2006/relationships/slide" Target="/ppt/slides/slide36.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hyperlink" Target="https://www.freepik.com/free-vector/hand-drawn-metaverse-dynamic-facebook-template_27829090.htm/?utm_source=slidesgo_template&amp;utm_medium=referral-link&amp;utm_campaign=s%20g_resources&amp;utm_content=freepik" TargetMode="External"/><Relationship Id="rId4" Type="http://schemas.openxmlformats.org/officeDocument/2006/relationships/hyperlink" Target="https://www.freepik.com/free-vector/flat-design-metaverse-twitter-header_28477273.htm/?utm_source=slidesgo_template&amp;utm_medium=referral-link&amp;utm_campaign=s%20g_resources&amp;utm_content=freepi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 Id="rId3" Type="http://schemas.openxmlformats.org/officeDocument/2006/relationships/hyperlink" Target="https://www.freepik.com/free-photo/medium-shot-woman-with-computer_23992694.htm/?utm_source=slidesgo_template&amp;utm_medium=referral-link&amp;utm_campaign=s%20g_resources&amp;utm_content=freepik" TargetMode="External"/><Relationship Id="rId4" Type="http://schemas.openxmlformats.org/officeDocument/2006/relationships/hyperlink" Target="https://www.freepik.com/free-photo/full-shot-man-experiencing-virtual-reality_29759014.htm/?utm_source=slidesgo_template&amp;utm_medium=referral-link&amp;utm_campaign=s%20g_resources&amp;utm_content=freepik" TargetMode="External"/><Relationship Id="rId9" Type="http://schemas.openxmlformats.org/officeDocument/2006/relationships/hyperlink" Target="https://www.freepik.com/free-vector/hand-drawn-metaverse-dynamic-facebook-template_27829090.htm/?utm_source=slidesgo_template&amp;utm_medium=referral-link&amp;utm_campaign=s%20g_resources&amp;utm_content=freepik" TargetMode="External"/><Relationship Id="rId5" Type="http://schemas.openxmlformats.org/officeDocument/2006/relationships/hyperlink" Target="https://www.freepik.com/free-photo/medium-shot-man-wearing-vr-glasses_19265130.htm/?utm_source=slidesgo_template&amp;utm_medium=referral-link&amp;utm_campaign=s%20g_resources&amp;utm_content=freepik" TargetMode="External"/><Relationship Id="rId6" Type="http://schemas.openxmlformats.org/officeDocument/2006/relationships/hyperlink" Target="https://www.flaticon.com/packs/cyberpunk-24/?utm_source=slidesgo_template&amp;utm_medium=referral-link&amp;utm_campaign=s%20g_resources&amp;utm_content=flaticon" TargetMode="External"/><Relationship Id="rId7" Type="http://schemas.openxmlformats.org/officeDocument/2006/relationships/hyperlink" Target="https://www.freepik.com/free-vector/hand-drawn-metaverse-dynamic-landing-page-template_27829107.htm/?utm_source=slidesgo_template&amp;utm_medium=referral-link&amp;utm_campaign=s%20g_resources&amp;utm_content=freepik" TargetMode="External"/><Relationship Id="rId8" Type="http://schemas.openxmlformats.org/officeDocument/2006/relationships/hyperlink" Target="https://www.freepik.com/free-vector/hand-drawn-metaverse-dynamic-facebook-cover-template_27829100.htm/?utm_source=slidesgo_template&amp;utm_medium=referral-link&amp;utm_campaign=s%20g_resources&amp;utm_content=freepik" TargetMode="External"/><Relationship Id="rId11" Type="http://schemas.openxmlformats.org/officeDocument/2006/relationships/hyperlink" Target="https://www.freepik.com/free-vector/flat-design-metaverse-twitter-header_28477273.htm/?utm_source=slidesgo_template&amp;utm_medium=referral-link&amp;utm_campaign=s%20g_resources&amp;utm_content=freepik" TargetMode="External"/><Relationship Id="rId10" Type="http://schemas.openxmlformats.org/officeDocument/2006/relationships/hyperlink" Target="https://www.freepik.com/free-vector/hand-drawn-metaverse-dynamic-sale-banner-template_27829071.htm/?utm_source=slidesgo_template&amp;utm_medium=referral-link&amp;utm_campaign=s%20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 Id="rId3" Type="http://schemas.openxmlformats.org/officeDocument/2006/relationships/hyperlink" Target="https://fonts.google.com/specimen/Zen+Dots" TargetMode="External"/><Relationship Id="rId4" Type="http://schemas.openxmlformats.org/officeDocument/2006/relationships/hyperlink" Target="https://fonts.google.com/specimen/Catamaran"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2.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4.png"/><Relationship Id="rId17" Type="http://schemas.openxmlformats.org/officeDocument/2006/relationships/image" Target="../media/image1.png"/><Relationship Id="rId16" Type="http://schemas.openxmlformats.org/officeDocument/2006/relationships/image" Target="../media/image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 Id="rId3"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 Id="rId3" Type="http://schemas.openxmlformats.org/officeDocument/2006/relationships/hyperlink" Target="https://workspace.google.com/marketplace/app/icons_for_slides_docs/381578326502"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1.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31"/>
          <p:cNvSpPr/>
          <p:nvPr/>
        </p:nvSpPr>
        <p:spPr>
          <a:xfrm>
            <a:off x="4690875" y="539412"/>
            <a:ext cx="4453124" cy="551674"/>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COSPLAY</a:t>
            </a:r>
          </a:p>
        </p:txBody>
      </p:sp>
      <p:sp>
        <p:nvSpPr>
          <p:cNvPr id="425" name="Google Shape;425;p31"/>
          <p:cNvSpPr/>
          <p:nvPr/>
        </p:nvSpPr>
        <p:spPr>
          <a:xfrm rot="5400000">
            <a:off x="6571574" y="2989577"/>
            <a:ext cx="3718630" cy="628526"/>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CYBER</a:t>
            </a:r>
          </a:p>
        </p:txBody>
      </p:sp>
      <p:sp>
        <p:nvSpPr>
          <p:cNvPr id="426" name="Google Shape;426;p31"/>
          <p:cNvSpPr/>
          <p:nvPr/>
        </p:nvSpPr>
        <p:spPr>
          <a:xfrm flipH="1">
            <a:off x="9537428" y="1970477"/>
            <a:ext cx="393352" cy="37710"/>
          </a:xfrm>
          <a:custGeom>
            <a:rect b="b" l="l" r="r" t="t"/>
            <a:pathLst>
              <a:path extrusionOk="0" h="420" w="4381">
                <a:moveTo>
                  <a:pt x="214" y="0"/>
                </a:moveTo>
                <a:cubicBezTo>
                  <a:pt x="98" y="0"/>
                  <a:pt x="0" y="98"/>
                  <a:pt x="0" y="214"/>
                </a:cubicBezTo>
                <a:cubicBezTo>
                  <a:pt x="0" y="330"/>
                  <a:pt x="98" y="420"/>
                  <a:pt x="214" y="420"/>
                </a:cubicBezTo>
                <a:lnTo>
                  <a:pt x="4166" y="420"/>
                </a:lnTo>
                <a:cubicBezTo>
                  <a:pt x="4282" y="420"/>
                  <a:pt x="4380" y="330"/>
                  <a:pt x="4380" y="214"/>
                </a:cubicBezTo>
                <a:cubicBezTo>
                  <a:pt x="4380" y="98"/>
                  <a:pt x="4282" y="0"/>
                  <a:pt x="41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1"/>
          <p:cNvSpPr/>
          <p:nvPr/>
        </p:nvSpPr>
        <p:spPr>
          <a:xfrm flipH="1">
            <a:off x="9537428" y="2042575"/>
            <a:ext cx="215576" cy="37710"/>
          </a:xfrm>
          <a:custGeom>
            <a:rect b="b" l="l" r="r" t="t"/>
            <a:pathLst>
              <a:path extrusionOk="0" h="420" w="2401">
                <a:moveTo>
                  <a:pt x="215" y="0"/>
                </a:moveTo>
                <a:cubicBezTo>
                  <a:pt x="99" y="0"/>
                  <a:pt x="1" y="98"/>
                  <a:pt x="1" y="214"/>
                </a:cubicBezTo>
                <a:cubicBezTo>
                  <a:pt x="1" y="330"/>
                  <a:pt x="99" y="419"/>
                  <a:pt x="215" y="419"/>
                </a:cubicBezTo>
                <a:lnTo>
                  <a:pt x="2186" y="419"/>
                </a:lnTo>
                <a:cubicBezTo>
                  <a:pt x="2302" y="419"/>
                  <a:pt x="2400" y="330"/>
                  <a:pt x="2400" y="214"/>
                </a:cubicBezTo>
                <a:cubicBezTo>
                  <a:pt x="2400" y="98"/>
                  <a:pt x="2302" y="0"/>
                  <a:pt x="2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1"/>
          <p:cNvSpPr txBox="1"/>
          <p:nvPr>
            <p:ph type="ctrTitle"/>
          </p:nvPr>
        </p:nvSpPr>
        <p:spPr>
          <a:xfrm flipH="1">
            <a:off x="860900" y="1293850"/>
            <a:ext cx="4792500" cy="16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Cyber-Futuristic Cosplay </a:t>
            </a:r>
            <a:r>
              <a:rPr lang="en">
                <a:solidFill>
                  <a:schemeClr val="dk1"/>
                </a:solidFill>
              </a:rPr>
              <a:t>Workshop</a:t>
            </a:r>
            <a:endParaRPr b="1" sz="3400">
              <a:solidFill>
                <a:schemeClr val="dk2"/>
              </a:solidFill>
              <a:latin typeface="Zen Dots"/>
              <a:ea typeface="Zen Dots"/>
              <a:cs typeface="Zen Dots"/>
              <a:sym typeface="Zen Dots"/>
            </a:endParaRPr>
          </a:p>
        </p:txBody>
      </p:sp>
      <p:sp>
        <p:nvSpPr>
          <p:cNvPr id="429" name="Google Shape;429;p31"/>
          <p:cNvSpPr txBox="1"/>
          <p:nvPr>
            <p:ph idx="1" type="subTitle"/>
          </p:nvPr>
        </p:nvSpPr>
        <p:spPr>
          <a:xfrm flipH="1">
            <a:off x="860802" y="3100088"/>
            <a:ext cx="3858900" cy="43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430" name="Google Shape;430;p31"/>
          <p:cNvGrpSpPr/>
          <p:nvPr/>
        </p:nvGrpSpPr>
        <p:grpSpPr>
          <a:xfrm>
            <a:off x="5187302" y="909926"/>
            <a:ext cx="4298140" cy="4332618"/>
            <a:chOff x="5187302" y="909926"/>
            <a:chExt cx="4298140" cy="4332618"/>
          </a:xfrm>
        </p:grpSpPr>
        <p:sp>
          <p:nvSpPr>
            <p:cNvPr id="431" name="Google Shape;431;p31"/>
            <p:cNvSpPr/>
            <p:nvPr/>
          </p:nvSpPr>
          <p:spPr>
            <a:xfrm flipH="1">
              <a:off x="7930620" y="4742616"/>
              <a:ext cx="218539" cy="116722"/>
            </a:xfrm>
            <a:custGeom>
              <a:rect b="b" l="l" r="r" t="t"/>
              <a:pathLst>
                <a:path extrusionOk="0" h="1300" w="2434">
                  <a:moveTo>
                    <a:pt x="2433" y="1"/>
                  </a:moveTo>
                  <a:cubicBezTo>
                    <a:pt x="2433" y="1"/>
                    <a:pt x="140" y="509"/>
                    <a:pt x="33" y="1054"/>
                  </a:cubicBezTo>
                  <a:cubicBezTo>
                    <a:pt x="1" y="1238"/>
                    <a:pt x="216" y="1299"/>
                    <a:pt x="517" y="1299"/>
                  </a:cubicBezTo>
                  <a:cubicBezTo>
                    <a:pt x="1120" y="1299"/>
                    <a:pt x="2067" y="1054"/>
                    <a:pt x="2067" y="1054"/>
                  </a:cubicBezTo>
                  <a:lnTo>
                    <a:pt x="24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flipH="1">
              <a:off x="7930620" y="4742616"/>
              <a:ext cx="218539" cy="116722"/>
            </a:xfrm>
            <a:custGeom>
              <a:rect b="b" l="l" r="r" t="t"/>
              <a:pathLst>
                <a:path extrusionOk="0" h="1300" w="2434">
                  <a:moveTo>
                    <a:pt x="2433" y="1"/>
                  </a:moveTo>
                  <a:cubicBezTo>
                    <a:pt x="2433" y="1"/>
                    <a:pt x="140" y="509"/>
                    <a:pt x="33" y="1054"/>
                  </a:cubicBezTo>
                  <a:cubicBezTo>
                    <a:pt x="1" y="1238"/>
                    <a:pt x="216" y="1299"/>
                    <a:pt x="517" y="1299"/>
                  </a:cubicBezTo>
                  <a:cubicBezTo>
                    <a:pt x="1120" y="1299"/>
                    <a:pt x="2067" y="1054"/>
                    <a:pt x="2067" y="1054"/>
                  </a:cubicBezTo>
                  <a:lnTo>
                    <a:pt x="2433" y="1"/>
                  </a:ln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1"/>
            <p:cNvSpPr/>
            <p:nvPr/>
          </p:nvSpPr>
          <p:spPr>
            <a:xfrm flipH="1">
              <a:off x="6475280" y="2078580"/>
              <a:ext cx="1382613" cy="670521"/>
            </a:xfrm>
            <a:custGeom>
              <a:rect b="b" l="l" r="r" t="t"/>
              <a:pathLst>
                <a:path extrusionOk="0" h="7468" w="15399">
                  <a:moveTo>
                    <a:pt x="7584" y="1"/>
                  </a:moveTo>
                  <a:cubicBezTo>
                    <a:pt x="3659" y="27"/>
                    <a:pt x="1" y="705"/>
                    <a:pt x="1" y="705"/>
                  </a:cubicBezTo>
                  <a:cubicBezTo>
                    <a:pt x="260" y="2606"/>
                    <a:pt x="3748" y="7298"/>
                    <a:pt x="3748" y="7298"/>
                  </a:cubicBezTo>
                  <a:lnTo>
                    <a:pt x="7700" y="5764"/>
                  </a:lnTo>
                  <a:lnTo>
                    <a:pt x="11732" y="7468"/>
                  </a:lnTo>
                  <a:cubicBezTo>
                    <a:pt x="11732" y="7468"/>
                    <a:pt x="15140" y="2606"/>
                    <a:pt x="15399" y="705"/>
                  </a:cubicBezTo>
                  <a:cubicBezTo>
                    <a:pt x="15399" y="705"/>
                    <a:pt x="11750" y="27"/>
                    <a:pt x="7816" y="1"/>
                  </a:cubicBezTo>
                  <a:close/>
                </a:path>
              </a:pathLst>
            </a:custGeom>
            <a:gradFill>
              <a:gsLst>
                <a:gs pos="0">
                  <a:schemeClr val="lt1"/>
                </a:gs>
                <a:gs pos="50000">
                  <a:schemeClr val="dk2"/>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1"/>
            <p:cNvSpPr/>
            <p:nvPr/>
          </p:nvSpPr>
          <p:spPr>
            <a:xfrm flipH="1">
              <a:off x="6475280" y="2078395"/>
              <a:ext cx="1382613" cy="670521"/>
            </a:xfrm>
            <a:custGeom>
              <a:rect b="b" l="l" r="r" t="t"/>
              <a:pathLst>
                <a:path extrusionOk="0" h="7468" w="15399">
                  <a:moveTo>
                    <a:pt x="7584" y="1"/>
                  </a:moveTo>
                  <a:cubicBezTo>
                    <a:pt x="3659" y="27"/>
                    <a:pt x="1" y="705"/>
                    <a:pt x="1" y="705"/>
                  </a:cubicBezTo>
                  <a:cubicBezTo>
                    <a:pt x="260" y="2606"/>
                    <a:pt x="3748" y="7298"/>
                    <a:pt x="3748" y="7298"/>
                  </a:cubicBezTo>
                  <a:lnTo>
                    <a:pt x="7700" y="5764"/>
                  </a:lnTo>
                  <a:lnTo>
                    <a:pt x="11732" y="7468"/>
                  </a:lnTo>
                  <a:cubicBezTo>
                    <a:pt x="11732" y="7468"/>
                    <a:pt x="15140" y="2606"/>
                    <a:pt x="15399" y="705"/>
                  </a:cubicBezTo>
                  <a:cubicBezTo>
                    <a:pt x="15399" y="705"/>
                    <a:pt x="11750" y="27"/>
                    <a:pt x="7816"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1"/>
            <p:cNvSpPr/>
            <p:nvPr/>
          </p:nvSpPr>
          <p:spPr>
            <a:xfrm flipH="1">
              <a:off x="6580958" y="909926"/>
              <a:ext cx="2488146" cy="1496371"/>
            </a:xfrm>
            <a:custGeom>
              <a:rect b="b" l="l" r="r" t="t"/>
              <a:pathLst>
                <a:path extrusionOk="0" h="16666" w="27712">
                  <a:moveTo>
                    <a:pt x="22225" y="1"/>
                  </a:moveTo>
                  <a:cubicBezTo>
                    <a:pt x="19985" y="1"/>
                    <a:pt x="19254" y="1143"/>
                    <a:pt x="19254" y="1143"/>
                  </a:cubicBezTo>
                  <a:cubicBezTo>
                    <a:pt x="19254" y="1143"/>
                    <a:pt x="18951" y="1027"/>
                    <a:pt x="18490" y="1027"/>
                  </a:cubicBezTo>
                  <a:cubicBezTo>
                    <a:pt x="17838" y="1027"/>
                    <a:pt x="16870" y="1259"/>
                    <a:pt x="15998" y="2383"/>
                  </a:cubicBezTo>
                  <a:cubicBezTo>
                    <a:pt x="14906" y="3782"/>
                    <a:pt x="12500" y="7215"/>
                    <a:pt x="9891" y="7215"/>
                  </a:cubicBezTo>
                  <a:cubicBezTo>
                    <a:pt x="8941" y="7215"/>
                    <a:pt x="7964" y="6759"/>
                    <a:pt x="7014" y="5585"/>
                  </a:cubicBezTo>
                  <a:lnTo>
                    <a:pt x="7014" y="5585"/>
                  </a:lnTo>
                  <a:cubicBezTo>
                    <a:pt x="7014" y="5586"/>
                    <a:pt x="6738" y="7129"/>
                    <a:pt x="8477" y="7718"/>
                  </a:cubicBezTo>
                  <a:cubicBezTo>
                    <a:pt x="8477" y="7718"/>
                    <a:pt x="8415" y="7780"/>
                    <a:pt x="8290" y="7842"/>
                  </a:cubicBezTo>
                  <a:cubicBezTo>
                    <a:pt x="8132" y="7923"/>
                    <a:pt x="7869" y="8011"/>
                    <a:pt x="7474" y="8011"/>
                  </a:cubicBezTo>
                  <a:cubicBezTo>
                    <a:pt x="6954" y="8011"/>
                    <a:pt x="6206" y="7860"/>
                    <a:pt x="5168" y="7343"/>
                  </a:cubicBezTo>
                  <a:cubicBezTo>
                    <a:pt x="4618" y="7070"/>
                    <a:pt x="4027" y="6931"/>
                    <a:pt x="3453" y="6931"/>
                  </a:cubicBezTo>
                  <a:cubicBezTo>
                    <a:pt x="1642" y="6931"/>
                    <a:pt x="0" y="8319"/>
                    <a:pt x="359" y="11286"/>
                  </a:cubicBezTo>
                  <a:cubicBezTo>
                    <a:pt x="368" y="11402"/>
                    <a:pt x="386" y="11509"/>
                    <a:pt x="404" y="11625"/>
                  </a:cubicBezTo>
                  <a:cubicBezTo>
                    <a:pt x="404" y="11625"/>
                    <a:pt x="1590" y="10163"/>
                    <a:pt x="2961" y="10163"/>
                  </a:cubicBezTo>
                  <a:cubicBezTo>
                    <a:pt x="3385" y="10163"/>
                    <a:pt x="3827" y="10303"/>
                    <a:pt x="4258" y="10670"/>
                  </a:cubicBezTo>
                  <a:cubicBezTo>
                    <a:pt x="5496" y="11718"/>
                    <a:pt x="10037" y="16666"/>
                    <a:pt x="14479" y="16666"/>
                  </a:cubicBezTo>
                  <a:cubicBezTo>
                    <a:pt x="16053" y="16666"/>
                    <a:pt x="17615" y="16044"/>
                    <a:pt x="19013" y="14408"/>
                  </a:cubicBezTo>
                  <a:cubicBezTo>
                    <a:pt x="19504" y="13828"/>
                    <a:pt x="19976" y="13133"/>
                    <a:pt x="20423" y="12294"/>
                  </a:cubicBezTo>
                  <a:cubicBezTo>
                    <a:pt x="23946" y="5594"/>
                    <a:pt x="27168" y="5585"/>
                    <a:pt x="27185" y="5585"/>
                  </a:cubicBezTo>
                  <a:cubicBezTo>
                    <a:pt x="27185" y="5585"/>
                    <a:pt x="27185" y="5585"/>
                    <a:pt x="27185" y="5585"/>
                  </a:cubicBezTo>
                  <a:cubicBezTo>
                    <a:pt x="27185" y="5585"/>
                    <a:pt x="27711" y="2445"/>
                    <a:pt x="25516" y="2311"/>
                  </a:cubicBezTo>
                  <a:cubicBezTo>
                    <a:pt x="25418" y="2311"/>
                    <a:pt x="25320" y="2320"/>
                    <a:pt x="25222" y="2329"/>
                  </a:cubicBezTo>
                  <a:cubicBezTo>
                    <a:pt x="25222" y="2329"/>
                    <a:pt x="24455" y="1"/>
                    <a:pt x="22225" y="1"/>
                  </a:cubicBezTo>
                  <a:close/>
                </a:path>
              </a:pathLst>
            </a:custGeom>
            <a:solidFill>
              <a:srgbClr val="00B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1"/>
            <p:cNvSpPr/>
            <p:nvPr/>
          </p:nvSpPr>
          <p:spPr>
            <a:xfrm flipH="1">
              <a:off x="6520083" y="2628787"/>
              <a:ext cx="1220011" cy="1845818"/>
            </a:xfrm>
            <a:custGeom>
              <a:rect b="b" l="l" r="r" t="t"/>
              <a:pathLst>
                <a:path extrusionOk="0" h="20558" w="13588">
                  <a:moveTo>
                    <a:pt x="6380" y="1"/>
                  </a:moveTo>
                  <a:cubicBezTo>
                    <a:pt x="4010" y="1"/>
                    <a:pt x="1883" y="956"/>
                    <a:pt x="1883" y="956"/>
                  </a:cubicBezTo>
                  <a:lnTo>
                    <a:pt x="1669" y="14899"/>
                  </a:lnTo>
                  <a:lnTo>
                    <a:pt x="0" y="17335"/>
                  </a:lnTo>
                  <a:lnTo>
                    <a:pt x="767" y="19289"/>
                  </a:lnTo>
                  <a:cubicBezTo>
                    <a:pt x="3387" y="20239"/>
                    <a:pt x="5435" y="20558"/>
                    <a:pt x="7003" y="20558"/>
                  </a:cubicBezTo>
                  <a:cubicBezTo>
                    <a:pt x="10187" y="20558"/>
                    <a:pt x="11392" y="19244"/>
                    <a:pt x="11392" y="19244"/>
                  </a:cubicBezTo>
                  <a:lnTo>
                    <a:pt x="9947" y="17611"/>
                  </a:lnTo>
                  <a:lnTo>
                    <a:pt x="13587" y="9377"/>
                  </a:lnTo>
                  <a:lnTo>
                    <a:pt x="10420" y="1170"/>
                  </a:lnTo>
                  <a:cubicBezTo>
                    <a:pt x="10420" y="1170"/>
                    <a:pt x="8520" y="19"/>
                    <a:pt x="6477" y="1"/>
                  </a:cubicBezTo>
                  <a:cubicBezTo>
                    <a:pt x="6445" y="1"/>
                    <a:pt x="6412" y="1"/>
                    <a:pt x="6380" y="1"/>
                  </a:cubicBezTo>
                  <a:close/>
                </a:path>
              </a:pathLst>
            </a:custGeom>
            <a:solidFill>
              <a:srgbClr val="E76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1"/>
            <p:cNvSpPr/>
            <p:nvPr/>
          </p:nvSpPr>
          <p:spPr>
            <a:xfrm flipH="1">
              <a:off x="6580958" y="974752"/>
              <a:ext cx="2458337" cy="1228899"/>
            </a:xfrm>
            <a:custGeom>
              <a:rect b="b" l="l" r="r" t="t"/>
              <a:pathLst>
                <a:path extrusionOk="0" h="13687" w="27380">
                  <a:moveTo>
                    <a:pt x="21905" y="0"/>
                  </a:moveTo>
                  <a:cubicBezTo>
                    <a:pt x="20497" y="0"/>
                    <a:pt x="19225" y="590"/>
                    <a:pt x="19225" y="590"/>
                  </a:cubicBezTo>
                  <a:cubicBezTo>
                    <a:pt x="19823" y="956"/>
                    <a:pt x="19680" y="1973"/>
                    <a:pt x="19680" y="1973"/>
                  </a:cubicBezTo>
                  <a:cubicBezTo>
                    <a:pt x="19327" y="1292"/>
                    <a:pt x="18767" y="1002"/>
                    <a:pt x="18166" y="1002"/>
                  </a:cubicBezTo>
                  <a:cubicBezTo>
                    <a:pt x="17735" y="1002"/>
                    <a:pt x="17283" y="1151"/>
                    <a:pt x="16870" y="1411"/>
                  </a:cubicBezTo>
                  <a:cubicBezTo>
                    <a:pt x="15880" y="2036"/>
                    <a:pt x="13783" y="6068"/>
                    <a:pt x="10581" y="6746"/>
                  </a:cubicBezTo>
                  <a:cubicBezTo>
                    <a:pt x="10205" y="6826"/>
                    <a:pt x="9863" y="6861"/>
                    <a:pt x="9553" y="6861"/>
                  </a:cubicBezTo>
                  <a:cubicBezTo>
                    <a:pt x="9171" y="6861"/>
                    <a:pt x="8837" y="6808"/>
                    <a:pt x="8547" y="6719"/>
                  </a:cubicBezTo>
                  <a:cubicBezTo>
                    <a:pt x="7057" y="6255"/>
                    <a:pt x="6682" y="4864"/>
                    <a:pt x="6682" y="4863"/>
                  </a:cubicBezTo>
                  <a:lnTo>
                    <a:pt x="6682" y="4863"/>
                  </a:lnTo>
                  <a:cubicBezTo>
                    <a:pt x="6682" y="4864"/>
                    <a:pt x="6406" y="6407"/>
                    <a:pt x="8145" y="6996"/>
                  </a:cubicBezTo>
                  <a:cubicBezTo>
                    <a:pt x="8145" y="6996"/>
                    <a:pt x="8083" y="7058"/>
                    <a:pt x="7958" y="7120"/>
                  </a:cubicBezTo>
                  <a:cubicBezTo>
                    <a:pt x="7489" y="7415"/>
                    <a:pt x="7084" y="7524"/>
                    <a:pt x="6706" y="7524"/>
                  </a:cubicBezTo>
                  <a:cubicBezTo>
                    <a:pt x="5618" y="7524"/>
                    <a:pt x="4754" y="6621"/>
                    <a:pt x="3246" y="6621"/>
                  </a:cubicBezTo>
                  <a:cubicBezTo>
                    <a:pt x="2942" y="6621"/>
                    <a:pt x="2612" y="6658"/>
                    <a:pt x="2248" y="6746"/>
                  </a:cubicBezTo>
                  <a:cubicBezTo>
                    <a:pt x="402" y="7192"/>
                    <a:pt x="27" y="8780"/>
                    <a:pt x="0" y="9850"/>
                  </a:cubicBezTo>
                  <a:cubicBezTo>
                    <a:pt x="318" y="8553"/>
                    <a:pt x="965" y="7722"/>
                    <a:pt x="1970" y="7722"/>
                  </a:cubicBezTo>
                  <a:cubicBezTo>
                    <a:pt x="2319" y="7722"/>
                    <a:pt x="2712" y="7823"/>
                    <a:pt x="3149" y="8039"/>
                  </a:cubicBezTo>
                  <a:cubicBezTo>
                    <a:pt x="4734" y="8825"/>
                    <a:pt x="7480" y="10822"/>
                    <a:pt x="9376" y="10822"/>
                  </a:cubicBezTo>
                  <a:cubicBezTo>
                    <a:pt x="10022" y="10822"/>
                    <a:pt x="10568" y="10591"/>
                    <a:pt x="10938" y="10002"/>
                  </a:cubicBezTo>
                  <a:cubicBezTo>
                    <a:pt x="12039" y="8252"/>
                    <a:pt x="13074" y="7336"/>
                    <a:pt x="14229" y="7336"/>
                  </a:cubicBezTo>
                  <a:cubicBezTo>
                    <a:pt x="14598" y="7336"/>
                    <a:pt x="14980" y="7430"/>
                    <a:pt x="15380" y="7620"/>
                  </a:cubicBezTo>
                  <a:lnTo>
                    <a:pt x="19198" y="11536"/>
                  </a:lnTo>
                  <a:lnTo>
                    <a:pt x="18681" y="13686"/>
                  </a:lnTo>
                  <a:cubicBezTo>
                    <a:pt x="19172" y="13106"/>
                    <a:pt x="19644" y="12411"/>
                    <a:pt x="20091" y="11572"/>
                  </a:cubicBezTo>
                  <a:cubicBezTo>
                    <a:pt x="23614" y="4872"/>
                    <a:pt x="26836" y="4863"/>
                    <a:pt x="26853" y="4863"/>
                  </a:cubicBezTo>
                  <a:cubicBezTo>
                    <a:pt x="26853" y="4863"/>
                    <a:pt x="26853" y="4863"/>
                    <a:pt x="26853" y="4863"/>
                  </a:cubicBezTo>
                  <a:cubicBezTo>
                    <a:pt x="26853" y="4863"/>
                    <a:pt x="27379" y="1723"/>
                    <a:pt x="25184" y="1589"/>
                  </a:cubicBezTo>
                  <a:cubicBezTo>
                    <a:pt x="25086" y="1589"/>
                    <a:pt x="24988" y="1598"/>
                    <a:pt x="24890" y="1607"/>
                  </a:cubicBezTo>
                  <a:cubicBezTo>
                    <a:pt x="24881" y="1598"/>
                    <a:pt x="24872" y="1581"/>
                    <a:pt x="24863" y="1563"/>
                  </a:cubicBezTo>
                  <a:cubicBezTo>
                    <a:pt x="24137" y="345"/>
                    <a:pt x="22981" y="0"/>
                    <a:pt x="219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1"/>
            <p:cNvSpPr/>
            <p:nvPr/>
          </p:nvSpPr>
          <p:spPr>
            <a:xfrm flipH="1">
              <a:off x="7058350" y="1013988"/>
              <a:ext cx="59438" cy="158113"/>
            </a:xfrm>
            <a:custGeom>
              <a:rect b="b" l="l" r="r" t="t"/>
              <a:pathLst>
                <a:path extrusionOk="0" h="1761" w="662">
                  <a:moveTo>
                    <a:pt x="139" y="0"/>
                  </a:moveTo>
                  <a:cubicBezTo>
                    <a:pt x="135" y="0"/>
                    <a:pt x="130" y="1"/>
                    <a:pt x="126" y="2"/>
                  </a:cubicBezTo>
                  <a:cubicBezTo>
                    <a:pt x="10" y="28"/>
                    <a:pt x="1" y="448"/>
                    <a:pt x="108" y="929"/>
                  </a:cubicBezTo>
                  <a:cubicBezTo>
                    <a:pt x="211" y="1395"/>
                    <a:pt x="390" y="1760"/>
                    <a:pt x="514" y="1760"/>
                  </a:cubicBezTo>
                  <a:cubicBezTo>
                    <a:pt x="519" y="1760"/>
                    <a:pt x="523" y="1760"/>
                    <a:pt x="527" y="1759"/>
                  </a:cubicBezTo>
                  <a:cubicBezTo>
                    <a:pt x="652" y="1732"/>
                    <a:pt x="661" y="1313"/>
                    <a:pt x="545" y="831"/>
                  </a:cubicBezTo>
                  <a:cubicBezTo>
                    <a:pt x="442" y="358"/>
                    <a:pt x="264" y="0"/>
                    <a:pt x="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1"/>
            <p:cNvSpPr/>
            <p:nvPr/>
          </p:nvSpPr>
          <p:spPr>
            <a:xfrm flipH="1">
              <a:off x="6804435" y="909926"/>
              <a:ext cx="1634911" cy="680846"/>
            </a:xfrm>
            <a:custGeom>
              <a:rect b="b" l="l" r="r" t="t"/>
              <a:pathLst>
                <a:path extrusionOk="0" h="7583" w="18209">
                  <a:moveTo>
                    <a:pt x="15211" y="1"/>
                  </a:moveTo>
                  <a:cubicBezTo>
                    <a:pt x="12971" y="1"/>
                    <a:pt x="12240" y="1143"/>
                    <a:pt x="12240" y="1143"/>
                  </a:cubicBezTo>
                  <a:cubicBezTo>
                    <a:pt x="12240" y="1143"/>
                    <a:pt x="11937" y="1027"/>
                    <a:pt x="11476" y="1027"/>
                  </a:cubicBezTo>
                  <a:cubicBezTo>
                    <a:pt x="10824" y="1027"/>
                    <a:pt x="9856" y="1259"/>
                    <a:pt x="8984" y="2383"/>
                  </a:cubicBezTo>
                  <a:cubicBezTo>
                    <a:pt x="7892" y="3782"/>
                    <a:pt x="5486" y="7215"/>
                    <a:pt x="2877" y="7215"/>
                  </a:cubicBezTo>
                  <a:cubicBezTo>
                    <a:pt x="1927" y="7215"/>
                    <a:pt x="950" y="6759"/>
                    <a:pt x="0" y="5585"/>
                  </a:cubicBezTo>
                  <a:lnTo>
                    <a:pt x="0" y="5585"/>
                  </a:lnTo>
                  <a:cubicBezTo>
                    <a:pt x="0" y="5586"/>
                    <a:pt x="536" y="7582"/>
                    <a:pt x="2873" y="7582"/>
                  </a:cubicBezTo>
                  <a:cubicBezTo>
                    <a:pt x="3182" y="7582"/>
                    <a:pt x="3523" y="7547"/>
                    <a:pt x="3899" y="7468"/>
                  </a:cubicBezTo>
                  <a:cubicBezTo>
                    <a:pt x="7101" y="6790"/>
                    <a:pt x="9198" y="2758"/>
                    <a:pt x="10188" y="2133"/>
                  </a:cubicBezTo>
                  <a:cubicBezTo>
                    <a:pt x="10601" y="1873"/>
                    <a:pt x="11053" y="1724"/>
                    <a:pt x="11484" y="1724"/>
                  </a:cubicBezTo>
                  <a:cubicBezTo>
                    <a:pt x="12085" y="1724"/>
                    <a:pt x="12645" y="2014"/>
                    <a:pt x="12998" y="2695"/>
                  </a:cubicBezTo>
                  <a:cubicBezTo>
                    <a:pt x="12998" y="2695"/>
                    <a:pt x="13141" y="1678"/>
                    <a:pt x="12543" y="1312"/>
                  </a:cubicBezTo>
                  <a:cubicBezTo>
                    <a:pt x="12543" y="1312"/>
                    <a:pt x="13819" y="723"/>
                    <a:pt x="15227" y="723"/>
                  </a:cubicBezTo>
                  <a:cubicBezTo>
                    <a:pt x="16318" y="723"/>
                    <a:pt x="17488" y="1076"/>
                    <a:pt x="18208" y="2329"/>
                  </a:cubicBezTo>
                  <a:cubicBezTo>
                    <a:pt x="18208" y="2329"/>
                    <a:pt x="17441" y="1"/>
                    <a:pt x="152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1"/>
            <p:cNvSpPr/>
            <p:nvPr/>
          </p:nvSpPr>
          <p:spPr>
            <a:xfrm flipH="1">
              <a:off x="7132872" y="1079712"/>
              <a:ext cx="36184" cy="95532"/>
            </a:xfrm>
            <a:custGeom>
              <a:rect b="b" l="l" r="r" t="t"/>
              <a:pathLst>
                <a:path extrusionOk="0" h="1064" w="403">
                  <a:moveTo>
                    <a:pt x="90" y="0"/>
                  </a:moveTo>
                  <a:cubicBezTo>
                    <a:pt x="87" y="0"/>
                    <a:pt x="84" y="0"/>
                    <a:pt x="81" y="1"/>
                  </a:cubicBezTo>
                  <a:cubicBezTo>
                    <a:pt x="10" y="19"/>
                    <a:pt x="1" y="269"/>
                    <a:pt x="63" y="563"/>
                  </a:cubicBezTo>
                  <a:cubicBezTo>
                    <a:pt x="133" y="843"/>
                    <a:pt x="246" y="1063"/>
                    <a:pt x="318" y="1063"/>
                  </a:cubicBezTo>
                  <a:cubicBezTo>
                    <a:pt x="319" y="1063"/>
                    <a:pt x="321" y="1063"/>
                    <a:pt x="322" y="1063"/>
                  </a:cubicBezTo>
                  <a:cubicBezTo>
                    <a:pt x="394" y="1045"/>
                    <a:pt x="402" y="795"/>
                    <a:pt x="331" y="501"/>
                  </a:cubicBezTo>
                  <a:cubicBezTo>
                    <a:pt x="271" y="217"/>
                    <a:pt x="161" y="0"/>
                    <a:pt x="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1"/>
            <p:cNvSpPr/>
            <p:nvPr/>
          </p:nvSpPr>
          <p:spPr>
            <a:xfrm flipH="1">
              <a:off x="7315496" y="1633331"/>
              <a:ext cx="1724607" cy="772967"/>
            </a:xfrm>
            <a:custGeom>
              <a:rect b="b" l="l" r="r" t="t"/>
              <a:pathLst>
                <a:path extrusionOk="0" h="8609" w="19208">
                  <a:moveTo>
                    <a:pt x="14238" y="1"/>
                  </a:moveTo>
                  <a:cubicBezTo>
                    <a:pt x="13083" y="1"/>
                    <a:pt x="12048" y="917"/>
                    <a:pt x="10947" y="2667"/>
                  </a:cubicBezTo>
                  <a:cubicBezTo>
                    <a:pt x="10577" y="3256"/>
                    <a:pt x="10031" y="3487"/>
                    <a:pt x="9385" y="3487"/>
                  </a:cubicBezTo>
                  <a:cubicBezTo>
                    <a:pt x="7489" y="3487"/>
                    <a:pt x="4743" y="1490"/>
                    <a:pt x="3158" y="704"/>
                  </a:cubicBezTo>
                  <a:cubicBezTo>
                    <a:pt x="2721" y="488"/>
                    <a:pt x="2328" y="387"/>
                    <a:pt x="1979" y="387"/>
                  </a:cubicBezTo>
                  <a:cubicBezTo>
                    <a:pt x="974" y="387"/>
                    <a:pt x="327" y="1218"/>
                    <a:pt x="9" y="2515"/>
                  </a:cubicBezTo>
                  <a:cubicBezTo>
                    <a:pt x="0" y="2801"/>
                    <a:pt x="18" y="3051"/>
                    <a:pt x="36" y="3229"/>
                  </a:cubicBezTo>
                  <a:cubicBezTo>
                    <a:pt x="45" y="3345"/>
                    <a:pt x="63" y="3452"/>
                    <a:pt x="81" y="3568"/>
                  </a:cubicBezTo>
                  <a:cubicBezTo>
                    <a:pt x="81" y="3568"/>
                    <a:pt x="1267" y="2106"/>
                    <a:pt x="2638" y="2106"/>
                  </a:cubicBezTo>
                  <a:cubicBezTo>
                    <a:pt x="3062" y="2106"/>
                    <a:pt x="3504" y="2246"/>
                    <a:pt x="3935" y="2613"/>
                  </a:cubicBezTo>
                  <a:cubicBezTo>
                    <a:pt x="5173" y="3661"/>
                    <a:pt x="9714" y="8609"/>
                    <a:pt x="14156" y="8609"/>
                  </a:cubicBezTo>
                  <a:cubicBezTo>
                    <a:pt x="15730" y="8609"/>
                    <a:pt x="17292" y="7987"/>
                    <a:pt x="18690" y="6351"/>
                  </a:cubicBezTo>
                  <a:lnTo>
                    <a:pt x="19207" y="4201"/>
                  </a:lnTo>
                  <a:lnTo>
                    <a:pt x="15389" y="285"/>
                  </a:lnTo>
                  <a:cubicBezTo>
                    <a:pt x="14989" y="95"/>
                    <a:pt x="14607" y="1"/>
                    <a:pt x="14238" y="1"/>
                  </a:cubicBezTo>
                  <a:close/>
                </a:path>
              </a:pathLst>
            </a:custGeom>
            <a:solidFill>
              <a:srgbClr val="007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1"/>
            <p:cNvSpPr/>
            <p:nvPr/>
          </p:nvSpPr>
          <p:spPr>
            <a:xfrm flipH="1">
              <a:off x="7315496" y="1633331"/>
              <a:ext cx="1724607" cy="772967"/>
            </a:xfrm>
            <a:custGeom>
              <a:rect b="b" l="l" r="r" t="t"/>
              <a:pathLst>
                <a:path extrusionOk="0" h="8609" w="19208">
                  <a:moveTo>
                    <a:pt x="14238" y="1"/>
                  </a:moveTo>
                  <a:cubicBezTo>
                    <a:pt x="13083" y="1"/>
                    <a:pt x="12048" y="917"/>
                    <a:pt x="10947" y="2667"/>
                  </a:cubicBezTo>
                  <a:cubicBezTo>
                    <a:pt x="10577" y="3256"/>
                    <a:pt x="10031" y="3487"/>
                    <a:pt x="9385" y="3487"/>
                  </a:cubicBezTo>
                  <a:cubicBezTo>
                    <a:pt x="7489" y="3487"/>
                    <a:pt x="4743" y="1490"/>
                    <a:pt x="3158" y="704"/>
                  </a:cubicBezTo>
                  <a:cubicBezTo>
                    <a:pt x="2721" y="488"/>
                    <a:pt x="2328" y="387"/>
                    <a:pt x="1979" y="387"/>
                  </a:cubicBezTo>
                  <a:cubicBezTo>
                    <a:pt x="974" y="387"/>
                    <a:pt x="327" y="1218"/>
                    <a:pt x="9" y="2515"/>
                  </a:cubicBezTo>
                  <a:cubicBezTo>
                    <a:pt x="0" y="2801"/>
                    <a:pt x="18" y="3051"/>
                    <a:pt x="36" y="3229"/>
                  </a:cubicBezTo>
                  <a:cubicBezTo>
                    <a:pt x="45" y="3345"/>
                    <a:pt x="63" y="3452"/>
                    <a:pt x="81" y="3568"/>
                  </a:cubicBezTo>
                  <a:cubicBezTo>
                    <a:pt x="81" y="3568"/>
                    <a:pt x="1267" y="2106"/>
                    <a:pt x="2638" y="2106"/>
                  </a:cubicBezTo>
                  <a:cubicBezTo>
                    <a:pt x="3062" y="2106"/>
                    <a:pt x="3504" y="2246"/>
                    <a:pt x="3935" y="2613"/>
                  </a:cubicBezTo>
                  <a:cubicBezTo>
                    <a:pt x="5173" y="3661"/>
                    <a:pt x="9714" y="8609"/>
                    <a:pt x="14156" y="8609"/>
                  </a:cubicBezTo>
                  <a:cubicBezTo>
                    <a:pt x="15730" y="8609"/>
                    <a:pt x="17292" y="7987"/>
                    <a:pt x="18690" y="6351"/>
                  </a:cubicBezTo>
                  <a:lnTo>
                    <a:pt x="19207" y="4201"/>
                  </a:lnTo>
                  <a:lnTo>
                    <a:pt x="15389" y="285"/>
                  </a:lnTo>
                  <a:cubicBezTo>
                    <a:pt x="14989" y="95"/>
                    <a:pt x="14607" y="1"/>
                    <a:pt x="142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flipH="1">
              <a:off x="8247833" y="1561143"/>
              <a:ext cx="24152" cy="16970"/>
            </a:xfrm>
            <a:custGeom>
              <a:rect b="b" l="l" r="r" t="t"/>
              <a:pathLst>
                <a:path extrusionOk="0" h="189" w="269">
                  <a:moveTo>
                    <a:pt x="268" y="1"/>
                  </a:moveTo>
                  <a:lnTo>
                    <a:pt x="268" y="1"/>
                  </a:lnTo>
                  <a:cubicBezTo>
                    <a:pt x="235" y="21"/>
                    <a:pt x="201" y="43"/>
                    <a:pt x="168" y="67"/>
                  </a:cubicBezTo>
                  <a:lnTo>
                    <a:pt x="168" y="67"/>
                  </a:lnTo>
                  <a:cubicBezTo>
                    <a:pt x="205" y="42"/>
                    <a:pt x="238" y="20"/>
                    <a:pt x="268" y="1"/>
                  </a:cubicBezTo>
                  <a:close/>
                  <a:moveTo>
                    <a:pt x="168" y="67"/>
                  </a:moveTo>
                  <a:lnTo>
                    <a:pt x="168" y="67"/>
                  </a:lnTo>
                  <a:cubicBezTo>
                    <a:pt x="118" y="101"/>
                    <a:pt x="62" y="142"/>
                    <a:pt x="1" y="188"/>
                  </a:cubicBezTo>
                  <a:cubicBezTo>
                    <a:pt x="56" y="149"/>
                    <a:pt x="112" y="106"/>
                    <a:pt x="168" y="67"/>
                  </a:cubicBezTo>
                  <a:close/>
                </a:path>
              </a:pathLst>
            </a:custGeom>
            <a:solidFill>
              <a:srgbClr val="00B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1"/>
            <p:cNvSpPr/>
            <p:nvPr/>
          </p:nvSpPr>
          <p:spPr>
            <a:xfrm flipH="1">
              <a:off x="8220628" y="1541929"/>
              <a:ext cx="2514" cy="1706"/>
            </a:xfrm>
            <a:custGeom>
              <a:rect b="b" l="l" r="r" t="t"/>
              <a:pathLst>
                <a:path extrusionOk="0" h="19" w="28">
                  <a:moveTo>
                    <a:pt x="1" y="18"/>
                  </a:moveTo>
                  <a:cubicBezTo>
                    <a:pt x="10" y="10"/>
                    <a:pt x="19" y="1"/>
                    <a:pt x="28" y="1"/>
                  </a:cubicBezTo>
                  <a:cubicBezTo>
                    <a:pt x="19" y="1"/>
                    <a:pt x="10" y="10"/>
                    <a:pt x="1" y="18"/>
                  </a:cubicBezTo>
                  <a:close/>
                </a:path>
              </a:pathLst>
            </a:custGeom>
            <a:solidFill>
              <a:srgbClr val="00B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1"/>
            <p:cNvSpPr/>
            <p:nvPr/>
          </p:nvSpPr>
          <p:spPr>
            <a:xfrm flipH="1">
              <a:off x="8223052" y="1543545"/>
              <a:ext cx="10505" cy="7273"/>
            </a:xfrm>
            <a:custGeom>
              <a:rect b="b" l="l" r="r" t="t"/>
              <a:pathLst>
                <a:path extrusionOk="0" h="81" w="117">
                  <a:moveTo>
                    <a:pt x="117" y="0"/>
                  </a:moveTo>
                  <a:cubicBezTo>
                    <a:pt x="90" y="18"/>
                    <a:pt x="54" y="36"/>
                    <a:pt x="1" y="81"/>
                  </a:cubicBezTo>
                  <a:cubicBezTo>
                    <a:pt x="54" y="45"/>
                    <a:pt x="90" y="18"/>
                    <a:pt x="117" y="0"/>
                  </a:cubicBezTo>
                  <a:close/>
                </a:path>
              </a:pathLst>
            </a:custGeom>
            <a:solidFill>
              <a:srgbClr val="00B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1"/>
            <p:cNvSpPr/>
            <p:nvPr/>
          </p:nvSpPr>
          <p:spPr>
            <a:xfrm flipH="1">
              <a:off x="8233467" y="1550728"/>
              <a:ext cx="14456" cy="10505"/>
            </a:xfrm>
            <a:custGeom>
              <a:rect b="b" l="l" r="r" t="t"/>
              <a:pathLst>
                <a:path extrusionOk="0" h="117" w="161">
                  <a:moveTo>
                    <a:pt x="161" y="1"/>
                  </a:moveTo>
                  <a:lnTo>
                    <a:pt x="161" y="1"/>
                  </a:lnTo>
                  <a:cubicBezTo>
                    <a:pt x="116" y="27"/>
                    <a:pt x="63" y="63"/>
                    <a:pt x="0" y="117"/>
                  </a:cubicBezTo>
                  <a:cubicBezTo>
                    <a:pt x="63" y="72"/>
                    <a:pt x="116" y="28"/>
                    <a:pt x="161" y="1"/>
                  </a:cubicBezTo>
                  <a:close/>
                </a:path>
              </a:pathLst>
            </a:custGeom>
            <a:solidFill>
              <a:srgbClr val="00B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1"/>
            <p:cNvSpPr/>
            <p:nvPr/>
          </p:nvSpPr>
          <p:spPr>
            <a:xfrm flipH="1">
              <a:off x="8218742" y="1540403"/>
              <a:ext cx="1975" cy="1616"/>
            </a:xfrm>
            <a:custGeom>
              <a:rect b="b" l="l" r="r" t="t"/>
              <a:pathLst>
                <a:path extrusionOk="0" h="18" w="22">
                  <a:moveTo>
                    <a:pt x="21" y="1"/>
                  </a:moveTo>
                  <a:cubicBezTo>
                    <a:pt x="19" y="1"/>
                    <a:pt x="13" y="6"/>
                    <a:pt x="1" y="18"/>
                  </a:cubicBezTo>
                  <a:cubicBezTo>
                    <a:pt x="15" y="8"/>
                    <a:pt x="22" y="1"/>
                    <a:pt x="21" y="1"/>
                  </a:cubicBezTo>
                  <a:close/>
                </a:path>
              </a:pathLst>
            </a:custGeom>
            <a:solidFill>
              <a:srgbClr val="00B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1"/>
            <p:cNvSpPr/>
            <p:nvPr/>
          </p:nvSpPr>
          <p:spPr>
            <a:xfrm flipH="1">
              <a:off x="8286261" y="1588438"/>
              <a:ext cx="7362" cy="4848"/>
            </a:xfrm>
            <a:custGeom>
              <a:rect b="b" l="l" r="r" t="t"/>
              <a:pathLst>
                <a:path extrusionOk="0" h="54" w="82">
                  <a:moveTo>
                    <a:pt x="81" y="0"/>
                  </a:moveTo>
                  <a:lnTo>
                    <a:pt x="81" y="0"/>
                  </a:lnTo>
                  <a:cubicBezTo>
                    <a:pt x="45" y="18"/>
                    <a:pt x="28" y="36"/>
                    <a:pt x="1" y="54"/>
                  </a:cubicBezTo>
                  <a:cubicBezTo>
                    <a:pt x="28" y="36"/>
                    <a:pt x="54" y="18"/>
                    <a:pt x="81" y="0"/>
                  </a:cubicBezTo>
                  <a:close/>
                </a:path>
              </a:pathLst>
            </a:custGeom>
            <a:solidFill>
              <a:srgbClr val="007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flipH="1">
              <a:off x="8293534" y="1593197"/>
              <a:ext cx="3232" cy="1706"/>
            </a:xfrm>
            <a:custGeom>
              <a:rect b="b" l="l" r="r" t="t"/>
              <a:pathLst>
                <a:path extrusionOk="0" h="19" w="36">
                  <a:moveTo>
                    <a:pt x="36" y="1"/>
                  </a:moveTo>
                  <a:cubicBezTo>
                    <a:pt x="18" y="9"/>
                    <a:pt x="9" y="18"/>
                    <a:pt x="0" y="18"/>
                  </a:cubicBezTo>
                  <a:cubicBezTo>
                    <a:pt x="9" y="18"/>
                    <a:pt x="27" y="9"/>
                    <a:pt x="36" y="1"/>
                  </a:cubicBezTo>
                  <a:close/>
                </a:path>
              </a:pathLst>
            </a:custGeom>
            <a:solidFill>
              <a:srgbClr val="007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1"/>
            <p:cNvSpPr/>
            <p:nvPr/>
          </p:nvSpPr>
          <p:spPr>
            <a:xfrm flipH="1">
              <a:off x="8304757" y="1601188"/>
              <a:ext cx="3232" cy="1706"/>
            </a:xfrm>
            <a:custGeom>
              <a:rect b="b" l="l" r="r" t="t"/>
              <a:pathLst>
                <a:path extrusionOk="0" h="19" w="36">
                  <a:moveTo>
                    <a:pt x="36" y="1"/>
                  </a:moveTo>
                  <a:lnTo>
                    <a:pt x="36" y="1"/>
                  </a:lnTo>
                  <a:cubicBezTo>
                    <a:pt x="25" y="4"/>
                    <a:pt x="17" y="8"/>
                    <a:pt x="12" y="11"/>
                  </a:cubicBezTo>
                  <a:lnTo>
                    <a:pt x="12" y="11"/>
                  </a:lnTo>
                  <a:cubicBezTo>
                    <a:pt x="18" y="8"/>
                    <a:pt x="25" y="6"/>
                    <a:pt x="36" y="1"/>
                  </a:cubicBezTo>
                  <a:close/>
                  <a:moveTo>
                    <a:pt x="12" y="11"/>
                  </a:moveTo>
                  <a:cubicBezTo>
                    <a:pt x="7" y="13"/>
                    <a:pt x="4" y="15"/>
                    <a:pt x="0" y="19"/>
                  </a:cubicBezTo>
                  <a:lnTo>
                    <a:pt x="0" y="19"/>
                  </a:lnTo>
                  <a:cubicBezTo>
                    <a:pt x="0" y="19"/>
                    <a:pt x="3" y="15"/>
                    <a:pt x="12" y="11"/>
                  </a:cubicBezTo>
                  <a:close/>
                </a:path>
              </a:pathLst>
            </a:custGeom>
            <a:solidFill>
              <a:srgbClr val="007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1"/>
            <p:cNvSpPr/>
            <p:nvPr/>
          </p:nvSpPr>
          <p:spPr>
            <a:xfrm flipH="1">
              <a:off x="8296677" y="1594813"/>
              <a:ext cx="8171" cy="6465"/>
            </a:xfrm>
            <a:custGeom>
              <a:rect b="b" l="l" r="r" t="t"/>
              <a:pathLst>
                <a:path extrusionOk="0" h="72" w="91">
                  <a:moveTo>
                    <a:pt x="90" y="0"/>
                  </a:moveTo>
                  <a:lnTo>
                    <a:pt x="90" y="0"/>
                  </a:lnTo>
                  <a:cubicBezTo>
                    <a:pt x="63" y="27"/>
                    <a:pt x="28" y="45"/>
                    <a:pt x="1" y="72"/>
                  </a:cubicBezTo>
                  <a:cubicBezTo>
                    <a:pt x="19" y="54"/>
                    <a:pt x="54" y="36"/>
                    <a:pt x="90" y="0"/>
                  </a:cubicBezTo>
                  <a:close/>
                </a:path>
              </a:pathLst>
            </a:custGeom>
            <a:solidFill>
              <a:srgbClr val="007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1"/>
            <p:cNvSpPr/>
            <p:nvPr/>
          </p:nvSpPr>
          <p:spPr>
            <a:xfrm flipH="1">
              <a:off x="8324780" y="1532143"/>
              <a:ext cx="744325" cy="391107"/>
            </a:xfrm>
            <a:custGeom>
              <a:rect b="b" l="l" r="r" t="t"/>
              <a:pathLst>
                <a:path extrusionOk="0" h="4356" w="8290">
                  <a:moveTo>
                    <a:pt x="3453" y="1"/>
                  </a:moveTo>
                  <a:cubicBezTo>
                    <a:pt x="1642" y="1"/>
                    <a:pt x="0" y="1389"/>
                    <a:pt x="359" y="4356"/>
                  </a:cubicBezTo>
                  <a:cubicBezTo>
                    <a:pt x="270" y="3473"/>
                    <a:pt x="252" y="1100"/>
                    <a:pt x="2580" y="538"/>
                  </a:cubicBezTo>
                  <a:cubicBezTo>
                    <a:pt x="2944" y="450"/>
                    <a:pt x="3274" y="413"/>
                    <a:pt x="3578" y="413"/>
                  </a:cubicBezTo>
                  <a:cubicBezTo>
                    <a:pt x="5086" y="413"/>
                    <a:pt x="5950" y="1316"/>
                    <a:pt x="7038" y="1316"/>
                  </a:cubicBezTo>
                  <a:cubicBezTo>
                    <a:pt x="7416" y="1316"/>
                    <a:pt x="7821" y="1207"/>
                    <a:pt x="8290" y="912"/>
                  </a:cubicBezTo>
                  <a:lnTo>
                    <a:pt x="8290" y="912"/>
                  </a:lnTo>
                  <a:cubicBezTo>
                    <a:pt x="8132" y="993"/>
                    <a:pt x="7869" y="1081"/>
                    <a:pt x="7474" y="1081"/>
                  </a:cubicBezTo>
                  <a:cubicBezTo>
                    <a:pt x="6954" y="1081"/>
                    <a:pt x="6206" y="930"/>
                    <a:pt x="5168" y="413"/>
                  </a:cubicBezTo>
                  <a:cubicBezTo>
                    <a:pt x="4618" y="140"/>
                    <a:pt x="4027" y="1"/>
                    <a:pt x="34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1"/>
            <p:cNvSpPr/>
            <p:nvPr/>
          </p:nvSpPr>
          <p:spPr>
            <a:xfrm flipH="1">
              <a:off x="8271896" y="1578023"/>
              <a:ext cx="898" cy="808"/>
            </a:xfrm>
            <a:custGeom>
              <a:rect b="b" l="l" r="r" t="t"/>
              <a:pathLst>
                <a:path extrusionOk="0" h="9" w="10">
                  <a:moveTo>
                    <a:pt x="10" y="0"/>
                  </a:moveTo>
                  <a:lnTo>
                    <a:pt x="10" y="0"/>
                  </a:lnTo>
                  <a:cubicBezTo>
                    <a:pt x="10" y="0"/>
                    <a:pt x="1" y="0"/>
                    <a:pt x="1" y="9"/>
                  </a:cubicBezTo>
                  <a:cubicBezTo>
                    <a:pt x="1" y="0"/>
                    <a:pt x="10" y="0"/>
                    <a:pt x="10" y="0"/>
                  </a:cubicBezTo>
                  <a:close/>
                </a:path>
              </a:pathLst>
            </a:custGeom>
            <a:solidFill>
              <a:srgbClr val="007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1"/>
            <p:cNvSpPr/>
            <p:nvPr/>
          </p:nvSpPr>
          <p:spPr>
            <a:xfrm flipH="1">
              <a:off x="8272704" y="1578742"/>
              <a:ext cx="4040" cy="2514"/>
            </a:xfrm>
            <a:custGeom>
              <a:rect b="b" l="l" r="r" t="t"/>
              <a:pathLst>
                <a:path extrusionOk="0" h="28" w="45">
                  <a:moveTo>
                    <a:pt x="45" y="1"/>
                  </a:moveTo>
                  <a:cubicBezTo>
                    <a:pt x="27" y="10"/>
                    <a:pt x="18" y="19"/>
                    <a:pt x="0" y="28"/>
                  </a:cubicBezTo>
                  <a:cubicBezTo>
                    <a:pt x="18" y="19"/>
                    <a:pt x="27" y="10"/>
                    <a:pt x="45" y="1"/>
                  </a:cubicBezTo>
                  <a:close/>
                </a:path>
              </a:pathLst>
            </a:custGeom>
            <a:solidFill>
              <a:srgbClr val="007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1"/>
            <p:cNvSpPr/>
            <p:nvPr/>
          </p:nvSpPr>
          <p:spPr>
            <a:xfrm flipH="1">
              <a:off x="8282311" y="1585206"/>
              <a:ext cx="4040" cy="3232"/>
            </a:xfrm>
            <a:custGeom>
              <a:rect b="b" l="l" r="r" t="t"/>
              <a:pathLst>
                <a:path extrusionOk="0" h="36" w="45">
                  <a:moveTo>
                    <a:pt x="45" y="0"/>
                  </a:moveTo>
                  <a:cubicBezTo>
                    <a:pt x="27" y="9"/>
                    <a:pt x="9" y="18"/>
                    <a:pt x="0" y="36"/>
                  </a:cubicBezTo>
                  <a:cubicBezTo>
                    <a:pt x="9" y="18"/>
                    <a:pt x="27" y="9"/>
                    <a:pt x="45" y="0"/>
                  </a:cubicBezTo>
                  <a:close/>
                </a:path>
              </a:pathLst>
            </a:custGeom>
            <a:solidFill>
              <a:srgbClr val="007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1"/>
            <p:cNvSpPr/>
            <p:nvPr/>
          </p:nvSpPr>
          <p:spPr>
            <a:xfrm flipH="1">
              <a:off x="8276654" y="1581166"/>
              <a:ext cx="5746" cy="4130"/>
            </a:xfrm>
            <a:custGeom>
              <a:rect b="b" l="l" r="r" t="t"/>
              <a:pathLst>
                <a:path extrusionOk="0" h="46" w="64">
                  <a:moveTo>
                    <a:pt x="63" y="1"/>
                  </a:moveTo>
                  <a:cubicBezTo>
                    <a:pt x="45" y="10"/>
                    <a:pt x="19" y="27"/>
                    <a:pt x="1" y="45"/>
                  </a:cubicBezTo>
                  <a:cubicBezTo>
                    <a:pt x="19" y="27"/>
                    <a:pt x="45" y="10"/>
                    <a:pt x="63" y="1"/>
                  </a:cubicBezTo>
                  <a:close/>
                </a:path>
              </a:pathLst>
            </a:custGeom>
            <a:solidFill>
              <a:srgbClr val="007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1"/>
            <p:cNvSpPr/>
            <p:nvPr/>
          </p:nvSpPr>
          <p:spPr>
            <a:xfrm flipH="1">
              <a:off x="6507962" y="1116793"/>
              <a:ext cx="270166" cy="294677"/>
            </a:xfrm>
            <a:custGeom>
              <a:rect b="b" l="l" r="r" t="t"/>
              <a:pathLst>
                <a:path extrusionOk="0" h="3282" w="3009">
                  <a:moveTo>
                    <a:pt x="225" y="1"/>
                  </a:moveTo>
                  <a:cubicBezTo>
                    <a:pt x="153" y="1"/>
                    <a:pt x="78" y="3"/>
                    <a:pt x="0" y="7"/>
                  </a:cubicBezTo>
                  <a:cubicBezTo>
                    <a:pt x="2195" y="141"/>
                    <a:pt x="1669" y="3281"/>
                    <a:pt x="1669" y="3281"/>
                  </a:cubicBezTo>
                  <a:cubicBezTo>
                    <a:pt x="1669" y="3281"/>
                    <a:pt x="3008" y="1"/>
                    <a:pt x="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1"/>
            <p:cNvSpPr/>
            <p:nvPr/>
          </p:nvSpPr>
          <p:spPr>
            <a:xfrm flipH="1">
              <a:off x="7224184" y="4191600"/>
              <a:ext cx="24960" cy="85746"/>
            </a:xfrm>
            <a:custGeom>
              <a:rect b="b" l="l" r="r" t="t"/>
              <a:pathLst>
                <a:path extrusionOk="0" h="955" w="278">
                  <a:moveTo>
                    <a:pt x="144" y="0"/>
                  </a:moveTo>
                  <a:cubicBezTo>
                    <a:pt x="63" y="0"/>
                    <a:pt x="1" y="214"/>
                    <a:pt x="1" y="482"/>
                  </a:cubicBezTo>
                  <a:cubicBezTo>
                    <a:pt x="1" y="741"/>
                    <a:pt x="63" y="955"/>
                    <a:pt x="144" y="955"/>
                  </a:cubicBezTo>
                  <a:cubicBezTo>
                    <a:pt x="215" y="955"/>
                    <a:pt x="277" y="741"/>
                    <a:pt x="277" y="482"/>
                  </a:cubicBezTo>
                  <a:cubicBezTo>
                    <a:pt x="277" y="214"/>
                    <a:pt x="215" y="0"/>
                    <a:pt x="144"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1"/>
            <p:cNvSpPr/>
            <p:nvPr/>
          </p:nvSpPr>
          <p:spPr>
            <a:xfrm flipH="1">
              <a:off x="6658713" y="3915239"/>
              <a:ext cx="974087" cy="196362"/>
            </a:xfrm>
            <a:custGeom>
              <a:rect b="b" l="l" r="r" t="t"/>
              <a:pathLst>
                <a:path extrusionOk="0" h="2187" w="10849">
                  <a:moveTo>
                    <a:pt x="9412" y="0"/>
                  </a:moveTo>
                  <a:cubicBezTo>
                    <a:pt x="9377" y="670"/>
                    <a:pt x="9350" y="1071"/>
                    <a:pt x="9350" y="1071"/>
                  </a:cubicBezTo>
                  <a:cubicBezTo>
                    <a:pt x="9350" y="1071"/>
                    <a:pt x="7059" y="678"/>
                    <a:pt x="4462" y="678"/>
                  </a:cubicBezTo>
                  <a:cubicBezTo>
                    <a:pt x="3203" y="678"/>
                    <a:pt x="1873" y="771"/>
                    <a:pt x="697" y="1044"/>
                  </a:cubicBezTo>
                  <a:lnTo>
                    <a:pt x="714" y="152"/>
                  </a:lnTo>
                  <a:lnTo>
                    <a:pt x="714" y="152"/>
                  </a:lnTo>
                  <a:cubicBezTo>
                    <a:pt x="259" y="241"/>
                    <a:pt x="1" y="304"/>
                    <a:pt x="1" y="304"/>
                  </a:cubicBezTo>
                  <a:lnTo>
                    <a:pt x="179" y="1776"/>
                  </a:lnTo>
                  <a:lnTo>
                    <a:pt x="9511" y="2186"/>
                  </a:lnTo>
                  <a:lnTo>
                    <a:pt x="10849" y="420"/>
                  </a:lnTo>
                  <a:cubicBezTo>
                    <a:pt x="10385" y="250"/>
                    <a:pt x="9903" y="108"/>
                    <a:pt x="9412"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1"/>
            <p:cNvSpPr/>
            <p:nvPr/>
          </p:nvSpPr>
          <p:spPr>
            <a:xfrm flipH="1">
              <a:off x="6760440" y="3080590"/>
              <a:ext cx="808252" cy="848387"/>
            </a:xfrm>
            <a:custGeom>
              <a:rect b="b" l="l" r="r" t="t"/>
              <a:pathLst>
                <a:path extrusionOk="0" h="9449" w="9002">
                  <a:moveTo>
                    <a:pt x="250" y="1"/>
                  </a:moveTo>
                  <a:lnTo>
                    <a:pt x="0" y="9448"/>
                  </a:lnTo>
                  <a:cubicBezTo>
                    <a:pt x="1007" y="9253"/>
                    <a:pt x="2955" y="8942"/>
                    <a:pt x="5099" y="8942"/>
                  </a:cubicBezTo>
                  <a:cubicBezTo>
                    <a:pt x="6281" y="8942"/>
                    <a:pt x="7522" y="9037"/>
                    <a:pt x="8698" y="9296"/>
                  </a:cubicBezTo>
                  <a:cubicBezTo>
                    <a:pt x="8797" y="7361"/>
                    <a:pt x="8984" y="3221"/>
                    <a:pt x="9002" y="429"/>
                  </a:cubicBezTo>
                  <a:lnTo>
                    <a:pt x="9002" y="429"/>
                  </a:lnTo>
                  <a:cubicBezTo>
                    <a:pt x="7191" y="1428"/>
                    <a:pt x="4639" y="2838"/>
                    <a:pt x="4443" y="2873"/>
                  </a:cubicBezTo>
                  <a:cubicBezTo>
                    <a:pt x="4440" y="2874"/>
                    <a:pt x="4437" y="2874"/>
                    <a:pt x="4433" y="2874"/>
                  </a:cubicBezTo>
                  <a:cubicBezTo>
                    <a:pt x="4122" y="2874"/>
                    <a:pt x="1237" y="741"/>
                    <a:pt x="250" y="1"/>
                  </a:cubicBezTo>
                  <a:close/>
                </a:path>
              </a:pathLst>
            </a:custGeom>
            <a:gradFill>
              <a:gsLst>
                <a:gs pos="0">
                  <a:schemeClr val="dk2"/>
                </a:gs>
                <a:gs pos="25000">
                  <a:schemeClr val="accent5"/>
                </a:gs>
                <a:gs pos="50000">
                  <a:schemeClr val="dk2"/>
                </a:gs>
                <a:gs pos="75000">
                  <a:schemeClr val="accent5"/>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1"/>
            <p:cNvSpPr/>
            <p:nvPr/>
          </p:nvSpPr>
          <p:spPr>
            <a:xfrm flipH="1">
              <a:off x="6758824" y="2825149"/>
              <a:ext cx="787422" cy="513575"/>
            </a:xfrm>
            <a:custGeom>
              <a:rect b="b" l="l" r="r" t="t"/>
              <a:pathLst>
                <a:path extrusionOk="0" h="5720" w="8770">
                  <a:moveTo>
                    <a:pt x="72" y="0"/>
                  </a:moveTo>
                  <a:lnTo>
                    <a:pt x="0" y="2846"/>
                  </a:lnTo>
                  <a:cubicBezTo>
                    <a:pt x="987" y="3586"/>
                    <a:pt x="3872" y="5719"/>
                    <a:pt x="4183" y="5719"/>
                  </a:cubicBezTo>
                  <a:cubicBezTo>
                    <a:pt x="4187" y="5719"/>
                    <a:pt x="4190" y="5719"/>
                    <a:pt x="4193" y="5718"/>
                  </a:cubicBezTo>
                  <a:cubicBezTo>
                    <a:pt x="4389" y="5683"/>
                    <a:pt x="6941" y="4273"/>
                    <a:pt x="8752" y="3274"/>
                  </a:cubicBezTo>
                  <a:cubicBezTo>
                    <a:pt x="8769" y="1654"/>
                    <a:pt x="8718" y="481"/>
                    <a:pt x="8556" y="481"/>
                  </a:cubicBezTo>
                  <a:cubicBezTo>
                    <a:pt x="8553" y="481"/>
                    <a:pt x="8550" y="481"/>
                    <a:pt x="8547" y="482"/>
                  </a:cubicBezTo>
                  <a:cubicBezTo>
                    <a:pt x="8029" y="609"/>
                    <a:pt x="4820" y="2937"/>
                    <a:pt x="4289" y="2937"/>
                  </a:cubicBezTo>
                  <a:cubicBezTo>
                    <a:pt x="4261" y="2937"/>
                    <a:pt x="4241" y="2930"/>
                    <a:pt x="4229" y="2917"/>
                  </a:cubicBezTo>
                  <a:cubicBezTo>
                    <a:pt x="3979" y="2650"/>
                    <a:pt x="72"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1"/>
            <p:cNvSpPr/>
            <p:nvPr/>
          </p:nvSpPr>
          <p:spPr>
            <a:xfrm flipH="1">
              <a:off x="6787645" y="3883455"/>
              <a:ext cx="782664" cy="128035"/>
            </a:xfrm>
            <a:custGeom>
              <a:rect b="b" l="l" r="r" t="t"/>
              <a:pathLst>
                <a:path extrusionOk="0" h="1426" w="8717">
                  <a:moveTo>
                    <a:pt x="5117" y="0"/>
                  </a:moveTo>
                  <a:cubicBezTo>
                    <a:pt x="2973" y="0"/>
                    <a:pt x="1025" y="311"/>
                    <a:pt x="18" y="506"/>
                  </a:cubicBezTo>
                  <a:lnTo>
                    <a:pt x="1" y="1398"/>
                  </a:lnTo>
                  <a:cubicBezTo>
                    <a:pt x="1177" y="1125"/>
                    <a:pt x="2507" y="1032"/>
                    <a:pt x="3766" y="1032"/>
                  </a:cubicBezTo>
                  <a:cubicBezTo>
                    <a:pt x="6363" y="1032"/>
                    <a:pt x="8654" y="1425"/>
                    <a:pt x="8654" y="1425"/>
                  </a:cubicBezTo>
                  <a:cubicBezTo>
                    <a:pt x="8654" y="1425"/>
                    <a:pt x="8681" y="1024"/>
                    <a:pt x="8716" y="354"/>
                  </a:cubicBezTo>
                  <a:cubicBezTo>
                    <a:pt x="7540" y="95"/>
                    <a:pt x="6299" y="0"/>
                    <a:pt x="5117"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1"/>
            <p:cNvSpPr/>
            <p:nvPr/>
          </p:nvSpPr>
          <p:spPr>
            <a:xfrm flipH="1">
              <a:off x="7011122" y="2309239"/>
              <a:ext cx="310120" cy="394968"/>
            </a:xfrm>
            <a:custGeom>
              <a:rect b="b" l="l" r="r" t="t"/>
              <a:pathLst>
                <a:path extrusionOk="0" h="4399" w="3454">
                  <a:moveTo>
                    <a:pt x="1" y="1"/>
                  </a:moveTo>
                  <a:lnTo>
                    <a:pt x="367" y="4185"/>
                  </a:lnTo>
                  <a:cubicBezTo>
                    <a:pt x="367" y="4185"/>
                    <a:pt x="991" y="4381"/>
                    <a:pt x="1687" y="4390"/>
                  </a:cubicBezTo>
                  <a:lnTo>
                    <a:pt x="1687" y="4399"/>
                  </a:lnTo>
                  <a:lnTo>
                    <a:pt x="1767" y="4399"/>
                  </a:lnTo>
                  <a:lnTo>
                    <a:pt x="1767" y="4390"/>
                  </a:lnTo>
                  <a:cubicBezTo>
                    <a:pt x="2454" y="4381"/>
                    <a:pt x="3088" y="4185"/>
                    <a:pt x="3088" y="4185"/>
                  </a:cubicBezTo>
                  <a:lnTo>
                    <a:pt x="3453" y="1"/>
                  </a:lnTo>
                  <a:lnTo>
                    <a:pt x="1723" y="964"/>
                  </a:lnTo>
                  <a:lnTo>
                    <a:pt x="1" y="1"/>
                  </a:lnTo>
                  <a:close/>
                </a:path>
              </a:pathLst>
            </a:custGeom>
            <a:solidFill>
              <a:srgbClr val="E76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1"/>
            <p:cNvSpPr/>
            <p:nvPr/>
          </p:nvSpPr>
          <p:spPr>
            <a:xfrm flipH="1">
              <a:off x="7000707" y="2309239"/>
              <a:ext cx="318111" cy="201928"/>
            </a:xfrm>
            <a:custGeom>
              <a:rect b="b" l="l" r="r" t="t"/>
              <a:pathLst>
                <a:path extrusionOk="0" h="2249" w="3543">
                  <a:moveTo>
                    <a:pt x="3542" y="1"/>
                  </a:moveTo>
                  <a:lnTo>
                    <a:pt x="1" y="331"/>
                  </a:lnTo>
                  <a:cubicBezTo>
                    <a:pt x="1" y="331"/>
                    <a:pt x="607" y="2249"/>
                    <a:pt x="1696" y="2249"/>
                  </a:cubicBezTo>
                  <a:cubicBezTo>
                    <a:pt x="2793" y="2249"/>
                    <a:pt x="3542" y="1"/>
                    <a:pt x="3542"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1"/>
            <p:cNvSpPr/>
            <p:nvPr/>
          </p:nvSpPr>
          <p:spPr>
            <a:xfrm flipH="1">
              <a:off x="7514103" y="1679840"/>
              <a:ext cx="364620" cy="364441"/>
            </a:xfrm>
            <a:custGeom>
              <a:rect b="b" l="l" r="r" t="t"/>
              <a:pathLst>
                <a:path extrusionOk="0" h="4059" w="4061">
                  <a:moveTo>
                    <a:pt x="1852" y="1"/>
                  </a:moveTo>
                  <a:cubicBezTo>
                    <a:pt x="1545" y="1"/>
                    <a:pt x="1214" y="130"/>
                    <a:pt x="911" y="516"/>
                  </a:cubicBezTo>
                  <a:cubicBezTo>
                    <a:pt x="1" y="1667"/>
                    <a:pt x="456" y="3790"/>
                    <a:pt x="3391" y="4058"/>
                  </a:cubicBezTo>
                  <a:cubicBezTo>
                    <a:pt x="3391" y="4058"/>
                    <a:pt x="4060" y="1400"/>
                    <a:pt x="2981" y="516"/>
                  </a:cubicBezTo>
                  <a:cubicBezTo>
                    <a:pt x="2981" y="516"/>
                    <a:pt x="2465" y="1"/>
                    <a:pt x="1852" y="1"/>
                  </a:cubicBezTo>
                  <a:close/>
                </a:path>
              </a:pathLst>
            </a:custGeom>
            <a:solidFill>
              <a:srgbClr val="E76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1"/>
            <p:cNvSpPr/>
            <p:nvPr/>
          </p:nvSpPr>
          <p:spPr>
            <a:xfrm flipH="1">
              <a:off x="7507459" y="1732904"/>
              <a:ext cx="303117" cy="269268"/>
            </a:xfrm>
            <a:custGeom>
              <a:rect b="b" l="l" r="r" t="t"/>
              <a:pathLst>
                <a:path extrusionOk="0" h="2999" w="3376">
                  <a:moveTo>
                    <a:pt x="1200" y="0"/>
                  </a:moveTo>
                  <a:cubicBezTo>
                    <a:pt x="1093" y="0"/>
                    <a:pt x="981" y="34"/>
                    <a:pt x="866" y="113"/>
                  </a:cubicBezTo>
                  <a:cubicBezTo>
                    <a:pt x="0" y="693"/>
                    <a:pt x="420" y="2798"/>
                    <a:pt x="2079" y="2976"/>
                  </a:cubicBezTo>
                  <a:cubicBezTo>
                    <a:pt x="2213" y="2992"/>
                    <a:pt x="2321" y="2999"/>
                    <a:pt x="2406" y="2999"/>
                  </a:cubicBezTo>
                  <a:cubicBezTo>
                    <a:pt x="3375" y="2999"/>
                    <a:pt x="1399" y="2079"/>
                    <a:pt x="1481" y="1611"/>
                  </a:cubicBezTo>
                  <a:cubicBezTo>
                    <a:pt x="1502" y="1490"/>
                    <a:pt x="1581" y="1449"/>
                    <a:pt x="1686" y="1449"/>
                  </a:cubicBezTo>
                  <a:cubicBezTo>
                    <a:pt x="1907" y="1449"/>
                    <a:pt x="2243" y="1634"/>
                    <a:pt x="2387" y="1634"/>
                  </a:cubicBezTo>
                  <a:cubicBezTo>
                    <a:pt x="2461" y="1634"/>
                    <a:pt x="2484" y="1586"/>
                    <a:pt x="2418" y="1442"/>
                  </a:cubicBezTo>
                  <a:cubicBezTo>
                    <a:pt x="2418" y="1442"/>
                    <a:pt x="1902" y="0"/>
                    <a:pt x="1200"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1"/>
            <p:cNvSpPr/>
            <p:nvPr/>
          </p:nvSpPr>
          <p:spPr>
            <a:xfrm flipH="1">
              <a:off x="6470432" y="1679840"/>
              <a:ext cx="363812" cy="364441"/>
            </a:xfrm>
            <a:custGeom>
              <a:rect b="b" l="l" r="r" t="t"/>
              <a:pathLst>
                <a:path extrusionOk="0" h="4059" w="4052">
                  <a:moveTo>
                    <a:pt x="2200" y="1"/>
                  </a:moveTo>
                  <a:cubicBezTo>
                    <a:pt x="1587" y="1"/>
                    <a:pt x="1072" y="516"/>
                    <a:pt x="1072" y="516"/>
                  </a:cubicBezTo>
                  <a:cubicBezTo>
                    <a:pt x="1" y="1400"/>
                    <a:pt x="661" y="4058"/>
                    <a:pt x="661" y="4058"/>
                  </a:cubicBezTo>
                  <a:cubicBezTo>
                    <a:pt x="3596" y="3790"/>
                    <a:pt x="4051" y="1667"/>
                    <a:pt x="3141" y="516"/>
                  </a:cubicBezTo>
                  <a:cubicBezTo>
                    <a:pt x="2838" y="130"/>
                    <a:pt x="2507" y="1"/>
                    <a:pt x="2200" y="1"/>
                  </a:cubicBezTo>
                  <a:close/>
                </a:path>
              </a:pathLst>
            </a:custGeom>
            <a:solidFill>
              <a:srgbClr val="E76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1"/>
            <p:cNvSpPr/>
            <p:nvPr/>
          </p:nvSpPr>
          <p:spPr>
            <a:xfrm flipH="1">
              <a:off x="6538579" y="1732904"/>
              <a:ext cx="302938" cy="269268"/>
            </a:xfrm>
            <a:custGeom>
              <a:rect b="b" l="l" r="r" t="t"/>
              <a:pathLst>
                <a:path extrusionOk="0" h="2999" w="3374">
                  <a:moveTo>
                    <a:pt x="2174" y="0"/>
                  </a:moveTo>
                  <a:cubicBezTo>
                    <a:pt x="1473" y="0"/>
                    <a:pt x="956" y="1442"/>
                    <a:pt x="956" y="1442"/>
                  </a:cubicBezTo>
                  <a:cubicBezTo>
                    <a:pt x="890" y="1586"/>
                    <a:pt x="914" y="1634"/>
                    <a:pt x="988" y="1634"/>
                  </a:cubicBezTo>
                  <a:cubicBezTo>
                    <a:pt x="1134" y="1634"/>
                    <a:pt x="1473" y="1449"/>
                    <a:pt x="1696" y="1449"/>
                  </a:cubicBezTo>
                  <a:cubicBezTo>
                    <a:pt x="1801" y="1449"/>
                    <a:pt x="1881" y="1490"/>
                    <a:pt x="1902" y="1611"/>
                  </a:cubicBezTo>
                  <a:cubicBezTo>
                    <a:pt x="1984" y="2079"/>
                    <a:pt x="0" y="2999"/>
                    <a:pt x="968" y="2999"/>
                  </a:cubicBezTo>
                  <a:cubicBezTo>
                    <a:pt x="1053" y="2999"/>
                    <a:pt x="1161" y="2992"/>
                    <a:pt x="1295" y="2976"/>
                  </a:cubicBezTo>
                  <a:cubicBezTo>
                    <a:pt x="2955" y="2798"/>
                    <a:pt x="3374" y="693"/>
                    <a:pt x="2509" y="113"/>
                  </a:cubicBezTo>
                  <a:cubicBezTo>
                    <a:pt x="2393" y="34"/>
                    <a:pt x="2281" y="0"/>
                    <a:pt x="2174"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1"/>
            <p:cNvSpPr/>
            <p:nvPr/>
          </p:nvSpPr>
          <p:spPr>
            <a:xfrm flipH="1">
              <a:off x="7279492" y="2370114"/>
              <a:ext cx="898" cy="90"/>
            </a:xfrm>
            <a:custGeom>
              <a:rect b="b" l="l" r="r" t="t"/>
              <a:pathLst>
                <a:path extrusionOk="0" h="1" w="10">
                  <a:moveTo>
                    <a:pt x="10" y="1"/>
                  </a:moveTo>
                  <a:cubicBezTo>
                    <a:pt x="10" y="1"/>
                    <a:pt x="10" y="1"/>
                    <a:pt x="10" y="1"/>
                  </a:cubicBezTo>
                  <a:cubicBezTo>
                    <a:pt x="10" y="1"/>
                    <a:pt x="1" y="1"/>
                    <a:pt x="1" y="1"/>
                  </a:cubicBezTo>
                  <a:close/>
                </a:path>
              </a:pathLst>
            </a:custGeom>
            <a:solidFill>
              <a:srgbClr val="FFD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1"/>
            <p:cNvSpPr/>
            <p:nvPr/>
          </p:nvSpPr>
          <p:spPr>
            <a:xfrm flipH="1">
              <a:off x="7280300" y="2350900"/>
              <a:ext cx="24063" cy="19304"/>
            </a:xfrm>
            <a:custGeom>
              <a:rect b="b" l="l" r="r" t="t"/>
              <a:pathLst>
                <a:path extrusionOk="0" h="215" w="268">
                  <a:moveTo>
                    <a:pt x="0" y="1"/>
                  </a:moveTo>
                  <a:lnTo>
                    <a:pt x="268" y="215"/>
                  </a:lnTo>
                  <a:cubicBezTo>
                    <a:pt x="179" y="144"/>
                    <a:pt x="98" y="72"/>
                    <a:pt x="0"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1"/>
            <p:cNvSpPr/>
            <p:nvPr/>
          </p:nvSpPr>
          <p:spPr>
            <a:xfrm flipH="1">
              <a:off x="6718779" y="1726170"/>
              <a:ext cx="910788" cy="704999"/>
            </a:xfrm>
            <a:custGeom>
              <a:rect b="b" l="l" r="r" t="t"/>
              <a:pathLst>
                <a:path extrusionOk="0" h="7852" w="10144">
                  <a:moveTo>
                    <a:pt x="5076" y="0"/>
                  </a:moveTo>
                  <a:lnTo>
                    <a:pt x="607" y="759"/>
                  </a:lnTo>
                  <a:cubicBezTo>
                    <a:pt x="607" y="759"/>
                    <a:pt x="339" y="1142"/>
                    <a:pt x="152" y="1651"/>
                  </a:cubicBezTo>
                  <a:cubicBezTo>
                    <a:pt x="143" y="1669"/>
                    <a:pt x="0" y="3007"/>
                    <a:pt x="821" y="3926"/>
                  </a:cubicBezTo>
                  <a:cubicBezTo>
                    <a:pt x="1642" y="4845"/>
                    <a:pt x="3890" y="7164"/>
                    <a:pt x="3899" y="7173"/>
                  </a:cubicBezTo>
                  <a:cubicBezTo>
                    <a:pt x="4407" y="7574"/>
                    <a:pt x="4845" y="7833"/>
                    <a:pt x="5076" y="7851"/>
                  </a:cubicBezTo>
                  <a:cubicBezTo>
                    <a:pt x="5083" y="7851"/>
                    <a:pt x="5089" y="7851"/>
                    <a:pt x="5095" y="7851"/>
                  </a:cubicBezTo>
                  <a:cubicBezTo>
                    <a:pt x="5477" y="7851"/>
                    <a:pt x="6268" y="7321"/>
                    <a:pt x="7110" y="6584"/>
                  </a:cubicBezTo>
                  <a:lnTo>
                    <a:pt x="7110" y="6584"/>
                  </a:lnTo>
                  <a:lnTo>
                    <a:pt x="6236" y="7280"/>
                  </a:lnTo>
                  <a:cubicBezTo>
                    <a:pt x="6236" y="7280"/>
                    <a:pt x="8493" y="4952"/>
                    <a:pt x="9314" y="4033"/>
                  </a:cubicBezTo>
                  <a:cubicBezTo>
                    <a:pt x="10144" y="3105"/>
                    <a:pt x="9992" y="1758"/>
                    <a:pt x="9992" y="1758"/>
                  </a:cubicBezTo>
                  <a:lnTo>
                    <a:pt x="10001" y="1758"/>
                  </a:lnTo>
                  <a:cubicBezTo>
                    <a:pt x="9814" y="1196"/>
                    <a:pt x="9546" y="759"/>
                    <a:pt x="9546" y="759"/>
                  </a:cubicBezTo>
                  <a:lnTo>
                    <a:pt x="5076" y="0"/>
                  </a:ln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1"/>
            <p:cNvSpPr/>
            <p:nvPr/>
          </p:nvSpPr>
          <p:spPr>
            <a:xfrm flipH="1">
              <a:off x="6714739" y="1726170"/>
              <a:ext cx="922819" cy="704999"/>
            </a:xfrm>
            <a:custGeom>
              <a:rect b="b" l="l" r="r" t="t"/>
              <a:pathLst>
                <a:path extrusionOk="0" h="7852" w="10278">
                  <a:moveTo>
                    <a:pt x="5165" y="0"/>
                  </a:moveTo>
                  <a:lnTo>
                    <a:pt x="696" y="759"/>
                  </a:lnTo>
                  <a:cubicBezTo>
                    <a:pt x="696" y="759"/>
                    <a:pt x="428" y="1142"/>
                    <a:pt x="241" y="1651"/>
                  </a:cubicBezTo>
                  <a:cubicBezTo>
                    <a:pt x="98" y="2017"/>
                    <a:pt x="0" y="2445"/>
                    <a:pt x="80" y="2855"/>
                  </a:cubicBezTo>
                  <a:cubicBezTo>
                    <a:pt x="232" y="3596"/>
                    <a:pt x="2222" y="5737"/>
                    <a:pt x="3711" y="6959"/>
                  </a:cubicBezTo>
                  <a:lnTo>
                    <a:pt x="3979" y="7173"/>
                  </a:lnTo>
                  <a:lnTo>
                    <a:pt x="3988" y="7173"/>
                  </a:lnTo>
                  <a:cubicBezTo>
                    <a:pt x="4496" y="7574"/>
                    <a:pt x="4934" y="7833"/>
                    <a:pt x="5165" y="7851"/>
                  </a:cubicBezTo>
                  <a:cubicBezTo>
                    <a:pt x="5172" y="7851"/>
                    <a:pt x="5178" y="7851"/>
                    <a:pt x="5184" y="7851"/>
                  </a:cubicBezTo>
                  <a:cubicBezTo>
                    <a:pt x="5566" y="7851"/>
                    <a:pt x="6357" y="7321"/>
                    <a:pt x="7199" y="6584"/>
                  </a:cubicBezTo>
                  <a:cubicBezTo>
                    <a:pt x="8618" y="5344"/>
                    <a:pt x="10197" y="3542"/>
                    <a:pt x="10250" y="2855"/>
                  </a:cubicBezTo>
                  <a:cubicBezTo>
                    <a:pt x="10277" y="2480"/>
                    <a:pt x="10197" y="2097"/>
                    <a:pt x="10090" y="1758"/>
                  </a:cubicBezTo>
                  <a:cubicBezTo>
                    <a:pt x="9903" y="1196"/>
                    <a:pt x="9635" y="759"/>
                    <a:pt x="9635" y="759"/>
                  </a:cubicBezTo>
                  <a:lnTo>
                    <a:pt x="5165" y="0"/>
                  </a:ln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1"/>
            <p:cNvSpPr/>
            <p:nvPr/>
          </p:nvSpPr>
          <p:spPr>
            <a:xfrm flipH="1">
              <a:off x="7279492" y="1874317"/>
              <a:ext cx="358066" cy="495887"/>
            </a:xfrm>
            <a:custGeom>
              <a:rect b="b" l="l" r="r" t="t"/>
              <a:pathLst>
                <a:path extrusionOk="0" h="5523" w="3988">
                  <a:moveTo>
                    <a:pt x="241" y="1"/>
                  </a:moveTo>
                  <a:cubicBezTo>
                    <a:pt x="241" y="1"/>
                    <a:pt x="241" y="1"/>
                    <a:pt x="241" y="1"/>
                  </a:cubicBezTo>
                  <a:lnTo>
                    <a:pt x="241" y="1"/>
                  </a:lnTo>
                  <a:cubicBezTo>
                    <a:pt x="241" y="1"/>
                    <a:pt x="241" y="1"/>
                    <a:pt x="241" y="1"/>
                  </a:cubicBezTo>
                  <a:close/>
                  <a:moveTo>
                    <a:pt x="241" y="1"/>
                  </a:moveTo>
                  <a:cubicBezTo>
                    <a:pt x="98" y="367"/>
                    <a:pt x="0" y="795"/>
                    <a:pt x="80" y="1196"/>
                  </a:cubicBezTo>
                  <a:cubicBezTo>
                    <a:pt x="232" y="1946"/>
                    <a:pt x="2222" y="4087"/>
                    <a:pt x="3711" y="5309"/>
                  </a:cubicBezTo>
                  <a:lnTo>
                    <a:pt x="3979" y="5523"/>
                  </a:lnTo>
                  <a:lnTo>
                    <a:pt x="3988" y="5523"/>
                  </a:lnTo>
                  <a:cubicBezTo>
                    <a:pt x="3979" y="5514"/>
                    <a:pt x="1731" y="3195"/>
                    <a:pt x="910" y="2276"/>
                  </a:cubicBezTo>
                  <a:cubicBezTo>
                    <a:pt x="94" y="1362"/>
                    <a:pt x="231" y="32"/>
                    <a:pt x="241"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1"/>
            <p:cNvSpPr/>
            <p:nvPr/>
          </p:nvSpPr>
          <p:spPr>
            <a:xfrm flipH="1">
              <a:off x="6714739" y="1883924"/>
              <a:ext cx="354924" cy="495887"/>
            </a:xfrm>
            <a:custGeom>
              <a:rect b="b" l="l" r="r" t="t"/>
              <a:pathLst>
                <a:path extrusionOk="0" h="5523" w="3953">
                  <a:moveTo>
                    <a:pt x="3756" y="1"/>
                  </a:moveTo>
                  <a:cubicBezTo>
                    <a:pt x="3756" y="1"/>
                    <a:pt x="3908" y="1348"/>
                    <a:pt x="3078" y="2276"/>
                  </a:cubicBezTo>
                  <a:cubicBezTo>
                    <a:pt x="2257" y="3195"/>
                    <a:pt x="0" y="5523"/>
                    <a:pt x="0" y="5523"/>
                  </a:cubicBezTo>
                  <a:lnTo>
                    <a:pt x="874" y="4827"/>
                  </a:lnTo>
                  <a:cubicBezTo>
                    <a:pt x="2293" y="3587"/>
                    <a:pt x="3872" y="1785"/>
                    <a:pt x="3925" y="1089"/>
                  </a:cubicBezTo>
                  <a:cubicBezTo>
                    <a:pt x="3952" y="723"/>
                    <a:pt x="3872" y="340"/>
                    <a:pt x="3765"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1"/>
            <p:cNvSpPr/>
            <p:nvPr/>
          </p:nvSpPr>
          <p:spPr>
            <a:xfrm flipH="1">
              <a:off x="5187302" y="2141879"/>
              <a:ext cx="1848781" cy="2319708"/>
            </a:xfrm>
            <a:custGeom>
              <a:rect b="b" l="l" r="r" t="t"/>
              <a:pathLst>
                <a:path extrusionOk="0" h="25836" w="20591">
                  <a:moveTo>
                    <a:pt x="6326" y="0"/>
                  </a:moveTo>
                  <a:cubicBezTo>
                    <a:pt x="5184" y="3212"/>
                    <a:pt x="2579" y="6593"/>
                    <a:pt x="2579" y="6593"/>
                  </a:cubicBezTo>
                  <a:cubicBezTo>
                    <a:pt x="1964" y="7574"/>
                    <a:pt x="1" y="15086"/>
                    <a:pt x="99" y="16130"/>
                  </a:cubicBezTo>
                  <a:cubicBezTo>
                    <a:pt x="197" y="17164"/>
                    <a:pt x="4229" y="25452"/>
                    <a:pt x="6246" y="25800"/>
                  </a:cubicBezTo>
                  <a:cubicBezTo>
                    <a:pt x="6393" y="25825"/>
                    <a:pt x="6548" y="25836"/>
                    <a:pt x="6709" y="25836"/>
                  </a:cubicBezTo>
                  <a:cubicBezTo>
                    <a:pt x="7825" y="25836"/>
                    <a:pt x="9201" y="25281"/>
                    <a:pt x="10215" y="24774"/>
                  </a:cubicBezTo>
                  <a:cubicBezTo>
                    <a:pt x="11054" y="24355"/>
                    <a:pt x="11643" y="23980"/>
                    <a:pt x="11643" y="23980"/>
                  </a:cubicBezTo>
                  <a:cubicBezTo>
                    <a:pt x="10323" y="22704"/>
                    <a:pt x="8253" y="17352"/>
                    <a:pt x="8405" y="17057"/>
                  </a:cubicBezTo>
                  <a:cubicBezTo>
                    <a:pt x="8547" y="16763"/>
                    <a:pt x="13365" y="14354"/>
                    <a:pt x="13365" y="14354"/>
                  </a:cubicBezTo>
                  <a:cubicBezTo>
                    <a:pt x="13365" y="14354"/>
                    <a:pt x="16033" y="15924"/>
                    <a:pt x="17548" y="15924"/>
                  </a:cubicBezTo>
                  <a:cubicBezTo>
                    <a:pt x="17727" y="15924"/>
                    <a:pt x="17890" y="15902"/>
                    <a:pt x="18030" y="15853"/>
                  </a:cubicBezTo>
                  <a:cubicBezTo>
                    <a:pt x="19279" y="15416"/>
                    <a:pt x="20528" y="10206"/>
                    <a:pt x="20591" y="9207"/>
                  </a:cubicBezTo>
                  <a:cubicBezTo>
                    <a:pt x="20591" y="9144"/>
                    <a:pt x="20591" y="9100"/>
                    <a:pt x="20582" y="9073"/>
                  </a:cubicBezTo>
                  <a:cubicBezTo>
                    <a:pt x="20484" y="8609"/>
                    <a:pt x="14596" y="4952"/>
                    <a:pt x="14596" y="4952"/>
                  </a:cubicBezTo>
                  <a:cubicBezTo>
                    <a:pt x="14105" y="6709"/>
                    <a:pt x="12303" y="6950"/>
                    <a:pt x="12303" y="6950"/>
                  </a:cubicBezTo>
                  <a:lnTo>
                    <a:pt x="12383" y="8707"/>
                  </a:lnTo>
                  <a:cubicBezTo>
                    <a:pt x="12383" y="8707"/>
                    <a:pt x="12116" y="8618"/>
                    <a:pt x="11670" y="8475"/>
                  </a:cubicBezTo>
                  <a:cubicBezTo>
                    <a:pt x="10367" y="8047"/>
                    <a:pt x="7521" y="7155"/>
                    <a:pt x="5354" y="6691"/>
                  </a:cubicBezTo>
                  <a:cubicBezTo>
                    <a:pt x="4783" y="6566"/>
                    <a:pt x="4256" y="6477"/>
                    <a:pt x="3819" y="6432"/>
                  </a:cubicBezTo>
                  <a:cubicBezTo>
                    <a:pt x="5202" y="4907"/>
                    <a:pt x="7727" y="1856"/>
                    <a:pt x="7432" y="1339"/>
                  </a:cubicBezTo>
                  <a:cubicBezTo>
                    <a:pt x="7031" y="643"/>
                    <a:pt x="6326" y="0"/>
                    <a:pt x="6326" y="0"/>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1"/>
            <p:cNvSpPr/>
            <p:nvPr/>
          </p:nvSpPr>
          <p:spPr>
            <a:xfrm flipH="1">
              <a:off x="6587423" y="1325904"/>
              <a:ext cx="1172693" cy="509266"/>
            </a:xfrm>
            <a:custGeom>
              <a:rect b="b" l="l" r="r" t="t"/>
              <a:pathLst>
                <a:path extrusionOk="0" h="5672" w="13061">
                  <a:moveTo>
                    <a:pt x="6530" y="0"/>
                  </a:moveTo>
                  <a:cubicBezTo>
                    <a:pt x="5605" y="0"/>
                    <a:pt x="4679" y="65"/>
                    <a:pt x="3765" y="194"/>
                  </a:cubicBezTo>
                  <a:cubicBezTo>
                    <a:pt x="2079" y="426"/>
                    <a:pt x="848" y="810"/>
                    <a:pt x="295" y="1006"/>
                  </a:cubicBezTo>
                  <a:cubicBezTo>
                    <a:pt x="107" y="1068"/>
                    <a:pt x="0" y="1265"/>
                    <a:pt x="36" y="1461"/>
                  </a:cubicBezTo>
                  <a:cubicBezTo>
                    <a:pt x="205" y="2460"/>
                    <a:pt x="839" y="5386"/>
                    <a:pt x="2275" y="5600"/>
                  </a:cubicBezTo>
                  <a:cubicBezTo>
                    <a:pt x="2608" y="5650"/>
                    <a:pt x="2923" y="5671"/>
                    <a:pt x="3218" y="5671"/>
                  </a:cubicBezTo>
                  <a:cubicBezTo>
                    <a:pt x="4455" y="5671"/>
                    <a:pt x="5337" y="5300"/>
                    <a:pt x="5719" y="5127"/>
                  </a:cubicBezTo>
                  <a:cubicBezTo>
                    <a:pt x="5754" y="5110"/>
                    <a:pt x="5799" y="5074"/>
                    <a:pt x="5861" y="5038"/>
                  </a:cubicBezTo>
                  <a:cubicBezTo>
                    <a:pt x="6058" y="4887"/>
                    <a:pt x="6294" y="4811"/>
                    <a:pt x="6532" y="4811"/>
                  </a:cubicBezTo>
                  <a:cubicBezTo>
                    <a:pt x="6769" y="4811"/>
                    <a:pt x="7008" y="4887"/>
                    <a:pt x="7208" y="5038"/>
                  </a:cubicBezTo>
                  <a:cubicBezTo>
                    <a:pt x="7700" y="5313"/>
                    <a:pt x="8519" y="5664"/>
                    <a:pt x="9804" y="5664"/>
                  </a:cubicBezTo>
                  <a:cubicBezTo>
                    <a:pt x="10105" y="5664"/>
                    <a:pt x="10432" y="5644"/>
                    <a:pt x="10786" y="5600"/>
                  </a:cubicBezTo>
                  <a:cubicBezTo>
                    <a:pt x="12222" y="5386"/>
                    <a:pt x="12855" y="2460"/>
                    <a:pt x="13025" y="1461"/>
                  </a:cubicBezTo>
                  <a:cubicBezTo>
                    <a:pt x="13061" y="1265"/>
                    <a:pt x="12954" y="1068"/>
                    <a:pt x="12766" y="1006"/>
                  </a:cubicBezTo>
                  <a:cubicBezTo>
                    <a:pt x="12213" y="810"/>
                    <a:pt x="10982" y="426"/>
                    <a:pt x="9296" y="194"/>
                  </a:cubicBezTo>
                  <a:cubicBezTo>
                    <a:pt x="8382" y="65"/>
                    <a:pt x="7456" y="0"/>
                    <a:pt x="65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1"/>
            <p:cNvSpPr/>
            <p:nvPr/>
          </p:nvSpPr>
          <p:spPr>
            <a:xfrm flipH="1">
              <a:off x="6951056" y="1972453"/>
              <a:ext cx="447044" cy="264868"/>
            </a:xfrm>
            <a:custGeom>
              <a:rect b="b" l="l" r="r" t="t"/>
              <a:pathLst>
                <a:path extrusionOk="0" h="2950" w="4979">
                  <a:moveTo>
                    <a:pt x="2490" y="1"/>
                  </a:moveTo>
                  <a:cubicBezTo>
                    <a:pt x="1374" y="1"/>
                    <a:pt x="259" y="237"/>
                    <a:pt x="152" y="710"/>
                  </a:cubicBezTo>
                  <a:cubicBezTo>
                    <a:pt x="1" y="1370"/>
                    <a:pt x="1829" y="2949"/>
                    <a:pt x="2490" y="2949"/>
                  </a:cubicBezTo>
                  <a:cubicBezTo>
                    <a:pt x="3150" y="2949"/>
                    <a:pt x="4979" y="1370"/>
                    <a:pt x="4827" y="710"/>
                  </a:cubicBezTo>
                  <a:cubicBezTo>
                    <a:pt x="4720" y="237"/>
                    <a:pt x="3605" y="1"/>
                    <a:pt x="24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1"/>
            <p:cNvSpPr/>
            <p:nvPr/>
          </p:nvSpPr>
          <p:spPr>
            <a:xfrm flipH="1">
              <a:off x="7103243" y="1883924"/>
              <a:ext cx="132255" cy="28193"/>
            </a:xfrm>
            <a:custGeom>
              <a:rect b="b" l="l" r="r" t="t"/>
              <a:pathLst>
                <a:path extrusionOk="0" h="314" w="1473">
                  <a:moveTo>
                    <a:pt x="732" y="1"/>
                  </a:moveTo>
                  <a:cubicBezTo>
                    <a:pt x="322" y="1"/>
                    <a:pt x="1" y="72"/>
                    <a:pt x="1" y="161"/>
                  </a:cubicBezTo>
                  <a:cubicBezTo>
                    <a:pt x="1" y="242"/>
                    <a:pt x="322" y="313"/>
                    <a:pt x="732" y="313"/>
                  </a:cubicBezTo>
                  <a:cubicBezTo>
                    <a:pt x="1142" y="313"/>
                    <a:pt x="1473" y="242"/>
                    <a:pt x="1473" y="161"/>
                  </a:cubicBezTo>
                  <a:cubicBezTo>
                    <a:pt x="1473" y="72"/>
                    <a:pt x="1142" y="1"/>
                    <a:pt x="732"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1"/>
            <p:cNvSpPr/>
            <p:nvPr/>
          </p:nvSpPr>
          <p:spPr>
            <a:xfrm flipH="1">
              <a:off x="6335124" y="4356537"/>
              <a:ext cx="1683755" cy="886007"/>
            </a:xfrm>
            <a:custGeom>
              <a:rect b="b" l="l" r="r" t="t"/>
              <a:pathLst>
                <a:path extrusionOk="0" h="9868" w="18753">
                  <a:moveTo>
                    <a:pt x="14497" y="1"/>
                  </a:moveTo>
                  <a:cubicBezTo>
                    <a:pt x="13058" y="710"/>
                    <a:pt x="11454" y="1040"/>
                    <a:pt x="9703" y="1040"/>
                  </a:cubicBezTo>
                  <a:cubicBezTo>
                    <a:pt x="7906" y="1040"/>
                    <a:pt x="5956" y="692"/>
                    <a:pt x="3872" y="46"/>
                  </a:cubicBezTo>
                  <a:cubicBezTo>
                    <a:pt x="1" y="3480"/>
                    <a:pt x="1" y="9029"/>
                    <a:pt x="1" y="9029"/>
                  </a:cubicBezTo>
                  <a:cubicBezTo>
                    <a:pt x="2635" y="9600"/>
                    <a:pt x="3972" y="9862"/>
                    <a:pt x="5489" y="9862"/>
                  </a:cubicBezTo>
                  <a:cubicBezTo>
                    <a:pt x="6130" y="9862"/>
                    <a:pt x="6803" y="9815"/>
                    <a:pt x="7619" y="9725"/>
                  </a:cubicBezTo>
                  <a:cubicBezTo>
                    <a:pt x="7976" y="9680"/>
                    <a:pt x="8430" y="5131"/>
                    <a:pt x="8778" y="5131"/>
                  </a:cubicBezTo>
                  <a:cubicBezTo>
                    <a:pt x="8778" y="5131"/>
                    <a:pt x="8779" y="5131"/>
                    <a:pt x="8779" y="5131"/>
                  </a:cubicBezTo>
                  <a:lnTo>
                    <a:pt x="9644" y="5193"/>
                  </a:lnTo>
                  <a:cubicBezTo>
                    <a:pt x="9974" y="6442"/>
                    <a:pt x="11393" y="9868"/>
                    <a:pt x="11598" y="9868"/>
                  </a:cubicBezTo>
                  <a:cubicBezTo>
                    <a:pt x="17486" y="9868"/>
                    <a:pt x="18753" y="9083"/>
                    <a:pt x="18753" y="9083"/>
                  </a:cubicBezTo>
                  <a:cubicBezTo>
                    <a:pt x="18753" y="6478"/>
                    <a:pt x="17548" y="2695"/>
                    <a:pt x="14497" y="1"/>
                  </a:cubicBezTo>
                  <a:close/>
                </a:path>
              </a:pathLst>
            </a:custGeom>
            <a:gradFill>
              <a:gsLst>
                <a:gs pos="0">
                  <a:schemeClr val="accent5"/>
                </a:gs>
                <a:gs pos="25000">
                  <a:schemeClr val="lt2"/>
                </a:gs>
                <a:gs pos="50000">
                  <a:schemeClr val="dk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1"/>
            <p:cNvSpPr/>
            <p:nvPr/>
          </p:nvSpPr>
          <p:spPr>
            <a:xfrm flipH="1">
              <a:off x="6300647" y="2309419"/>
              <a:ext cx="261187" cy="145184"/>
            </a:xfrm>
            <a:custGeom>
              <a:rect b="b" l="l" r="r" t="t"/>
              <a:pathLst>
                <a:path extrusionOk="0" h="1617" w="2909">
                  <a:moveTo>
                    <a:pt x="744" y="1"/>
                  </a:moveTo>
                  <a:cubicBezTo>
                    <a:pt x="466" y="1"/>
                    <a:pt x="238" y="23"/>
                    <a:pt x="179" y="88"/>
                  </a:cubicBezTo>
                  <a:cubicBezTo>
                    <a:pt x="0" y="293"/>
                    <a:pt x="339" y="1507"/>
                    <a:pt x="981" y="1605"/>
                  </a:cubicBezTo>
                  <a:cubicBezTo>
                    <a:pt x="1033" y="1613"/>
                    <a:pt x="1088" y="1616"/>
                    <a:pt x="1147" y="1616"/>
                  </a:cubicBezTo>
                  <a:cubicBezTo>
                    <a:pt x="1814" y="1616"/>
                    <a:pt x="2855" y="1141"/>
                    <a:pt x="2855" y="1141"/>
                  </a:cubicBezTo>
                  <a:cubicBezTo>
                    <a:pt x="2908" y="606"/>
                    <a:pt x="2632" y="267"/>
                    <a:pt x="2052" y="88"/>
                  </a:cubicBezTo>
                  <a:cubicBezTo>
                    <a:pt x="2052" y="88"/>
                    <a:pt x="1299" y="1"/>
                    <a:pt x="744" y="1"/>
                  </a:cubicBezTo>
                  <a:close/>
                </a:path>
              </a:pathLst>
            </a:custGeom>
            <a:solidFill>
              <a:srgbClr val="E76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1"/>
            <p:cNvSpPr/>
            <p:nvPr/>
          </p:nvSpPr>
          <p:spPr>
            <a:xfrm flipH="1">
              <a:off x="6383160" y="1621210"/>
              <a:ext cx="281209" cy="467066"/>
            </a:xfrm>
            <a:custGeom>
              <a:rect b="b" l="l" r="r" t="t"/>
              <a:pathLst>
                <a:path extrusionOk="0" h="5202" w="3132">
                  <a:moveTo>
                    <a:pt x="937" y="1"/>
                  </a:moveTo>
                  <a:cubicBezTo>
                    <a:pt x="937" y="1"/>
                    <a:pt x="0" y="90"/>
                    <a:pt x="63" y="830"/>
                  </a:cubicBezTo>
                  <a:cubicBezTo>
                    <a:pt x="125" y="1571"/>
                    <a:pt x="803" y="3355"/>
                    <a:pt x="2338" y="5202"/>
                  </a:cubicBezTo>
                  <a:cubicBezTo>
                    <a:pt x="2338" y="5202"/>
                    <a:pt x="2828" y="4684"/>
                    <a:pt x="3132" y="4461"/>
                  </a:cubicBezTo>
                  <a:cubicBezTo>
                    <a:pt x="3132" y="4461"/>
                    <a:pt x="937" y="1366"/>
                    <a:pt x="937"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1"/>
            <p:cNvSpPr/>
            <p:nvPr/>
          </p:nvSpPr>
          <p:spPr>
            <a:xfrm flipH="1">
              <a:off x="6351914" y="2002351"/>
              <a:ext cx="233982" cy="279952"/>
            </a:xfrm>
            <a:custGeom>
              <a:rect b="b" l="l" r="r" t="t"/>
              <a:pathLst>
                <a:path extrusionOk="0" h="3118" w="2606">
                  <a:moveTo>
                    <a:pt x="1559" y="1"/>
                  </a:moveTo>
                  <a:cubicBezTo>
                    <a:pt x="1377" y="1"/>
                    <a:pt x="1193" y="65"/>
                    <a:pt x="1044" y="198"/>
                  </a:cubicBezTo>
                  <a:cubicBezTo>
                    <a:pt x="563" y="618"/>
                    <a:pt x="1" y="1171"/>
                    <a:pt x="72" y="1403"/>
                  </a:cubicBezTo>
                  <a:cubicBezTo>
                    <a:pt x="174" y="1793"/>
                    <a:pt x="1065" y="3118"/>
                    <a:pt x="1383" y="3118"/>
                  </a:cubicBezTo>
                  <a:cubicBezTo>
                    <a:pt x="1400" y="3118"/>
                    <a:pt x="1415" y="3114"/>
                    <a:pt x="1428" y="3107"/>
                  </a:cubicBezTo>
                  <a:cubicBezTo>
                    <a:pt x="1704" y="2946"/>
                    <a:pt x="1597" y="2518"/>
                    <a:pt x="1597" y="2518"/>
                  </a:cubicBezTo>
                  <a:lnTo>
                    <a:pt x="1285" y="1528"/>
                  </a:lnTo>
                  <a:lnTo>
                    <a:pt x="2605" y="850"/>
                  </a:lnTo>
                  <a:lnTo>
                    <a:pt x="2177" y="305"/>
                  </a:lnTo>
                  <a:cubicBezTo>
                    <a:pt x="2022" y="105"/>
                    <a:pt x="1792" y="1"/>
                    <a:pt x="1559"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1"/>
            <p:cNvSpPr/>
            <p:nvPr/>
          </p:nvSpPr>
          <p:spPr>
            <a:xfrm flipH="1">
              <a:off x="6381544" y="2037727"/>
              <a:ext cx="156317" cy="244577"/>
            </a:xfrm>
            <a:custGeom>
              <a:rect b="b" l="l" r="r" t="t"/>
              <a:pathLst>
                <a:path extrusionOk="0" h="2724" w="1741">
                  <a:moveTo>
                    <a:pt x="1143" y="1"/>
                  </a:moveTo>
                  <a:cubicBezTo>
                    <a:pt x="1143" y="1"/>
                    <a:pt x="1" y="607"/>
                    <a:pt x="117" y="1009"/>
                  </a:cubicBezTo>
                  <a:cubicBezTo>
                    <a:pt x="219" y="1399"/>
                    <a:pt x="1110" y="2724"/>
                    <a:pt x="1428" y="2724"/>
                  </a:cubicBezTo>
                  <a:cubicBezTo>
                    <a:pt x="1445" y="2724"/>
                    <a:pt x="1460" y="2720"/>
                    <a:pt x="1473" y="2713"/>
                  </a:cubicBezTo>
                  <a:cubicBezTo>
                    <a:pt x="1740" y="2552"/>
                    <a:pt x="1642" y="2124"/>
                    <a:pt x="1642" y="2124"/>
                  </a:cubicBezTo>
                  <a:lnTo>
                    <a:pt x="1330" y="1134"/>
                  </a:lnTo>
                  <a:lnTo>
                    <a:pt x="1723" y="804"/>
                  </a:lnTo>
                  <a:lnTo>
                    <a:pt x="1143" y="1"/>
                  </a:ln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1"/>
            <p:cNvSpPr/>
            <p:nvPr/>
          </p:nvSpPr>
          <p:spPr>
            <a:xfrm flipH="1">
              <a:off x="6032366" y="2005673"/>
              <a:ext cx="431780" cy="428638"/>
            </a:xfrm>
            <a:custGeom>
              <a:rect b="b" l="l" r="r" t="t"/>
              <a:pathLst>
                <a:path extrusionOk="0" h="4774" w="4809">
                  <a:moveTo>
                    <a:pt x="1187" y="1"/>
                  </a:moveTo>
                  <a:cubicBezTo>
                    <a:pt x="1187" y="1"/>
                    <a:pt x="152" y="590"/>
                    <a:pt x="1" y="1143"/>
                  </a:cubicBezTo>
                  <a:lnTo>
                    <a:pt x="1357" y="3096"/>
                  </a:lnTo>
                  <a:lnTo>
                    <a:pt x="518" y="3418"/>
                  </a:lnTo>
                  <a:cubicBezTo>
                    <a:pt x="518" y="3418"/>
                    <a:pt x="964" y="4229"/>
                    <a:pt x="1660" y="4774"/>
                  </a:cubicBezTo>
                  <a:cubicBezTo>
                    <a:pt x="1660" y="4774"/>
                    <a:pt x="2155" y="4401"/>
                    <a:pt x="2792" y="4401"/>
                  </a:cubicBezTo>
                  <a:cubicBezTo>
                    <a:pt x="3111" y="4401"/>
                    <a:pt x="3465" y="4494"/>
                    <a:pt x="3810" y="4774"/>
                  </a:cubicBezTo>
                  <a:cubicBezTo>
                    <a:pt x="3810" y="4774"/>
                    <a:pt x="4176" y="4024"/>
                    <a:pt x="4809" y="3873"/>
                  </a:cubicBezTo>
                  <a:cubicBezTo>
                    <a:pt x="4809" y="3873"/>
                    <a:pt x="1847" y="1187"/>
                    <a:pt x="11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1"/>
            <p:cNvSpPr/>
            <p:nvPr/>
          </p:nvSpPr>
          <p:spPr>
            <a:xfrm flipH="1">
              <a:off x="5725568" y="2353324"/>
              <a:ext cx="396584" cy="412566"/>
            </a:xfrm>
            <a:custGeom>
              <a:rect b="b" l="l" r="r" t="t"/>
              <a:pathLst>
                <a:path extrusionOk="0" h="4595" w="4417">
                  <a:moveTo>
                    <a:pt x="1000" y="1"/>
                  </a:moveTo>
                  <a:cubicBezTo>
                    <a:pt x="54" y="134"/>
                    <a:pt x="1" y="902"/>
                    <a:pt x="1" y="902"/>
                  </a:cubicBezTo>
                  <a:lnTo>
                    <a:pt x="2124" y="4595"/>
                  </a:lnTo>
                  <a:cubicBezTo>
                    <a:pt x="4265" y="4051"/>
                    <a:pt x="4417" y="2597"/>
                    <a:pt x="4417" y="2597"/>
                  </a:cubicBezTo>
                  <a:lnTo>
                    <a:pt x="1000" y="1"/>
                  </a:ln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1"/>
            <p:cNvSpPr/>
            <p:nvPr/>
          </p:nvSpPr>
          <p:spPr>
            <a:xfrm flipH="1">
              <a:off x="6335124" y="4511148"/>
              <a:ext cx="237933" cy="664954"/>
            </a:xfrm>
            <a:custGeom>
              <a:rect b="b" l="l" r="r" t="t"/>
              <a:pathLst>
                <a:path extrusionOk="0" h="7406" w="2650">
                  <a:moveTo>
                    <a:pt x="0" y="1"/>
                  </a:moveTo>
                  <a:lnTo>
                    <a:pt x="0" y="1"/>
                  </a:lnTo>
                  <a:cubicBezTo>
                    <a:pt x="27" y="45"/>
                    <a:pt x="2070" y="3819"/>
                    <a:pt x="2561" y="7405"/>
                  </a:cubicBezTo>
                  <a:cubicBezTo>
                    <a:pt x="2623" y="7378"/>
                    <a:pt x="2650" y="7361"/>
                    <a:pt x="2650" y="7361"/>
                  </a:cubicBezTo>
                  <a:cubicBezTo>
                    <a:pt x="2650" y="5273"/>
                    <a:pt x="1874" y="2436"/>
                    <a:pt x="0"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1"/>
            <p:cNvSpPr/>
            <p:nvPr/>
          </p:nvSpPr>
          <p:spPr>
            <a:xfrm flipH="1">
              <a:off x="7835357" y="4555233"/>
              <a:ext cx="183522" cy="613597"/>
            </a:xfrm>
            <a:custGeom>
              <a:rect b="b" l="l" r="r" t="t"/>
              <a:pathLst>
                <a:path extrusionOk="0" h="6834" w="2044">
                  <a:moveTo>
                    <a:pt x="2044" y="0"/>
                  </a:moveTo>
                  <a:lnTo>
                    <a:pt x="2044" y="0"/>
                  </a:lnTo>
                  <a:cubicBezTo>
                    <a:pt x="10" y="3203"/>
                    <a:pt x="1" y="6816"/>
                    <a:pt x="1" y="6816"/>
                  </a:cubicBezTo>
                  <a:cubicBezTo>
                    <a:pt x="36" y="6825"/>
                    <a:pt x="63" y="6825"/>
                    <a:pt x="99" y="6834"/>
                  </a:cubicBezTo>
                  <a:cubicBezTo>
                    <a:pt x="242" y="4363"/>
                    <a:pt x="1303" y="1633"/>
                    <a:pt x="2044"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1"/>
            <p:cNvSpPr/>
            <p:nvPr/>
          </p:nvSpPr>
          <p:spPr>
            <a:xfrm flipH="1">
              <a:off x="7285867" y="2141879"/>
              <a:ext cx="1022931" cy="2369090"/>
            </a:xfrm>
            <a:custGeom>
              <a:rect b="b" l="l" r="r" t="t"/>
              <a:pathLst>
                <a:path extrusionOk="0" h="26386" w="11393">
                  <a:moveTo>
                    <a:pt x="5023" y="0"/>
                  </a:moveTo>
                  <a:cubicBezTo>
                    <a:pt x="5023" y="0"/>
                    <a:pt x="4318" y="643"/>
                    <a:pt x="3917" y="1339"/>
                  </a:cubicBezTo>
                  <a:cubicBezTo>
                    <a:pt x="3649" y="1820"/>
                    <a:pt x="5790" y="4461"/>
                    <a:pt x="7209" y="6067"/>
                  </a:cubicBezTo>
                  <a:cubicBezTo>
                    <a:pt x="6947" y="6103"/>
                    <a:pt x="6683" y="6123"/>
                    <a:pt x="6428" y="6123"/>
                  </a:cubicBezTo>
                  <a:cubicBezTo>
                    <a:pt x="5877" y="6123"/>
                    <a:pt x="5371" y="6031"/>
                    <a:pt x="5023" y="5817"/>
                  </a:cubicBezTo>
                  <a:cubicBezTo>
                    <a:pt x="4839" y="5703"/>
                    <a:pt x="4572" y="5640"/>
                    <a:pt x="4258" y="5640"/>
                  </a:cubicBezTo>
                  <a:cubicBezTo>
                    <a:pt x="3487" y="5640"/>
                    <a:pt x="2431" y="6018"/>
                    <a:pt x="1633" y="6950"/>
                  </a:cubicBezTo>
                  <a:cubicBezTo>
                    <a:pt x="500" y="8261"/>
                    <a:pt x="1356" y="10206"/>
                    <a:pt x="1356" y="10206"/>
                  </a:cubicBezTo>
                  <a:cubicBezTo>
                    <a:pt x="1356" y="10206"/>
                    <a:pt x="3346" y="13997"/>
                    <a:pt x="3738" y="14586"/>
                  </a:cubicBezTo>
                  <a:cubicBezTo>
                    <a:pt x="4131" y="15175"/>
                    <a:pt x="5469" y="15487"/>
                    <a:pt x="5282" y="16049"/>
                  </a:cubicBezTo>
                  <a:cubicBezTo>
                    <a:pt x="5085" y="16611"/>
                    <a:pt x="0" y="20599"/>
                    <a:pt x="678" y="23766"/>
                  </a:cubicBezTo>
                  <a:cubicBezTo>
                    <a:pt x="1158" y="25999"/>
                    <a:pt x="3221" y="26386"/>
                    <a:pt x="4704" y="26386"/>
                  </a:cubicBezTo>
                  <a:cubicBezTo>
                    <a:pt x="5318" y="26386"/>
                    <a:pt x="5832" y="26319"/>
                    <a:pt x="6093" y="26291"/>
                  </a:cubicBezTo>
                  <a:cubicBezTo>
                    <a:pt x="6986" y="26201"/>
                    <a:pt x="6968" y="25800"/>
                    <a:pt x="7101" y="24712"/>
                  </a:cubicBezTo>
                  <a:cubicBezTo>
                    <a:pt x="7235" y="23623"/>
                    <a:pt x="11393" y="16665"/>
                    <a:pt x="11348" y="14229"/>
                  </a:cubicBezTo>
                  <a:cubicBezTo>
                    <a:pt x="11312" y="12418"/>
                    <a:pt x="9608" y="8672"/>
                    <a:pt x="8734" y="6861"/>
                  </a:cubicBezTo>
                  <a:cubicBezTo>
                    <a:pt x="8734" y="6861"/>
                    <a:pt x="7530" y="3845"/>
                    <a:pt x="5023" y="0"/>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1"/>
            <p:cNvSpPr/>
            <p:nvPr/>
          </p:nvSpPr>
          <p:spPr>
            <a:xfrm flipH="1">
              <a:off x="6585807" y="4356537"/>
              <a:ext cx="1601241" cy="704191"/>
            </a:xfrm>
            <a:custGeom>
              <a:rect b="b" l="l" r="r" t="t"/>
              <a:pathLst>
                <a:path extrusionOk="0" h="7843" w="17834">
                  <a:moveTo>
                    <a:pt x="16370" y="1"/>
                  </a:moveTo>
                  <a:cubicBezTo>
                    <a:pt x="12097" y="5310"/>
                    <a:pt x="830" y="5354"/>
                    <a:pt x="464" y="5354"/>
                  </a:cubicBezTo>
                  <a:cubicBezTo>
                    <a:pt x="458" y="5354"/>
                    <a:pt x="455" y="5354"/>
                    <a:pt x="455" y="5354"/>
                  </a:cubicBezTo>
                  <a:lnTo>
                    <a:pt x="0" y="7843"/>
                  </a:lnTo>
                  <a:cubicBezTo>
                    <a:pt x="12463" y="7263"/>
                    <a:pt x="17834" y="857"/>
                    <a:pt x="17834" y="857"/>
                  </a:cubicBezTo>
                  <a:lnTo>
                    <a:pt x="163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1"/>
            <p:cNvSpPr/>
            <p:nvPr/>
          </p:nvSpPr>
          <p:spPr>
            <a:xfrm flipH="1">
              <a:off x="5784827" y="2689752"/>
              <a:ext cx="146620" cy="76138"/>
            </a:xfrm>
            <a:custGeom>
              <a:rect b="b" l="l" r="r" t="t"/>
              <a:pathLst>
                <a:path extrusionOk="0" h="848" w="1633">
                  <a:moveTo>
                    <a:pt x="1633" y="0"/>
                  </a:moveTo>
                  <a:lnTo>
                    <a:pt x="1633" y="0"/>
                  </a:lnTo>
                  <a:cubicBezTo>
                    <a:pt x="1294" y="330"/>
                    <a:pt x="776" y="652"/>
                    <a:pt x="0" y="848"/>
                  </a:cubicBezTo>
                  <a:cubicBezTo>
                    <a:pt x="0" y="848"/>
                    <a:pt x="928" y="723"/>
                    <a:pt x="1633" y="0"/>
                  </a:cubicBezTo>
                  <a:close/>
                </a:path>
              </a:pathLst>
            </a:custGeom>
            <a:solidFill>
              <a:srgbClr val="925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1"/>
            <p:cNvSpPr/>
            <p:nvPr/>
          </p:nvSpPr>
          <p:spPr>
            <a:xfrm flipH="1">
              <a:off x="5637398" y="2513502"/>
              <a:ext cx="378986" cy="331759"/>
            </a:xfrm>
            <a:custGeom>
              <a:rect b="b" l="l" r="r" t="t"/>
              <a:pathLst>
                <a:path extrusionOk="0" h="3695" w="4221">
                  <a:moveTo>
                    <a:pt x="2168" y="1"/>
                  </a:moveTo>
                  <a:cubicBezTo>
                    <a:pt x="1499" y="652"/>
                    <a:pt x="553" y="1009"/>
                    <a:pt x="0" y="1169"/>
                  </a:cubicBezTo>
                  <a:lnTo>
                    <a:pt x="946" y="2811"/>
                  </a:lnTo>
                  <a:lnTo>
                    <a:pt x="991" y="3694"/>
                  </a:lnTo>
                  <a:cubicBezTo>
                    <a:pt x="2302" y="3507"/>
                    <a:pt x="3649" y="2097"/>
                    <a:pt x="4220" y="1428"/>
                  </a:cubicBezTo>
                  <a:cubicBezTo>
                    <a:pt x="3631" y="1062"/>
                    <a:pt x="3239" y="813"/>
                    <a:pt x="3239" y="813"/>
                  </a:cubicBezTo>
                  <a:lnTo>
                    <a:pt x="2168" y="1"/>
                  </a:lnTo>
                  <a:close/>
                </a:path>
              </a:pathLst>
            </a:custGeom>
            <a:gradFill>
              <a:gsLst>
                <a:gs pos="0">
                  <a:schemeClr val="lt1"/>
                </a:gs>
                <a:gs pos="50000">
                  <a:schemeClr val="dk2"/>
                </a:gs>
                <a:gs pos="100000">
                  <a:schemeClr val="accent4"/>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1"/>
            <p:cNvSpPr/>
            <p:nvPr/>
          </p:nvSpPr>
          <p:spPr>
            <a:xfrm flipH="1">
              <a:off x="7285867" y="3362607"/>
              <a:ext cx="982886" cy="1148361"/>
            </a:xfrm>
            <a:custGeom>
              <a:rect b="b" l="l" r="r" t="t"/>
              <a:pathLst>
                <a:path extrusionOk="0" h="12790" w="10947">
                  <a:moveTo>
                    <a:pt x="10839" y="0"/>
                  </a:moveTo>
                  <a:cubicBezTo>
                    <a:pt x="10065" y="1337"/>
                    <a:pt x="7651" y="7130"/>
                    <a:pt x="3237" y="7130"/>
                  </a:cubicBezTo>
                  <a:cubicBezTo>
                    <a:pt x="2821" y="7130"/>
                    <a:pt x="2388" y="7079"/>
                    <a:pt x="1936" y="6967"/>
                  </a:cubicBezTo>
                  <a:cubicBezTo>
                    <a:pt x="1660" y="6905"/>
                    <a:pt x="1401" y="6851"/>
                    <a:pt x="1133" y="6807"/>
                  </a:cubicBezTo>
                  <a:cubicBezTo>
                    <a:pt x="446" y="7913"/>
                    <a:pt x="0" y="9091"/>
                    <a:pt x="232" y="10170"/>
                  </a:cubicBezTo>
                  <a:cubicBezTo>
                    <a:pt x="712" y="12403"/>
                    <a:pt x="2775" y="12790"/>
                    <a:pt x="4258" y="12790"/>
                  </a:cubicBezTo>
                  <a:cubicBezTo>
                    <a:pt x="4872" y="12790"/>
                    <a:pt x="5386" y="12723"/>
                    <a:pt x="5647" y="12695"/>
                  </a:cubicBezTo>
                  <a:cubicBezTo>
                    <a:pt x="6540" y="12605"/>
                    <a:pt x="6522" y="12204"/>
                    <a:pt x="6655" y="11116"/>
                  </a:cubicBezTo>
                  <a:cubicBezTo>
                    <a:pt x="6789" y="10027"/>
                    <a:pt x="10947" y="3069"/>
                    <a:pt x="10902" y="633"/>
                  </a:cubicBezTo>
                  <a:cubicBezTo>
                    <a:pt x="10902" y="437"/>
                    <a:pt x="10875" y="232"/>
                    <a:pt x="10839"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1"/>
            <p:cNvSpPr/>
            <p:nvPr/>
          </p:nvSpPr>
          <p:spPr>
            <a:xfrm flipH="1">
              <a:off x="8118900" y="3184742"/>
              <a:ext cx="506303" cy="405204"/>
            </a:xfrm>
            <a:custGeom>
              <a:rect b="b" l="l" r="r" t="t"/>
              <a:pathLst>
                <a:path extrusionOk="0" h="4513" w="5639">
                  <a:moveTo>
                    <a:pt x="3283" y="1"/>
                  </a:moveTo>
                  <a:cubicBezTo>
                    <a:pt x="2239" y="1354"/>
                    <a:pt x="1350" y="1659"/>
                    <a:pt x="762" y="1659"/>
                  </a:cubicBezTo>
                  <a:cubicBezTo>
                    <a:pt x="281" y="1659"/>
                    <a:pt x="1" y="1455"/>
                    <a:pt x="1" y="1455"/>
                  </a:cubicBezTo>
                  <a:lnTo>
                    <a:pt x="1" y="1455"/>
                  </a:lnTo>
                  <a:cubicBezTo>
                    <a:pt x="1060" y="3125"/>
                    <a:pt x="3391" y="4512"/>
                    <a:pt x="4700" y="4512"/>
                  </a:cubicBezTo>
                  <a:cubicBezTo>
                    <a:pt x="5264" y="4512"/>
                    <a:pt x="5639" y="4254"/>
                    <a:pt x="5639" y="3649"/>
                  </a:cubicBezTo>
                  <a:cubicBezTo>
                    <a:pt x="5639" y="1633"/>
                    <a:pt x="3283" y="1"/>
                    <a:pt x="3283"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1"/>
            <p:cNvSpPr/>
            <p:nvPr/>
          </p:nvSpPr>
          <p:spPr>
            <a:xfrm flipH="1">
              <a:off x="8034771" y="3134192"/>
              <a:ext cx="555954" cy="405653"/>
            </a:xfrm>
            <a:custGeom>
              <a:rect b="b" l="l" r="r" t="t"/>
              <a:pathLst>
                <a:path extrusionOk="0" h="4518" w="6192">
                  <a:moveTo>
                    <a:pt x="2082" y="0"/>
                  </a:moveTo>
                  <a:cubicBezTo>
                    <a:pt x="1096" y="0"/>
                    <a:pt x="1" y="331"/>
                    <a:pt x="500" y="1937"/>
                  </a:cubicBezTo>
                  <a:cubicBezTo>
                    <a:pt x="1053" y="3715"/>
                    <a:pt x="2825" y="4518"/>
                    <a:pt x="4146" y="4518"/>
                  </a:cubicBezTo>
                  <a:cubicBezTo>
                    <a:pt x="4848" y="4518"/>
                    <a:pt x="5422" y="4291"/>
                    <a:pt x="5620" y="3864"/>
                  </a:cubicBezTo>
                  <a:cubicBezTo>
                    <a:pt x="6191" y="2642"/>
                    <a:pt x="3408" y="162"/>
                    <a:pt x="3408" y="162"/>
                  </a:cubicBezTo>
                  <a:cubicBezTo>
                    <a:pt x="3408" y="162"/>
                    <a:pt x="2772" y="0"/>
                    <a:pt x="2082" y="0"/>
                  </a:cubicBezTo>
                  <a:close/>
                </a:path>
              </a:pathLst>
            </a:custGeom>
            <a:solidFill>
              <a:srgbClr val="191919">
                <a:alpha val="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1"/>
            <p:cNvSpPr/>
            <p:nvPr/>
          </p:nvSpPr>
          <p:spPr>
            <a:xfrm flipH="1">
              <a:off x="7934660" y="3114260"/>
              <a:ext cx="395776" cy="451084"/>
            </a:xfrm>
            <a:custGeom>
              <a:rect b="b" l="l" r="r" t="t"/>
              <a:pathLst>
                <a:path extrusionOk="0" h="5024" w="4408">
                  <a:moveTo>
                    <a:pt x="2356" y="0"/>
                  </a:moveTo>
                  <a:lnTo>
                    <a:pt x="0" y="786"/>
                  </a:lnTo>
                  <a:cubicBezTo>
                    <a:pt x="3132" y="3114"/>
                    <a:pt x="2168" y="5023"/>
                    <a:pt x="2168" y="5023"/>
                  </a:cubicBezTo>
                  <a:cubicBezTo>
                    <a:pt x="3301" y="4113"/>
                    <a:pt x="4407" y="3506"/>
                    <a:pt x="4407" y="3506"/>
                  </a:cubicBezTo>
                  <a:cubicBezTo>
                    <a:pt x="4265" y="589"/>
                    <a:pt x="2356" y="0"/>
                    <a:pt x="2356" y="0"/>
                  </a:cubicBezTo>
                  <a:close/>
                </a:path>
              </a:pathLst>
            </a:custGeom>
            <a:gradFill>
              <a:gsLst>
                <a:gs pos="0">
                  <a:schemeClr val="lt1"/>
                </a:gs>
                <a:gs pos="50000">
                  <a:schemeClr val="dk2"/>
                </a:gs>
                <a:gs pos="100000">
                  <a:schemeClr val="accent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1"/>
            <p:cNvSpPr/>
            <p:nvPr/>
          </p:nvSpPr>
          <p:spPr>
            <a:xfrm flipH="1">
              <a:off x="8186958" y="2324503"/>
              <a:ext cx="195554" cy="473441"/>
            </a:xfrm>
            <a:custGeom>
              <a:rect b="b" l="l" r="r" t="t"/>
              <a:pathLst>
                <a:path extrusionOk="0" h="5273" w="2178">
                  <a:moveTo>
                    <a:pt x="1792" y="0"/>
                  </a:moveTo>
                  <a:cubicBezTo>
                    <a:pt x="1428" y="0"/>
                    <a:pt x="915" y="302"/>
                    <a:pt x="759" y="1187"/>
                  </a:cubicBezTo>
                  <a:cubicBezTo>
                    <a:pt x="625" y="1963"/>
                    <a:pt x="1" y="4818"/>
                    <a:pt x="1" y="4818"/>
                  </a:cubicBezTo>
                  <a:lnTo>
                    <a:pt x="1018" y="5273"/>
                  </a:lnTo>
                  <a:cubicBezTo>
                    <a:pt x="1196" y="3025"/>
                    <a:pt x="2177" y="687"/>
                    <a:pt x="2177" y="268"/>
                  </a:cubicBezTo>
                  <a:cubicBezTo>
                    <a:pt x="2177" y="110"/>
                    <a:pt x="2012" y="0"/>
                    <a:pt x="1792"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1"/>
            <p:cNvSpPr/>
            <p:nvPr/>
          </p:nvSpPr>
          <p:spPr>
            <a:xfrm flipH="1">
              <a:off x="8392837" y="2240733"/>
              <a:ext cx="119595" cy="541229"/>
            </a:xfrm>
            <a:custGeom>
              <a:rect b="b" l="l" r="r" t="t"/>
              <a:pathLst>
                <a:path extrusionOk="0" h="6028" w="1332">
                  <a:moveTo>
                    <a:pt x="905" y="0"/>
                  </a:moveTo>
                  <a:cubicBezTo>
                    <a:pt x="536" y="0"/>
                    <a:pt x="1" y="420"/>
                    <a:pt x="56" y="1540"/>
                  </a:cubicBezTo>
                  <a:cubicBezTo>
                    <a:pt x="101" y="2423"/>
                    <a:pt x="145" y="5733"/>
                    <a:pt x="145" y="5733"/>
                  </a:cubicBezTo>
                  <a:lnTo>
                    <a:pt x="1242" y="6027"/>
                  </a:lnTo>
                  <a:cubicBezTo>
                    <a:pt x="903" y="3494"/>
                    <a:pt x="1332" y="693"/>
                    <a:pt x="1234" y="229"/>
                  </a:cubicBezTo>
                  <a:cubicBezTo>
                    <a:pt x="1203" y="85"/>
                    <a:pt x="1071" y="0"/>
                    <a:pt x="905"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1"/>
            <p:cNvSpPr/>
            <p:nvPr/>
          </p:nvSpPr>
          <p:spPr>
            <a:xfrm flipH="1">
              <a:off x="8517011" y="2308072"/>
              <a:ext cx="210279" cy="517167"/>
            </a:xfrm>
            <a:custGeom>
              <a:rect b="b" l="l" r="r" t="t"/>
              <a:pathLst>
                <a:path extrusionOk="0" h="5760" w="2342">
                  <a:moveTo>
                    <a:pt x="883" y="1"/>
                  </a:moveTo>
                  <a:cubicBezTo>
                    <a:pt x="522" y="1"/>
                    <a:pt x="1" y="501"/>
                    <a:pt x="308" y="1655"/>
                  </a:cubicBezTo>
                  <a:cubicBezTo>
                    <a:pt x="531" y="2503"/>
                    <a:pt x="1236" y="5679"/>
                    <a:pt x="1236" y="5679"/>
                  </a:cubicBezTo>
                  <a:lnTo>
                    <a:pt x="2342" y="5759"/>
                  </a:lnTo>
                  <a:cubicBezTo>
                    <a:pt x="1503" y="3377"/>
                    <a:pt x="1343" y="603"/>
                    <a:pt x="1155" y="166"/>
                  </a:cubicBezTo>
                  <a:cubicBezTo>
                    <a:pt x="1108" y="58"/>
                    <a:pt x="1005" y="1"/>
                    <a:pt x="883"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1"/>
            <p:cNvSpPr/>
            <p:nvPr/>
          </p:nvSpPr>
          <p:spPr>
            <a:xfrm flipH="1">
              <a:off x="7456460" y="2658507"/>
              <a:ext cx="411848" cy="469490"/>
            </a:xfrm>
            <a:custGeom>
              <a:rect b="b" l="l" r="r" t="t"/>
              <a:pathLst>
                <a:path extrusionOk="0" h="5229" w="4587">
                  <a:moveTo>
                    <a:pt x="1" y="0"/>
                  </a:moveTo>
                  <a:cubicBezTo>
                    <a:pt x="2267" y="1820"/>
                    <a:pt x="4586" y="5228"/>
                    <a:pt x="4586" y="5228"/>
                  </a:cubicBezTo>
                  <a:cubicBezTo>
                    <a:pt x="4551" y="4559"/>
                    <a:pt x="3543" y="1722"/>
                    <a:pt x="2303" y="313"/>
                  </a:cubicBezTo>
                  <a:cubicBezTo>
                    <a:pt x="2043" y="349"/>
                    <a:pt x="1781" y="369"/>
                    <a:pt x="1526" y="369"/>
                  </a:cubicBezTo>
                  <a:cubicBezTo>
                    <a:pt x="976" y="369"/>
                    <a:pt x="465" y="277"/>
                    <a:pt x="117" y="63"/>
                  </a:cubicBezTo>
                  <a:cubicBezTo>
                    <a:pt x="81" y="45"/>
                    <a:pt x="46" y="18"/>
                    <a:pt x="1"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1"/>
            <p:cNvSpPr/>
            <p:nvPr/>
          </p:nvSpPr>
          <p:spPr>
            <a:xfrm flipH="1">
              <a:off x="8625113" y="2481269"/>
              <a:ext cx="235598" cy="442465"/>
            </a:xfrm>
            <a:custGeom>
              <a:rect b="b" l="l" r="r" t="t"/>
              <a:pathLst>
                <a:path extrusionOk="0" h="4928" w="2624">
                  <a:moveTo>
                    <a:pt x="845" y="0"/>
                  </a:moveTo>
                  <a:cubicBezTo>
                    <a:pt x="512" y="0"/>
                    <a:pt x="1" y="516"/>
                    <a:pt x="402" y="1537"/>
                  </a:cubicBezTo>
                  <a:cubicBezTo>
                    <a:pt x="688" y="2242"/>
                    <a:pt x="1615" y="4927"/>
                    <a:pt x="1615" y="4927"/>
                  </a:cubicBezTo>
                  <a:lnTo>
                    <a:pt x="2624" y="4838"/>
                  </a:lnTo>
                  <a:cubicBezTo>
                    <a:pt x="1651" y="2875"/>
                    <a:pt x="1259" y="467"/>
                    <a:pt x="1053" y="110"/>
                  </a:cubicBezTo>
                  <a:cubicBezTo>
                    <a:pt x="1010" y="37"/>
                    <a:pt x="934" y="0"/>
                    <a:pt x="845"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1"/>
            <p:cNvSpPr/>
            <p:nvPr/>
          </p:nvSpPr>
          <p:spPr>
            <a:xfrm flipH="1">
              <a:off x="8010798" y="2956236"/>
              <a:ext cx="269178" cy="203724"/>
            </a:xfrm>
            <a:custGeom>
              <a:rect b="b" l="l" r="r" t="t"/>
              <a:pathLst>
                <a:path extrusionOk="0" h="2269" w="2998">
                  <a:moveTo>
                    <a:pt x="1915" y="1"/>
                  </a:moveTo>
                  <a:cubicBezTo>
                    <a:pt x="1516" y="1"/>
                    <a:pt x="1074" y="93"/>
                    <a:pt x="750" y="315"/>
                  </a:cubicBezTo>
                  <a:cubicBezTo>
                    <a:pt x="1" y="833"/>
                    <a:pt x="72" y="2269"/>
                    <a:pt x="72" y="2269"/>
                  </a:cubicBezTo>
                  <a:cubicBezTo>
                    <a:pt x="72" y="2269"/>
                    <a:pt x="1562" y="1894"/>
                    <a:pt x="2275" y="1573"/>
                  </a:cubicBezTo>
                  <a:cubicBezTo>
                    <a:pt x="2998" y="1261"/>
                    <a:pt x="2891" y="842"/>
                    <a:pt x="2909" y="413"/>
                  </a:cubicBezTo>
                  <a:cubicBezTo>
                    <a:pt x="2924" y="172"/>
                    <a:pt x="2459" y="1"/>
                    <a:pt x="1915"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1"/>
            <p:cNvSpPr/>
            <p:nvPr/>
          </p:nvSpPr>
          <p:spPr>
            <a:xfrm flipH="1">
              <a:off x="8212637" y="2749909"/>
              <a:ext cx="524709" cy="588816"/>
            </a:xfrm>
            <a:custGeom>
              <a:rect b="b" l="l" r="r" t="t"/>
              <a:pathLst>
                <a:path extrusionOk="0" h="6558" w="5844">
                  <a:moveTo>
                    <a:pt x="2906" y="1"/>
                  </a:moveTo>
                  <a:cubicBezTo>
                    <a:pt x="2037" y="1"/>
                    <a:pt x="997" y="284"/>
                    <a:pt x="1" y="1266"/>
                  </a:cubicBezTo>
                  <a:cubicBezTo>
                    <a:pt x="1" y="1266"/>
                    <a:pt x="81" y="6485"/>
                    <a:pt x="1838" y="6556"/>
                  </a:cubicBezTo>
                  <a:cubicBezTo>
                    <a:pt x="1866" y="6557"/>
                    <a:pt x="1894" y="6558"/>
                    <a:pt x="1922" y="6558"/>
                  </a:cubicBezTo>
                  <a:cubicBezTo>
                    <a:pt x="3490" y="6558"/>
                    <a:pt x="4532" y="4844"/>
                    <a:pt x="4532" y="4844"/>
                  </a:cubicBezTo>
                  <a:lnTo>
                    <a:pt x="5166" y="4567"/>
                  </a:lnTo>
                  <a:cubicBezTo>
                    <a:pt x="5166" y="4567"/>
                    <a:pt x="5300" y="3024"/>
                    <a:pt x="5844" y="2613"/>
                  </a:cubicBezTo>
                  <a:lnTo>
                    <a:pt x="4863" y="2613"/>
                  </a:lnTo>
                  <a:lnTo>
                    <a:pt x="4970" y="535"/>
                  </a:lnTo>
                  <a:cubicBezTo>
                    <a:pt x="4970" y="535"/>
                    <a:pt x="4098" y="1"/>
                    <a:pt x="29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1"/>
            <p:cNvSpPr/>
            <p:nvPr/>
          </p:nvSpPr>
          <p:spPr>
            <a:xfrm flipH="1">
              <a:off x="6819699" y="1536991"/>
              <a:ext cx="692967" cy="63479"/>
            </a:xfrm>
            <a:custGeom>
              <a:rect b="b" l="l" r="r" t="t"/>
              <a:pathLst>
                <a:path extrusionOk="0" h="707" w="7718">
                  <a:moveTo>
                    <a:pt x="3967" y="0"/>
                  </a:moveTo>
                  <a:cubicBezTo>
                    <a:pt x="2595" y="0"/>
                    <a:pt x="1218" y="249"/>
                    <a:pt x="1" y="707"/>
                  </a:cubicBezTo>
                  <a:cubicBezTo>
                    <a:pt x="1400" y="604"/>
                    <a:pt x="2826" y="528"/>
                    <a:pt x="4250" y="528"/>
                  </a:cubicBezTo>
                  <a:cubicBezTo>
                    <a:pt x="5413" y="528"/>
                    <a:pt x="6574" y="578"/>
                    <a:pt x="7718" y="707"/>
                  </a:cubicBezTo>
                  <a:cubicBezTo>
                    <a:pt x="6566" y="225"/>
                    <a:pt x="5269" y="0"/>
                    <a:pt x="39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 name="Google Shape;504;p31"/>
            <p:cNvGrpSpPr/>
            <p:nvPr/>
          </p:nvGrpSpPr>
          <p:grpSpPr>
            <a:xfrm flipH="1">
              <a:off x="5648622" y="1252819"/>
              <a:ext cx="3836820" cy="2806707"/>
              <a:chOff x="24290" y="2222219"/>
              <a:chExt cx="2854564" cy="2088168"/>
            </a:xfrm>
          </p:grpSpPr>
          <p:sp>
            <p:nvSpPr>
              <p:cNvPr id="505" name="Google Shape;505;p31"/>
              <p:cNvSpPr/>
              <p:nvPr/>
            </p:nvSpPr>
            <p:spPr>
              <a:xfrm>
                <a:off x="186346" y="2743593"/>
                <a:ext cx="1130590" cy="1131191"/>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1"/>
              <p:cNvSpPr/>
              <p:nvPr/>
            </p:nvSpPr>
            <p:spPr>
              <a:xfrm>
                <a:off x="24290" y="2744194"/>
                <a:ext cx="223513" cy="223580"/>
              </a:xfrm>
              <a:custGeom>
                <a:rect b="b" l="l" r="r" t="t"/>
                <a:pathLst>
                  <a:path extrusionOk="0" h="3347" w="3346">
                    <a:moveTo>
                      <a:pt x="1669" y="420"/>
                    </a:moveTo>
                    <a:cubicBezTo>
                      <a:pt x="2364" y="420"/>
                      <a:pt x="2926" y="982"/>
                      <a:pt x="2926" y="1678"/>
                    </a:cubicBezTo>
                    <a:cubicBezTo>
                      <a:pt x="2926" y="2365"/>
                      <a:pt x="2364" y="2927"/>
                      <a:pt x="1669" y="2927"/>
                    </a:cubicBezTo>
                    <a:cubicBezTo>
                      <a:pt x="982" y="2927"/>
                      <a:pt x="420" y="2365"/>
                      <a:pt x="420" y="1678"/>
                    </a:cubicBezTo>
                    <a:cubicBezTo>
                      <a:pt x="420" y="982"/>
                      <a:pt x="982" y="420"/>
                      <a:pt x="1669" y="420"/>
                    </a:cubicBezTo>
                    <a:close/>
                    <a:moveTo>
                      <a:pt x="1669" y="1"/>
                    </a:moveTo>
                    <a:cubicBezTo>
                      <a:pt x="750" y="1"/>
                      <a:pt x="0" y="759"/>
                      <a:pt x="0" y="1678"/>
                    </a:cubicBezTo>
                    <a:cubicBezTo>
                      <a:pt x="0" y="2597"/>
                      <a:pt x="750" y="3346"/>
                      <a:pt x="1669" y="3346"/>
                    </a:cubicBezTo>
                    <a:cubicBezTo>
                      <a:pt x="2596" y="3346"/>
                      <a:pt x="3346" y="2597"/>
                      <a:pt x="3346" y="1678"/>
                    </a:cubicBezTo>
                    <a:cubicBezTo>
                      <a:pt x="3346" y="759"/>
                      <a:pt x="2596" y="1"/>
                      <a:pt x="16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1"/>
              <p:cNvSpPr/>
              <p:nvPr/>
            </p:nvSpPr>
            <p:spPr>
              <a:xfrm>
                <a:off x="577861" y="4017736"/>
                <a:ext cx="28123" cy="292651"/>
              </a:xfrm>
              <a:custGeom>
                <a:rect b="b" l="l" r="r" t="t"/>
                <a:pathLst>
                  <a:path extrusionOk="0" h="4381" w="421">
                    <a:moveTo>
                      <a:pt x="206" y="0"/>
                    </a:moveTo>
                    <a:cubicBezTo>
                      <a:pt x="90" y="0"/>
                      <a:pt x="1" y="98"/>
                      <a:pt x="1" y="214"/>
                    </a:cubicBezTo>
                    <a:lnTo>
                      <a:pt x="1" y="4166"/>
                    </a:lnTo>
                    <a:cubicBezTo>
                      <a:pt x="1" y="4282"/>
                      <a:pt x="90" y="4380"/>
                      <a:pt x="206" y="4380"/>
                    </a:cubicBezTo>
                    <a:cubicBezTo>
                      <a:pt x="322" y="4380"/>
                      <a:pt x="420" y="4282"/>
                      <a:pt x="420" y="4166"/>
                    </a:cubicBezTo>
                    <a:lnTo>
                      <a:pt x="420" y="214"/>
                    </a:lnTo>
                    <a:cubicBezTo>
                      <a:pt x="420" y="98"/>
                      <a:pt x="322"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1"/>
              <p:cNvSpPr/>
              <p:nvPr/>
            </p:nvSpPr>
            <p:spPr>
              <a:xfrm>
                <a:off x="523686" y="4150000"/>
                <a:ext cx="28056" cy="160387"/>
              </a:xfrm>
              <a:custGeom>
                <a:rect b="b" l="l" r="r" t="t"/>
                <a:pathLst>
                  <a:path extrusionOk="0" h="2401" w="420">
                    <a:moveTo>
                      <a:pt x="214" y="1"/>
                    </a:moveTo>
                    <a:cubicBezTo>
                      <a:pt x="98" y="1"/>
                      <a:pt x="0" y="90"/>
                      <a:pt x="0" y="206"/>
                    </a:cubicBezTo>
                    <a:lnTo>
                      <a:pt x="0" y="2186"/>
                    </a:lnTo>
                    <a:cubicBezTo>
                      <a:pt x="0" y="2302"/>
                      <a:pt x="98" y="2400"/>
                      <a:pt x="214" y="2400"/>
                    </a:cubicBezTo>
                    <a:cubicBezTo>
                      <a:pt x="330" y="2400"/>
                      <a:pt x="419" y="2302"/>
                      <a:pt x="419" y="2186"/>
                    </a:cubicBezTo>
                    <a:lnTo>
                      <a:pt x="419" y="206"/>
                    </a:lnTo>
                    <a:cubicBezTo>
                      <a:pt x="419" y="90"/>
                      <a:pt x="330" y="1"/>
                      <a:pt x="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1"/>
              <p:cNvSpPr/>
              <p:nvPr/>
            </p:nvSpPr>
            <p:spPr>
              <a:xfrm>
                <a:off x="464101" y="4203641"/>
                <a:ext cx="28657" cy="106746"/>
              </a:xfrm>
              <a:custGeom>
                <a:rect b="b" l="l" r="r" t="t"/>
                <a:pathLst>
                  <a:path extrusionOk="0" h="1598" w="429">
                    <a:moveTo>
                      <a:pt x="214" y="0"/>
                    </a:moveTo>
                    <a:cubicBezTo>
                      <a:pt x="98" y="0"/>
                      <a:pt x="0" y="99"/>
                      <a:pt x="0" y="215"/>
                    </a:cubicBezTo>
                    <a:lnTo>
                      <a:pt x="0" y="1383"/>
                    </a:lnTo>
                    <a:cubicBezTo>
                      <a:pt x="0" y="1499"/>
                      <a:pt x="98" y="1597"/>
                      <a:pt x="214" y="1597"/>
                    </a:cubicBezTo>
                    <a:cubicBezTo>
                      <a:pt x="330" y="1597"/>
                      <a:pt x="428" y="1499"/>
                      <a:pt x="428" y="1383"/>
                    </a:cubicBezTo>
                    <a:lnTo>
                      <a:pt x="428" y="215"/>
                    </a:lnTo>
                    <a:cubicBezTo>
                      <a:pt x="428" y="99"/>
                      <a:pt x="330"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1"/>
              <p:cNvSpPr/>
              <p:nvPr/>
            </p:nvSpPr>
            <p:spPr>
              <a:xfrm>
                <a:off x="2737505" y="4017736"/>
                <a:ext cx="28123" cy="292651"/>
              </a:xfrm>
              <a:custGeom>
                <a:rect b="b" l="l" r="r" t="t"/>
                <a:pathLst>
                  <a:path extrusionOk="0" h="4381" w="421">
                    <a:moveTo>
                      <a:pt x="206" y="0"/>
                    </a:moveTo>
                    <a:cubicBezTo>
                      <a:pt x="90" y="0"/>
                      <a:pt x="1" y="98"/>
                      <a:pt x="1" y="214"/>
                    </a:cubicBezTo>
                    <a:lnTo>
                      <a:pt x="1" y="4166"/>
                    </a:lnTo>
                    <a:cubicBezTo>
                      <a:pt x="1" y="4282"/>
                      <a:pt x="90" y="4380"/>
                      <a:pt x="206" y="4380"/>
                    </a:cubicBezTo>
                    <a:cubicBezTo>
                      <a:pt x="322" y="4380"/>
                      <a:pt x="420" y="4282"/>
                      <a:pt x="420" y="4166"/>
                    </a:cubicBezTo>
                    <a:lnTo>
                      <a:pt x="420" y="214"/>
                    </a:lnTo>
                    <a:cubicBezTo>
                      <a:pt x="420" y="98"/>
                      <a:pt x="322"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1"/>
              <p:cNvSpPr/>
              <p:nvPr/>
            </p:nvSpPr>
            <p:spPr>
              <a:xfrm>
                <a:off x="2791146" y="4150000"/>
                <a:ext cx="28123" cy="160387"/>
              </a:xfrm>
              <a:custGeom>
                <a:rect b="b" l="l" r="r" t="t"/>
                <a:pathLst>
                  <a:path extrusionOk="0" h="2401" w="421">
                    <a:moveTo>
                      <a:pt x="206" y="1"/>
                    </a:moveTo>
                    <a:cubicBezTo>
                      <a:pt x="90" y="1"/>
                      <a:pt x="1" y="90"/>
                      <a:pt x="1" y="206"/>
                    </a:cubicBezTo>
                    <a:lnTo>
                      <a:pt x="1" y="2186"/>
                    </a:lnTo>
                    <a:cubicBezTo>
                      <a:pt x="1" y="2302"/>
                      <a:pt x="90" y="2400"/>
                      <a:pt x="206" y="2400"/>
                    </a:cubicBezTo>
                    <a:cubicBezTo>
                      <a:pt x="322" y="2400"/>
                      <a:pt x="420" y="2302"/>
                      <a:pt x="420" y="2186"/>
                    </a:cubicBezTo>
                    <a:lnTo>
                      <a:pt x="420" y="206"/>
                    </a:lnTo>
                    <a:cubicBezTo>
                      <a:pt x="420"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1"/>
              <p:cNvSpPr/>
              <p:nvPr/>
            </p:nvSpPr>
            <p:spPr>
              <a:xfrm>
                <a:off x="2850731" y="4203641"/>
                <a:ext cx="28123" cy="106746"/>
              </a:xfrm>
              <a:custGeom>
                <a:rect b="b" l="l" r="r" t="t"/>
                <a:pathLst>
                  <a:path extrusionOk="0" h="1598" w="421">
                    <a:moveTo>
                      <a:pt x="206" y="0"/>
                    </a:moveTo>
                    <a:cubicBezTo>
                      <a:pt x="90" y="0"/>
                      <a:pt x="1" y="99"/>
                      <a:pt x="1" y="215"/>
                    </a:cubicBezTo>
                    <a:lnTo>
                      <a:pt x="1" y="1383"/>
                    </a:lnTo>
                    <a:cubicBezTo>
                      <a:pt x="1" y="1499"/>
                      <a:pt x="90" y="1597"/>
                      <a:pt x="206" y="1597"/>
                    </a:cubicBezTo>
                    <a:cubicBezTo>
                      <a:pt x="322" y="1597"/>
                      <a:pt x="420" y="1499"/>
                      <a:pt x="420" y="1383"/>
                    </a:cubicBezTo>
                    <a:lnTo>
                      <a:pt x="420" y="215"/>
                    </a:lnTo>
                    <a:cubicBezTo>
                      <a:pt x="420" y="99"/>
                      <a:pt x="322"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1"/>
              <p:cNvSpPr/>
              <p:nvPr/>
            </p:nvSpPr>
            <p:spPr>
              <a:xfrm>
                <a:off x="140455" y="3308588"/>
                <a:ext cx="127054" cy="126987"/>
              </a:xfrm>
              <a:custGeom>
                <a:rect b="b" l="l" r="r" t="t"/>
                <a:pathLst>
                  <a:path extrusionOk="0" h="1901" w="1902">
                    <a:moveTo>
                      <a:pt x="947" y="0"/>
                    </a:moveTo>
                    <a:cubicBezTo>
                      <a:pt x="420" y="0"/>
                      <a:pt x="1" y="419"/>
                      <a:pt x="1" y="946"/>
                    </a:cubicBezTo>
                    <a:cubicBezTo>
                      <a:pt x="1" y="1472"/>
                      <a:pt x="420" y="1900"/>
                      <a:pt x="947" y="1900"/>
                    </a:cubicBezTo>
                    <a:cubicBezTo>
                      <a:pt x="1473" y="1900"/>
                      <a:pt x="1901" y="1472"/>
                      <a:pt x="1901" y="946"/>
                    </a:cubicBezTo>
                    <a:cubicBezTo>
                      <a:pt x="1901" y="419"/>
                      <a:pt x="1473" y="0"/>
                      <a:pt x="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1"/>
              <p:cNvSpPr/>
              <p:nvPr/>
            </p:nvSpPr>
            <p:spPr>
              <a:xfrm>
                <a:off x="2210119" y="2301778"/>
                <a:ext cx="358248" cy="178490"/>
              </a:xfrm>
              <a:custGeom>
                <a:rect b="b" l="l" r="r" t="t"/>
                <a:pathLst>
                  <a:path extrusionOk="0" h="2672" w="5363">
                    <a:moveTo>
                      <a:pt x="5130" y="0"/>
                    </a:moveTo>
                    <a:cubicBezTo>
                      <a:pt x="5077" y="0"/>
                      <a:pt x="5023" y="22"/>
                      <a:pt x="4979" y="67"/>
                    </a:cubicBezTo>
                    <a:lnTo>
                      <a:pt x="2936" y="2110"/>
                    </a:lnTo>
                    <a:cubicBezTo>
                      <a:pt x="2847" y="2199"/>
                      <a:pt x="2731" y="2244"/>
                      <a:pt x="2606" y="2244"/>
                    </a:cubicBezTo>
                    <a:lnTo>
                      <a:pt x="215" y="2244"/>
                    </a:lnTo>
                    <a:cubicBezTo>
                      <a:pt x="99" y="2244"/>
                      <a:pt x="1" y="2342"/>
                      <a:pt x="1" y="2458"/>
                    </a:cubicBezTo>
                    <a:cubicBezTo>
                      <a:pt x="1" y="2574"/>
                      <a:pt x="99" y="2672"/>
                      <a:pt x="215" y="2672"/>
                    </a:cubicBezTo>
                    <a:lnTo>
                      <a:pt x="2606" y="2672"/>
                    </a:lnTo>
                    <a:cubicBezTo>
                      <a:pt x="2838" y="2672"/>
                      <a:pt x="3061" y="2574"/>
                      <a:pt x="3230" y="2404"/>
                    </a:cubicBezTo>
                    <a:lnTo>
                      <a:pt x="5282" y="361"/>
                    </a:lnTo>
                    <a:cubicBezTo>
                      <a:pt x="5362" y="281"/>
                      <a:pt x="5362" y="147"/>
                      <a:pt x="5282" y="67"/>
                    </a:cubicBezTo>
                    <a:cubicBezTo>
                      <a:pt x="5237" y="22"/>
                      <a:pt x="5184" y="0"/>
                      <a:pt x="5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1"/>
              <p:cNvSpPr/>
              <p:nvPr/>
            </p:nvSpPr>
            <p:spPr>
              <a:xfrm>
                <a:off x="2612389" y="2222219"/>
                <a:ext cx="136539" cy="135938"/>
              </a:xfrm>
              <a:custGeom>
                <a:rect b="b" l="l" r="r" t="t"/>
                <a:pathLst>
                  <a:path extrusionOk="0" h="2035" w="2044">
                    <a:moveTo>
                      <a:pt x="1026" y="0"/>
                    </a:moveTo>
                    <a:cubicBezTo>
                      <a:pt x="464" y="0"/>
                      <a:pt x="0" y="455"/>
                      <a:pt x="0" y="1017"/>
                    </a:cubicBezTo>
                    <a:cubicBezTo>
                      <a:pt x="0" y="1579"/>
                      <a:pt x="464" y="2034"/>
                      <a:pt x="1026" y="2034"/>
                    </a:cubicBezTo>
                    <a:lnTo>
                      <a:pt x="1026" y="1615"/>
                    </a:lnTo>
                    <a:cubicBezTo>
                      <a:pt x="696" y="1615"/>
                      <a:pt x="429" y="1347"/>
                      <a:pt x="429" y="1017"/>
                    </a:cubicBezTo>
                    <a:cubicBezTo>
                      <a:pt x="429" y="687"/>
                      <a:pt x="696" y="419"/>
                      <a:pt x="1026" y="419"/>
                    </a:cubicBezTo>
                    <a:cubicBezTo>
                      <a:pt x="1356" y="419"/>
                      <a:pt x="1624" y="687"/>
                      <a:pt x="1624" y="1017"/>
                    </a:cubicBezTo>
                    <a:lnTo>
                      <a:pt x="2043" y="1017"/>
                    </a:lnTo>
                    <a:cubicBezTo>
                      <a:pt x="2043" y="455"/>
                      <a:pt x="1588" y="0"/>
                      <a:pt x="1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1"/>
              <p:cNvSpPr/>
              <p:nvPr/>
            </p:nvSpPr>
            <p:spPr>
              <a:xfrm>
                <a:off x="2612389" y="2397970"/>
                <a:ext cx="136539" cy="135938"/>
              </a:xfrm>
              <a:custGeom>
                <a:rect b="b" l="l" r="r" t="t"/>
                <a:pathLst>
                  <a:path extrusionOk="0" h="2035" w="2044">
                    <a:moveTo>
                      <a:pt x="1026" y="1"/>
                    </a:moveTo>
                    <a:cubicBezTo>
                      <a:pt x="464" y="1"/>
                      <a:pt x="0" y="456"/>
                      <a:pt x="0" y="1018"/>
                    </a:cubicBezTo>
                    <a:cubicBezTo>
                      <a:pt x="0" y="1580"/>
                      <a:pt x="464" y="2035"/>
                      <a:pt x="1026" y="2035"/>
                    </a:cubicBezTo>
                    <a:lnTo>
                      <a:pt x="1026" y="1615"/>
                    </a:lnTo>
                    <a:cubicBezTo>
                      <a:pt x="696" y="1615"/>
                      <a:pt x="429" y="1348"/>
                      <a:pt x="429" y="1018"/>
                    </a:cubicBezTo>
                    <a:cubicBezTo>
                      <a:pt x="429" y="688"/>
                      <a:pt x="696" y="420"/>
                      <a:pt x="1026" y="420"/>
                    </a:cubicBezTo>
                    <a:cubicBezTo>
                      <a:pt x="1356" y="420"/>
                      <a:pt x="1624" y="688"/>
                      <a:pt x="1624" y="1018"/>
                    </a:cubicBezTo>
                    <a:lnTo>
                      <a:pt x="2043" y="1018"/>
                    </a:lnTo>
                    <a:cubicBezTo>
                      <a:pt x="2043" y="456"/>
                      <a:pt x="1588" y="1"/>
                      <a:pt x="1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 name="Google Shape;517;p31"/>
            <p:cNvSpPr/>
            <p:nvPr/>
          </p:nvSpPr>
          <p:spPr>
            <a:xfrm flipH="1">
              <a:off x="6582574" y="2719381"/>
              <a:ext cx="321344" cy="713798"/>
            </a:xfrm>
            <a:custGeom>
              <a:rect b="b" l="l" r="r" t="t"/>
              <a:pathLst>
                <a:path extrusionOk="0" h="7950" w="3579">
                  <a:moveTo>
                    <a:pt x="2347" y="0"/>
                  </a:moveTo>
                  <a:cubicBezTo>
                    <a:pt x="1268" y="1312"/>
                    <a:pt x="1" y="7949"/>
                    <a:pt x="1" y="7949"/>
                  </a:cubicBezTo>
                  <a:cubicBezTo>
                    <a:pt x="1" y="7949"/>
                    <a:pt x="1410" y="2668"/>
                    <a:pt x="3578" y="197"/>
                  </a:cubicBezTo>
                  <a:cubicBezTo>
                    <a:pt x="3123" y="107"/>
                    <a:pt x="2704" y="36"/>
                    <a:pt x="2347"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1"/>
            <p:cNvSpPr/>
            <p:nvPr/>
          </p:nvSpPr>
          <p:spPr>
            <a:xfrm flipH="1">
              <a:off x="5187302" y="2968447"/>
              <a:ext cx="1437023" cy="1397876"/>
            </a:xfrm>
            <a:custGeom>
              <a:rect b="b" l="l" r="r" t="t"/>
              <a:pathLst>
                <a:path extrusionOk="0" h="15569" w="16005">
                  <a:moveTo>
                    <a:pt x="16005" y="1"/>
                  </a:moveTo>
                  <a:lnTo>
                    <a:pt x="16005" y="1"/>
                  </a:lnTo>
                  <a:cubicBezTo>
                    <a:pt x="14920" y="1900"/>
                    <a:pt x="13180" y="3979"/>
                    <a:pt x="10548" y="3979"/>
                  </a:cubicBezTo>
                  <a:cubicBezTo>
                    <a:pt x="10127" y="3979"/>
                    <a:pt x="9683" y="3926"/>
                    <a:pt x="9216" y="3810"/>
                  </a:cubicBezTo>
                  <a:cubicBezTo>
                    <a:pt x="8382" y="3605"/>
                    <a:pt x="7567" y="3515"/>
                    <a:pt x="6789" y="3515"/>
                  </a:cubicBezTo>
                  <a:cubicBezTo>
                    <a:pt x="2953" y="3515"/>
                    <a:pt x="0" y="5716"/>
                    <a:pt x="0" y="7325"/>
                  </a:cubicBezTo>
                  <a:cubicBezTo>
                    <a:pt x="0" y="8717"/>
                    <a:pt x="2400" y="13150"/>
                    <a:pt x="5629" y="15568"/>
                  </a:cubicBezTo>
                  <a:cubicBezTo>
                    <a:pt x="6468" y="15149"/>
                    <a:pt x="7057" y="14774"/>
                    <a:pt x="7057" y="14774"/>
                  </a:cubicBezTo>
                  <a:cubicBezTo>
                    <a:pt x="5737" y="13498"/>
                    <a:pt x="3667" y="8146"/>
                    <a:pt x="3819" y="7851"/>
                  </a:cubicBezTo>
                  <a:cubicBezTo>
                    <a:pt x="3961" y="7557"/>
                    <a:pt x="8779" y="5148"/>
                    <a:pt x="8779" y="5148"/>
                  </a:cubicBezTo>
                  <a:cubicBezTo>
                    <a:pt x="8779" y="5148"/>
                    <a:pt x="11447" y="6718"/>
                    <a:pt x="12962" y="6718"/>
                  </a:cubicBezTo>
                  <a:cubicBezTo>
                    <a:pt x="13141" y="6718"/>
                    <a:pt x="13304" y="6696"/>
                    <a:pt x="13444" y="6647"/>
                  </a:cubicBezTo>
                  <a:cubicBezTo>
                    <a:pt x="14693" y="6210"/>
                    <a:pt x="15942" y="1000"/>
                    <a:pt x="16005"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1"/>
            <p:cNvSpPr/>
            <p:nvPr/>
          </p:nvSpPr>
          <p:spPr>
            <a:xfrm flipH="1">
              <a:off x="5842469" y="2900390"/>
              <a:ext cx="170683" cy="305272"/>
            </a:xfrm>
            <a:custGeom>
              <a:rect b="b" l="l" r="r" t="t"/>
              <a:pathLst>
                <a:path extrusionOk="0" h="3400" w="1901">
                  <a:moveTo>
                    <a:pt x="0" y="1"/>
                  </a:moveTo>
                  <a:cubicBezTo>
                    <a:pt x="544" y="1740"/>
                    <a:pt x="1900" y="3399"/>
                    <a:pt x="1900" y="3399"/>
                  </a:cubicBezTo>
                  <a:cubicBezTo>
                    <a:pt x="1900" y="3399"/>
                    <a:pt x="1008" y="1642"/>
                    <a:pt x="990" y="259"/>
                  </a:cubicBezTo>
                  <a:cubicBezTo>
                    <a:pt x="990" y="259"/>
                    <a:pt x="723" y="170"/>
                    <a:pt x="277" y="27"/>
                  </a:cubicBezTo>
                  <a:cubicBezTo>
                    <a:pt x="187" y="18"/>
                    <a:pt x="98" y="10"/>
                    <a:pt x="0"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1"/>
            <p:cNvSpPr/>
            <p:nvPr/>
          </p:nvSpPr>
          <p:spPr>
            <a:xfrm flipH="1">
              <a:off x="5988282" y="2742636"/>
              <a:ext cx="567177" cy="160268"/>
            </a:xfrm>
            <a:custGeom>
              <a:rect b="b" l="l" r="r" t="t"/>
              <a:pathLst>
                <a:path extrusionOk="0" h="1785" w="6317">
                  <a:moveTo>
                    <a:pt x="1" y="0"/>
                  </a:moveTo>
                  <a:cubicBezTo>
                    <a:pt x="1" y="0"/>
                    <a:pt x="3997" y="1606"/>
                    <a:pt x="6317" y="1784"/>
                  </a:cubicBezTo>
                  <a:cubicBezTo>
                    <a:pt x="5014" y="1356"/>
                    <a:pt x="2168" y="464"/>
                    <a:pt x="1"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1"/>
            <p:cNvSpPr/>
            <p:nvPr/>
          </p:nvSpPr>
          <p:spPr>
            <a:xfrm flipH="1">
              <a:off x="7877825" y="3634928"/>
              <a:ext cx="420557" cy="640802"/>
            </a:xfrm>
            <a:custGeom>
              <a:rect b="b" l="l" r="r" t="t"/>
              <a:pathLst>
                <a:path extrusionOk="0" h="7137" w="4684">
                  <a:moveTo>
                    <a:pt x="4684" y="0"/>
                  </a:moveTo>
                  <a:lnTo>
                    <a:pt x="4684" y="0"/>
                  </a:lnTo>
                  <a:cubicBezTo>
                    <a:pt x="3381" y="1338"/>
                    <a:pt x="0" y="4514"/>
                    <a:pt x="562" y="7137"/>
                  </a:cubicBezTo>
                  <a:cubicBezTo>
                    <a:pt x="1017" y="5049"/>
                    <a:pt x="3747" y="1740"/>
                    <a:pt x="4684"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1"/>
            <p:cNvSpPr/>
            <p:nvPr/>
          </p:nvSpPr>
          <p:spPr>
            <a:xfrm flipH="1">
              <a:off x="7857803" y="2648271"/>
              <a:ext cx="356450" cy="253825"/>
            </a:xfrm>
            <a:custGeom>
              <a:rect b="b" l="l" r="r" t="t"/>
              <a:pathLst>
                <a:path extrusionOk="0" h="2827" w="3970">
                  <a:moveTo>
                    <a:pt x="3205" y="0"/>
                  </a:moveTo>
                  <a:cubicBezTo>
                    <a:pt x="2434" y="0"/>
                    <a:pt x="1378" y="378"/>
                    <a:pt x="580" y="1310"/>
                  </a:cubicBezTo>
                  <a:cubicBezTo>
                    <a:pt x="187" y="1756"/>
                    <a:pt x="36" y="2282"/>
                    <a:pt x="0" y="2782"/>
                  </a:cubicBezTo>
                  <a:cubicBezTo>
                    <a:pt x="9" y="2809"/>
                    <a:pt x="18" y="2826"/>
                    <a:pt x="18" y="2826"/>
                  </a:cubicBezTo>
                  <a:cubicBezTo>
                    <a:pt x="18" y="2826"/>
                    <a:pt x="1081" y="111"/>
                    <a:pt x="3347" y="111"/>
                  </a:cubicBezTo>
                  <a:cubicBezTo>
                    <a:pt x="3546" y="111"/>
                    <a:pt x="3753" y="132"/>
                    <a:pt x="3970" y="177"/>
                  </a:cubicBezTo>
                  <a:cubicBezTo>
                    <a:pt x="3786" y="63"/>
                    <a:pt x="3519" y="0"/>
                    <a:pt x="3205"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1"/>
            <p:cNvSpPr/>
            <p:nvPr/>
          </p:nvSpPr>
          <p:spPr>
            <a:xfrm>
              <a:off x="7025985" y="2085109"/>
              <a:ext cx="298149" cy="153816"/>
            </a:xfrm>
            <a:custGeom>
              <a:rect b="b" l="l" r="r" t="t"/>
              <a:pathLst>
                <a:path extrusionOk="0" h="1768" w="3427">
                  <a:moveTo>
                    <a:pt x="1722" y="1"/>
                  </a:moveTo>
                  <a:cubicBezTo>
                    <a:pt x="955" y="1"/>
                    <a:pt x="295" y="277"/>
                    <a:pt x="1" y="679"/>
                  </a:cubicBezTo>
                  <a:cubicBezTo>
                    <a:pt x="554" y="1250"/>
                    <a:pt x="1321" y="1767"/>
                    <a:pt x="1696" y="1767"/>
                  </a:cubicBezTo>
                  <a:cubicBezTo>
                    <a:pt x="2079" y="1767"/>
                    <a:pt x="2873" y="1223"/>
                    <a:pt x="3426" y="643"/>
                  </a:cubicBezTo>
                  <a:cubicBezTo>
                    <a:pt x="3114" y="259"/>
                    <a:pt x="2472" y="1"/>
                    <a:pt x="17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1"/>
            <p:cNvSpPr/>
            <p:nvPr/>
          </p:nvSpPr>
          <p:spPr>
            <a:xfrm>
              <a:off x="6975525" y="1972450"/>
              <a:ext cx="378102" cy="71775"/>
            </a:xfrm>
            <a:custGeom>
              <a:rect b="b" l="l" r="r" t="t"/>
              <a:pathLst>
                <a:path extrusionOk="0" h="825" w="4346">
                  <a:moveTo>
                    <a:pt x="2286" y="1"/>
                  </a:moveTo>
                  <a:cubicBezTo>
                    <a:pt x="1280" y="1"/>
                    <a:pt x="270" y="192"/>
                    <a:pt x="1" y="574"/>
                  </a:cubicBezTo>
                  <a:lnTo>
                    <a:pt x="143" y="699"/>
                  </a:lnTo>
                  <a:cubicBezTo>
                    <a:pt x="233" y="783"/>
                    <a:pt x="346" y="824"/>
                    <a:pt x="460" y="824"/>
                  </a:cubicBezTo>
                  <a:cubicBezTo>
                    <a:pt x="529" y="824"/>
                    <a:pt x="597" y="809"/>
                    <a:pt x="661" y="779"/>
                  </a:cubicBezTo>
                  <a:cubicBezTo>
                    <a:pt x="973" y="619"/>
                    <a:pt x="1535" y="396"/>
                    <a:pt x="2249" y="396"/>
                  </a:cubicBezTo>
                  <a:cubicBezTo>
                    <a:pt x="2838" y="396"/>
                    <a:pt x="3382" y="547"/>
                    <a:pt x="3748" y="690"/>
                  </a:cubicBezTo>
                  <a:cubicBezTo>
                    <a:pt x="3802" y="711"/>
                    <a:pt x="3856" y="720"/>
                    <a:pt x="3910" y="720"/>
                  </a:cubicBezTo>
                  <a:cubicBezTo>
                    <a:pt x="4110" y="720"/>
                    <a:pt x="4289" y="584"/>
                    <a:pt x="4345" y="387"/>
                  </a:cubicBezTo>
                  <a:cubicBezTo>
                    <a:pt x="3935" y="129"/>
                    <a:pt x="3112" y="1"/>
                    <a:pt x="2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31"/>
          <p:cNvGrpSpPr/>
          <p:nvPr/>
        </p:nvGrpSpPr>
        <p:grpSpPr>
          <a:xfrm>
            <a:off x="991925" y="974188"/>
            <a:ext cx="431675" cy="145800"/>
            <a:chOff x="1059975" y="1389000"/>
            <a:chExt cx="431675" cy="145800"/>
          </a:xfrm>
        </p:grpSpPr>
        <p:sp>
          <p:nvSpPr>
            <p:cNvPr id="526" name="Google Shape;526;p31"/>
            <p:cNvSpPr/>
            <p:nvPr/>
          </p:nvSpPr>
          <p:spPr>
            <a:xfrm>
              <a:off x="1059975"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1"/>
            <p:cNvSpPr/>
            <p:nvPr/>
          </p:nvSpPr>
          <p:spPr>
            <a:xfrm>
              <a:off x="1138750"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1"/>
            <p:cNvSpPr/>
            <p:nvPr/>
          </p:nvSpPr>
          <p:spPr>
            <a:xfrm>
              <a:off x="1217525"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1"/>
            <p:cNvSpPr/>
            <p:nvPr/>
          </p:nvSpPr>
          <p:spPr>
            <a:xfrm>
              <a:off x="1296300"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1"/>
            <p:cNvSpPr/>
            <p:nvPr/>
          </p:nvSpPr>
          <p:spPr>
            <a:xfrm>
              <a:off x="1375075"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1"/>
            <p:cNvSpPr/>
            <p:nvPr/>
          </p:nvSpPr>
          <p:spPr>
            <a:xfrm>
              <a:off x="1453850"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 name="Google Shape;532;p31"/>
          <p:cNvSpPr/>
          <p:nvPr/>
        </p:nvSpPr>
        <p:spPr>
          <a:xfrm rot="-5400000">
            <a:off x="-334050" y="2350350"/>
            <a:ext cx="1485600" cy="442800"/>
          </a:xfrm>
          <a:prstGeom prst="homePlat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1"/>
          <p:cNvSpPr/>
          <p:nvPr/>
        </p:nvSpPr>
        <p:spPr>
          <a:xfrm rot="5400000">
            <a:off x="14240" y="2598593"/>
            <a:ext cx="926020" cy="154349"/>
          </a:xfrm>
          <a:prstGeom prst="rect">
            <a:avLst/>
          </a:prstGeom>
        </p:spPr>
        <p:txBody>
          <a:bodyPr>
            <a:prstTxWarp prst="textPlain"/>
          </a:bodyPr>
          <a:lstStyle/>
          <a:p>
            <a:pPr lvl="0" algn="ctr"/>
            <a:r>
              <a:rPr b="1" i="1">
                <a:ln>
                  <a:noFill/>
                </a:ln>
                <a:solidFill>
                  <a:schemeClr val="dk1"/>
                </a:solidFill>
                <a:latin typeface="Zen Dots"/>
              </a:rPr>
              <a:t>CYBER</a:t>
            </a:r>
          </a:p>
        </p:txBody>
      </p:sp>
      <p:sp>
        <p:nvSpPr>
          <p:cNvPr id="534" name="Google Shape;534;p31"/>
          <p:cNvSpPr/>
          <p:nvPr/>
        </p:nvSpPr>
        <p:spPr>
          <a:xfrm rot="5400000">
            <a:off x="-153166" y="2631517"/>
            <a:ext cx="920972" cy="88500"/>
          </a:xfrm>
          <a:prstGeom prst="rect">
            <a:avLst/>
          </a:prstGeom>
        </p:spPr>
        <p:txBody>
          <a:bodyPr>
            <a:prstTxWarp prst="textPlain"/>
          </a:bodyPr>
          <a:lstStyle/>
          <a:p>
            <a:pPr lvl="0" algn="ctr"/>
            <a:r>
              <a:rPr b="1" i="0">
                <a:ln>
                  <a:noFill/>
                </a:ln>
                <a:solidFill>
                  <a:schemeClr val="dk1"/>
                </a:solidFill>
                <a:latin typeface="Zen Dots"/>
              </a:rPr>
              <a:t>FUTURISTIC</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sp>
        <p:nvSpPr>
          <p:cNvPr id="860" name="Google Shape;860;p40"/>
          <p:cNvSpPr txBox="1"/>
          <p:nvPr>
            <p:ph type="title"/>
          </p:nvPr>
        </p:nvSpPr>
        <p:spPr>
          <a:xfrm>
            <a:off x="2119200" y="1307100"/>
            <a:ext cx="56187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lang="en">
                <a:solidFill>
                  <a:schemeClr val="dk1"/>
                </a:solidFill>
              </a:rPr>
              <a:t>words</a:t>
            </a:r>
            <a:endParaRPr>
              <a:solidFill>
                <a:schemeClr val="dk1"/>
              </a:solidFill>
            </a:endParaRPr>
          </a:p>
        </p:txBody>
      </p:sp>
      <p:sp>
        <p:nvSpPr>
          <p:cNvPr id="861" name="Google Shape;861;p40"/>
          <p:cNvSpPr/>
          <p:nvPr/>
        </p:nvSpPr>
        <p:spPr>
          <a:xfrm rot="-5400000">
            <a:off x="-334050" y="2350350"/>
            <a:ext cx="1485600" cy="442800"/>
          </a:xfrm>
          <a:prstGeom prst="homePlat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0"/>
          <p:cNvSpPr/>
          <p:nvPr/>
        </p:nvSpPr>
        <p:spPr>
          <a:xfrm rot="5400000">
            <a:off x="14240" y="2598593"/>
            <a:ext cx="926020" cy="154349"/>
          </a:xfrm>
          <a:prstGeom prst="rect">
            <a:avLst/>
          </a:prstGeom>
        </p:spPr>
        <p:txBody>
          <a:bodyPr>
            <a:prstTxWarp prst="textPlain"/>
          </a:bodyPr>
          <a:lstStyle/>
          <a:p>
            <a:pPr lvl="0" algn="ctr"/>
            <a:r>
              <a:rPr b="1" i="1">
                <a:ln>
                  <a:noFill/>
                </a:ln>
                <a:solidFill>
                  <a:schemeClr val="dk1"/>
                </a:solidFill>
                <a:latin typeface="Zen Dots"/>
              </a:rPr>
              <a:t>CYBER</a:t>
            </a:r>
          </a:p>
        </p:txBody>
      </p:sp>
      <p:sp>
        <p:nvSpPr>
          <p:cNvPr id="863" name="Google Shape;863;p40"/>
          <p:cNvSpPr/>
          <p:nvPr/>
        </p:nvSpPr>
        <p:spPr>
          <a:xfrm rot="5400000">
            <a:off x="-153166" y="2631517"/>
            <a:ext cx="920972" cy="88500"/>
          </a:xfrm>
          <a:prstGeom prst="rect">
            <a:avLst/>
          </a:prstGeom>
        </p:spPr>
        <p:txBody>
          <a:bodyPr>
            <a:prstTxWarp prst="textPlain"/>
          </a:bodyPr>
          <a:lstStyle/>
          <a:p>
            <a:pPr lvl="0" algn="ctr"/>
            <a:r>
              <a:rPr b="1" i="0">
                <a:ln>
                  <a:noFill/>
                </a:ln>
                <a:solidFill>
                  <a:schemeClr val="dk1"/>
                </a:solidFill>
                <a:latin typeface="Zen Dots"/>
              </a:rPr>
              <a:t>FUTURISTIC</a:t>
            </a:r>
          </a:p>
        </p:txBody>
      </p:sp>
      <p:sp>
        <p:nvSpPr>
          <p:cNvPr id="864" name="Google Shape;864;p40"/>
          <p:cNvSpPr/>
          <p:nvPr/>
        </p:nvSpPr>
        <p:spPr>
          <a:xfrm>
            <a:off x="1232937" y="129800"/>
            <a:ext cx="4453124" cy="551674"/>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COSPLAY</a:t>
            </a:r>
          </a:p>
        </p:txBody>
      </p:sp>
      <p:sp>
        <p:nvSpPr>
          <p:cNvPr id="865" name="Google Shape;865;p40"/>
          <p:cNvSpPr/>
          <p:nvPr/>
        </p:nvSpPr>
        <p:spPr>
          <a:xfrm rot="5400000">
            <a:off x="6571586" y="2969914"/>
            <a:ext cx="3718630" cy="628526"/>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CYBER</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9" name="Shape 869"/>
        <p:cNvGrpSpPr/>
        <p:nvPr/>
      </p:nvGrpSpPr>
      <p:grpSpPr>
        <a:xfrm>
          <a:off x="0" y="0"/>
          <a:ext cx="0" cy="0"/>
          <a:chOff x="0" y="0"/>
          <a:chExt cx="0" cy="0"/>
        </a:xfrm>
      </p:grpSpPr>
      <p:sp>
        <p:nvSpPr>
          <p:cNvPr id="870" name="Google Shape;870;p41"/>
          <p:cNvSpPr txBox="1"/>
          <p:nvPr>
            <p:ph idx="13" type="subTitle"/>
          </p:nvPr>
        </p:nvSpPr>
        <p:spPr>
          <a:xfrm>
            <a:off x="6056725" y="2134350"/>
            <a:ext cx="19860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 not hot</a:t>
            </a:r>
            <a:endParaRPr/>
          </a:p>
        </p:txBody>
      </p:sp>
      <p:sp>
        <p:nvSpPr>
          <p:cNvPr id="871" name="Google Shape;871;p41"/>
          <p:cNvSpPr txBox="1"/>
          <p:nvPr>
            <p:ph idx="15" type="subTitle"/>
          </p:nvPr>
        </p:nvSpPr>
        <p:spPr>
          <a:xfrm>
            <a:off x="6056725" y="3567750"/>
            <a:ext cx="19860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872" name="Google Shape;872;p41"/>
          <p:cNvSpPr txBox="1"/>
          <p:nvPr>
            <p:ph idx="9" type="title"/>
          </p:nvPr>
        </p:nvSpPr>
        <p:spPr>
          <a:xfrm>
            <a:off x="6056725" y="1798650"/>
            <a:ext cx="19860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873" name="Google Shape;873;p41"/>
          <p:cNvSpPr txBox="1"/>
          <p:nvPr>
            <p:ph idx="14" type="title"/>
          </p:nvPr>
        </p:nvSpPr>
        <p:spPr>
          <a:xfrm>
            <a:off x="6056725" y="3232075"/>
            <a:ext cx="19860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874" name="Google Shape;874;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Recommendations</a:t>
            </a:r>
            <a:endParaRPr/>
          </a:p>
        </p:txBody>
      </p:sp>
      <p:sp>
        <p:nvSpPr>
          <p:cNvPr id="875" name="Google Shape;875;p41"/>
          <p:cNvSpPr txBox="1"/>
          <p:nvPr>
            <p:ph idx="2" type="title"/>
          </p:nvPr>
        </p:nvSpPr>
        <p:spPr>
          <a:xfrm>
            <a:off x="1101175" y="1798650"/>
            <a:ext cx="19860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876" name="Google Shape;876;p41"/>
          <p:cNvSpPr txBox="1"/>
          <p:nvPr>
            <p:ph idx="1" type="subTitle"/>
          </p:nvPr>
        </p:nvSpPr>
        <p:spPr>
          <a:xfrm>
            <a:off x="1101175" y="2134350"/>
            <a:ext cx="19860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877" name="Google Shape;877;p41"/>
          <p:cNvSpPr txBox="1"/>
          <p:nvPr>
            <p:ph idx="3" type="title"/>
          </p:nvPr>
        </p:nvSpPr>
        <p:spPr>
          <a:xfrm>
            <a:off x="3578947" y="1798650"/>
            <a:ext cx="19860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878" name="Google Shape;878;p41"/>
          <p:cNvSpPr txBox="1"/>
          <p:nvPr>
            <p:ph idx="4" type="subTitle"/>
          </p:nvPr>
        </p:nvSpPr>
        <p:spPr>
          <a:xfrm>
            <a:off x="3579000" y="2134350"/>
            <a:ext cx="19860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879" name="Google Shape;879;p41"/>
          <p:cNvSpPr txBox="1"/>
          <p:nvPr>
            <p:ph idx="5" type="title"/>
          </p:nvPr>
        </p:nvSpPr>
        <p:spPr>
          <a:xfrm>
            <a:off x="1101175" y="3232075"/>
            <a:ext cx="19860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880" name="Google Shape;880;p41"/>
          <p:cNvSpPr txBox="1"/>
          <p:nvPr>
            <p:ph idx="6" type="subTitle"/>
          </p:nvPr>
        </p:nvSpPr>
        <p:spPr>
          <a:xfrm>
            <a:off x="1101175" y="3567750"/>
            <a:ext cx="19860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881" name="Google Shape;881;p41"/>
          <p:cNvSpPr txBox="1"/>
          <p:nvPr>
            <p:ph idx="7" type="title"/>
          </p:nvPr>
        </p:nvSpPr>
        <p:spPr>
          <a:xfrm>
            <a:off x="3578947" y="3232075"/>
            <a:ext cx="19860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882" name="Google Shape;882;p41"/>
          <p:cNvSpPr txBox="1"/>
          <p:nvPr>
            <p:ph idx="8" type="subTitle"/>
          </p:nvPr>
        </p:nvSpPr>
        <p:spPr>
          <a:xfrm>
            <a:off x="3578947" y="3567750"/>
            <a:ext cx="19860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p42"/>
          <p:cNvSpPr/>
          <p:nvPr/>
        </p:nvSpPr>
        <p:spPr>
          <a:xfrm rot="5400000">
            <a:off x="6571586" y="1545064"/>
            <a:ext cx="3718630" cy="628526"/>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CYBER</a:t>
            </a:r>
          </a:p>
        </p:txBody>
      </p:sp>
      <p:sp>
        <p:nvSpPr>
          <p:cNvPr id="888" name="Google Shape;888;p42"/>
          <p:cNvSpPr txBox="1"/>
          <p:nvPr>
            <p:ph type="title"/>
          </p:nvPr>
        </p:nvSpPr>
        <p:spPr>
          <a:xfrm>
            <a:off x="720000" y="884825"/>
            <a:ext cx="4171500" cy="130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slide title goes here!</a:t>
            </a:r>
            <a:endParaRPr/>
          </a:p>
        </p:txBody>
      </p:sp>
      <p:sp>
        <p:nvSpPr>
          <p:cNvPr id="889" name="Google Shape;889;p42"/>
          <p:cNvSpPr txBox="1"/>
          <p:nvPr>
            <p:ph idx="1" type="body"/>
          </p:nvPr>
        </p:nvSpPr>
        <p:spPr>
          <a:xfrm>
            <a:off x="720000" y="2188675"/>
            <a:ext cx="4171500" cy="207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solidFill>
                  <a:schemeClr val="dk1"/>
                </a:solidFill>
              </a:rPr>
              <a:t>Do you know what helps you make your point clear?</a:t>
            </a:r>
            <a:br>
              <a:rPr lang="en">
                <a:solidFill>
                  <a:schemeClr val="dk1"/>
                </a:solidFill>
              </a:rPr>
            </a:br>
            <a:r>
              <a:rPr lang="en">
                <a:solidFill>
                  <a:schemeClr val="dk1"/>
                </a:solidFill>
              </a:rPr>
              <a:t>Lists like this one:</a:t>
            </a:r>
            <a:endParaRPr>
              <a:solidFill>
                <a:schemeClr val="dk1"/>
              </a:solidFill>
            </a:endParaRPr>
          </a:p>
          <a:p>
            <a:pPr indent="-215900" lvl="0" marL="241300" rtl="0" algn="l">
              <a:spcBef>
                <a:spcPts val="1600"/>
              </a:spcBef>
              <a:spcAft>
                <a:spcPts val="0"/>
              </a:spcAft>
              <a:buSzPts val="1400"/>
              <a:buChar char="●"/>
            </a:pPr>
            <a:r>
              <a:rPr lang="en">
                <a:solidFill>
                  <a:schemeClr val="dk1"/>
                </a:solidFill>
              </a:rPr>
              <a:t>They’re simple </a:t>
            </a:r>
            <a:endParaRPr>
              <a:solidFill>
                <a:schemeClr val="dk1"/>
              </a:solidFill>
            </a:endParaRPr>
          </a:p>
          <a:p>
            <a:pPr indent="-215900" lvl="0" marL="241300" rtl="0" algn="l">
              <a:spcBef>
                <a:spcPts val="0"/>
              </a:spcBef>
              <a:spcAft>
                <a:spcPts val="0"/>
              </a:spcAft>
              <a:buSzPts val="1400"/>
              <a:buChar char="●"/>
            </a:pPr>
            <a:r>
              <a:rPr lang="en">
                <a:solidFill>
                  <a:schemeClr val="dk1"/>
                </a:solidFill>
              </a:rPr>
              <a:t>You can organize your ideas clearly</a:t>
            </a:r>
            <a:endParaRPr>
              <a:solidFill>
                <a:schemeClr val="dk1"/>
              </a:solidFill>
            </a:endParaRPr>
          </a:p>
          <a:p>
            <a:pPr indent="-215900" lvl="0" marL="241300" rtl="0" algn="l">
              <a:spcBef>
                <a:spcPts val="0"/>
              </a:spcBef>
              <a:spcAft>
                <a:spcPts val="0"/>
              </a:spcAft>
              <a:buSzPts val="1400"/>
              <a:buChar char="●"/>
            </a:pPr>
            <a:r>
              <a:rPr lang="en">
                <a:solidFill>
                  <a:schemeClr val="dk1"/>
                </a:solidFill>
              </a:rPr>
              <a:t>You’ll never forget to buy milk!</a:t>
            </a:r>
            <a:endParaRPr>
              <a:solidFill>
                <a:schemeClr val="dk1"/>
              </a:solidFill>
            </a:endParaRPr>
          </a:p>
          <a:p>
            <a:pPr indent="0" lvl="0" marL="0" rtl="0" algn="l">
              <a:spcBef>
                <a:spcPts val="1600"/>
              </a:spcBef>
              <a:spcAft>
                <a:spcPts val="1600"/>
              </a:spcAft>
              <a:buClr>
                <a:srgbClr val="273D40"/>
              </a:buClr>
              <a:buSzPts val="600"/>
              <a:buFont typeface="Arial"/>
              <a:buNone/>
            </a:pPr>
            <a:r>
              <a:rPr lang="en">
                <a:solidFill>
                  <a:schemeClr val="dk1"/>
                </a:solidFill>
              </a:rPr>
              <a:t>And the most important thing: the audience won’t miss the point of your presentation</a:t>
            </a:r>
            <a:endParaRPr/>
          </a:p>
        </p:txBody>
      </p:sp>
      <p:pic>
        <p:nvPicPr>
          <p:cNvPr id="890" name="Google Shape;890;p42"/>
          <p:cNvPicPr preferRelativeResize="0"/>
          <p:nvPr>
            <p:ph idx="2" type="pic"/>
          </p:nvPr>
        </p:nvPicPr>
        <p:blipFill rotWithShape="1">
          <a:blip r:embed="rId3">
            <a:alphaModFix/>
          </a:blip>
          <a:srcRect b="0" l="14817" r="14824" t="0"/>
          <a:stretch/>
        </p:blipFill>
        <p:spPr>
          <a:xfrm>
            <a:off x="4958700" y="927150"/>
            <a:ext cx="3472200" cy="3289200"/>
          </a:xfrm>
          <a:prstGeom prst="rect">
            <a:avLst/>
          </a:prstGeom>
        </p:spPr>
      </p:pic>
      <p:sp>
        <p:nvSpPr>
          <p:cNvPr id="891" name="Google Shape;891;p42"/>
          <p:cNvSpPr/>
          <p:nvPr/>
        </p:nvSpPr>
        <p:spPr>
          <a:xfrm>
            <a:off x="4690887" y="4328262"/>
            <a:ext cx="4453124" cy="551674"/>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COSPLAY</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locations</a:t>
            </a:r>
            <a:endParaRPr/>
          </a:p>
        </p:txBody>
      </p:sp>
      <p:grpSp>
        <p:nvGrpSpPr>
          <p:cNvPr id="897" name="Google Shape;897;p43"/>
          <p:cNvGrpSpPr/>
          <p:nvPr/>
        </p:nvGrpSpPr>
        <p:grpSpPr>
          <a:xfrm>
            <a:off x="2804966" y="1899297"/>
            <a:ext cx="3534093" cy="1796828"/>
            <a:chOff x="238125" y="1038125"/>
            <a:chExt cx="7146800" cy="3633625"/>
          </a:xfrm>
        </p:grpSpPr>
        <p:sp>
          <p:nvSpPr>
            <p:cNvPr id="898" name="Google Shape;898;p4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0" name="Google Shape;2470;p43"/>
          <p:cNvSpPr txBox="1"/>
          <p:nvPr/>
        </p:nvSpPr>
        <p:spPr>
          <a:xfrm>
            <a:off x="720007" y="3229213"/>
            <a:ext cx="1813200" cy="52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tamaran"/>
                <a:ea typeface="Catamaran"/>
                <a:cs typeface="Catamaran"/>
                <a:sym typeface="Catamaran"/>
              </a:rPr>
              <a:t>Despite being red, Mars is a cold place</a:t>
            </a:r>
            <a:endParaRPr>
              <a:solidFill>
                <a:schemeClr val="dk1"/>
              </a:solidFill>
              <a:latin typeface="Catamaran"/>
              <a:ea typeface="Catamaran"/>
              <a:cs typeface="Catamaran"/>
              <a:sym typeface="Catamaran"/>
            </a:endParaRPr>
          </a:p>
        </p:txBody>
      </p:sp>
      <p:sp>
        <p:nvSpPr>
          <p:cNvPr id="2471" name="Google Shape;2471;p43"/>
          <p:cNvSpPr txBox="1"/>
          <p:nvPr/>
        </p:nvSpPr>
        <p:spPr>
          <a:xfrm>
            <a:off x="720000" y="1788950"/>
            <a:ext cx="1813200" cy="411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lt2"/>
                </a:solidFill>
                <a:latin typeface="Zen Dots"/>
                <a:ea typeface="Zen Dots"/>
                <a:cs typeface="Zen Dots"/>
                <a:sym typeface="Zen Dots"/>
              </a:rPr>
              <a:t>Venus</a:t>
            </a:r>
            <a:endParaRPr b="1" sz="2200">
              <a:solidFill>
                <a:schemeClr val="lt2"/>
              </a:solidFill>
              <a:latin typeface="Zen Dots"/>
              <a:ea typeface="Zen Dots"/>
              <a:cs typeface="Zen Dots"/>
              <a:sym typeface="Zen Dots"/>
            </a:endParaRPr>
          </a:p>
        </p:txBody>
      </p:sp>
      <p:sp>
        <p:nvSpPr>
          <p:cNvPr id="2472" name="Google Shape;2472;p43"/>
          <p:cNvSpPr txBox="1"/>
          <p:nvPr/>
        </p:nvSpPr>
        <p:spPr>
          <a:xfrm>
            <a:off x="720000" y="2124650"/>
            <a:ext cx="1813200" cy="52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tamaran"/>
                <a:ea typeface="Catamaran"/>
                <a:cs typeface="Catamaran"/>
                <a:sym typeface="Catamaran"/>
              </a:rPr>
              <a:t>Venus is the second planet from the Sun</a:t>
            </a:r>
            <a:endParaRPr>
              <a:solidFill>
                <a:schemeClr val="dk1"/>
              </a:solidFill>
              <a:latin typeface="Catamaran"/>
              <a:ea typeface="Catamaran"/>
              <a:cs typeface="Catamaran"/>
              <a:sym typeface="Catamaran"/>
            </a:endParaRPr>
          </a:p>
        </p:txBody>
      </p:sp>
      <p:sp>
        <p:nvSpPr>
          <p:cNvPr id="2473" name="Google Shape;2473;p43"/>
          <p:cNvSpPr txBox="1"/>
          <p:nvPr/>
        </p:nvSpPr>
        <p:spPr>
          <a:xfrm>
            <a:off x="720007" y="2893513"/>
            <a:ext cx="1813200" cy="411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lt2"/>
                </a:solidFill>
                <a:latin typeface="Zen Dots"/>
                <a:ea typeface="Zen Dots"/>
                <a:cs typeface="Zen Dots"/>
                <a:sym typeface="Zen Dots"/>
              </a:rPr>
              <a:t>Mars</a:t>
            </a:r>
            <a:endParaRPr b="1" sz="2200">
              <a:solidFill>
                <a:schemeClr val="lt2"/>
              </a:solidFill>
              <a:latin typeface="Zen Dots"/>
              <a:ea typeface="Zen Dots"/>
              <a:cs typeface="Zen Dots"/>
              <a:sym typeface="Zen Dots"/>
            </a:endParaRPr>
          </a:p>
        </p:txBody>
      </p:sp>
      <p:sp>
        <p:nvSpPr>
          <p:cNvPr id="2474" name="Google Shape;2474;p43"/>
          <p:cNvSpPr txBox="1"/>
          <p:nvPr/>
        </p:nvSpPr>
        <p:spPr>
          <a:xfrm>
            <a:off x="6610832" y="3229213"/>
            <a:ext cx="18132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It’s composed of hydrogen and helium</a:t>
            </a:r>
            <a:endParaRPr>
              <a:solidFill>
                <a:schemeClr val="dk1"/>
              </a:solidFill>
              <a:latin typeface="Catamaran"/>
              <a:ea typeface="Catamaran"/>
              <a:cs typeface="Catamaran"/>
              <a:sym typeface="Catamaran"/>
            </a:endParaRPr>
          </a:p>
        </p:txBody>
      </p:sp>
      <p:sp>
        <p:nvSpPr>
          <p:cNvPr id="2475" name="Google Shape;2475;p43"/>
          <p:cNvSpPr txBox="1"/>
          <p:nvPr/>
        </p:nvSpPr>
        <p:spPr>
          <a:xfrm>
            <a:off x="6610825" y="1788950"/>
            <a:ext cx="1813200" cy="41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lt2"/>
                </a:solidFill>
                <a:latin typeface="Zen Dots"/>
                <a:ea typeface="Zen Dots"/>
                <a:cs typeface="Zen Dots"/>
                <a:sym typeface="Zen Dots"/>
              </a:rPr>
              <a:t>Neptune</a:t>
            </a:r>
            <a:endParaRPr b="1" sz="2200">
              <a:solidFill>
                <a:schemeClr val="lt2"/>
              </a:solidFill>
              <a:latin typeface="Zen Dots"/>
              <a:ea typeface="Zen Dots"/>
              <a:cs typeface="Zen Dots"/>
              <a:sym typeface="Zen Dots"/>
            </a:endParaRPr>
          </a:p>
        </p:txBody>
      </p:sp>
      <p:sp>
        <p:nvSpPr>
          <p:cNvPr id="2476" name="Google Shape;2476;p43"/>
          <p:cNvSpPr txBox="1"/>
          <p:nvPr/>
        </p:nvSpPr>
        <p:spPr>
          <a:xfrm>
            <a:off x="6610825" y="2124650"/>
            <a:ext cx="18132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Neptune is far away from Earth</a:t>
            </a:r>
            <a:endParaRPr>
              <a:solidFill>
                <a:schemeClr val="dk1"/>
              </a:solidFill>
              <a:latin typeface="Catamaran"/>
              <a:ea typeface="Catamaran"/>
              <a:cs typeface="Catamaran"/>
              <a:sym typeface="Catamaran"/>
            </a:endParaRPr>
          </a:p>
        </p:txBody>
      </p:sp>
      <p:sp>
        <p:nvSpPr>
          <p:cNvPr id="2477" name="Google Shape;2477;p43"/>
          <p:cNvSpPr txBox="1"/>
          <p:nvPr/>
        </p:nvSpPr>
        <p:spPr>
          <a:xfrm>
            <a:off x="6610832" y="2893513"/>
            <a:ext cx="1813200" cy="41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lt2"/>
                </a:solidFill>
                <a:latin typeface="Zen Dots"/>
                <a:ea typeface="Zen Dots"/>
                <a:cs typeface="Zen Dots"/>
                <a:sym typeface="Zen Dots"/>
              </a:rPr>
              <a:t>Saturn</a:t>
            </a:r>
            <a:endParaRPr b="1" sz="2200">
              <a:solidFill>
                <a:schemeClr val="lt2"/>
              </a:solidFill>
              <a:latin typeface="Zen Dots"/>
              <a:ea typeface="Zen Dots"/>
              <a:cs typeface="Zen Dots"/>
              <a:sym typeface="Zen Dots"/>
            </a:endParaRPr>
          </a:p>
        </p:txBody>
      </p:sp>
      <p:cxnSp>
        <p:nvCxnSpPr>
          <p:cNvPr id="2478" name="Google Shape;2478;p43"/>
          <p:cNvCxnSpPr>
            <a:stCxn id="2471" idx="3"/>
          </p:cNvCxnSpPr>
          <p:nvPr/>
        </p:nvCxnSpPr>
        <p:spPr>
          <a:xfrm>
            <a:off x="2533200" y="1994900"/>
            <a:ext cx="768300" cy="4782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2479" name="Google Shape;2479;p43"/>
          <p:cNvCxnSpPr>
            <a:stCxn id="2473" idx="3"/>
          </p:cNvCxnSpPr>
          <p:nvPr/>
        </p:nvCxnSpPr>
        <p:spPr>
          <a:xfrm>
            <a:off x="2533207" y="3099463"/>
            <a:ext cx="1208100" cy="492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2480" name="Google Shape;2480;p43"/>
          <p:cNvCxnSpPr>
            <a:stCxn id="2475" idx="1"/>
          </p:cNvCxnSpPr>
          <p:nvPr/>
        </p:nvCxnSpPr>
        <p:spPr>
          <a:xfrm flipH="1">
            <a:off x="5564125" y="1994900"/>
            <a:ext cx="1046700" cy="3252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2481" name="Google Shape;2481;p43"/>
          <p:cNvCxnSpPr/>
          <p:nvPr/>
        </p:nvCxnSpPr>
        <p:spPr>
          <a:xfrm rot="10800000">
            <a:off x="5404832" y="2638663"/>
            <a:ext cx="1206000" cy="460800"/>
          </a:xfrm>
          <a:prstGeom prst="bentConnector3">
            <a:avLst>
              <a:gd fmla="val 50000" name="adj1"/>
            </a:avLst>
          </a:prstGeom>
          <a:noFill/>
          <a:ln cap="flat" cmpd="sng" w="9525">
            <a:solidFill>
              <a:schemeClr val="dk1"/>
            </a:solidFill>
            <a:prstDash val="solid"/>
            <a:round/>
            <a:headEnd len="med" w="med" type="none"/>
            <a:tailEnd len="med" w="med" type="oval"/>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5" name="Shape 2485"/>
        <p:cNvGrpSpPr/>
        <p:nvPr/>
      </p:nvGrpSpPr>
      <p:grpSpPr>
        <a:xfrm>
          <a:off x="0" y="0"/>
          <a:ext cx="0" cy="0"/>
          <a:chOff x="0" y="0"/>
          <a:chExt cx="0" cy="0"/>
        </a:xfrm>
      </p:grpSpPr>
      <p:sp>
        <p:nvSpPr>
          <p:cNvPr id="2486" name="Google Shape;2486;p44"/>
          <p:cNvSpPr txBox="1"/>
          <p:nvPr>
            <p:ph type="title"/>
          </p:nvPr>
        </p:nvSpPr>
        <p:spPr>
          <a:xfrm>
            <a:off x="7131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Cyber-futuristic graphic</a:t>
            </a:r>
            <a:endParaRPr>
              <a:solidFill>
                <a:srgbClr val="D9D9D9"/>
              </a:solidFill>
            </a:endParaRPr>
          </a:p>
        </p:txBody>
      </p:sp>
      <p:sp>
        <p:nvSpPr>
          <p:cNvPr id="2487" name="Google Shape;2487;p44"/>
          <p:cNvSpPr txBox="1"/>
          <p:nvPr>
            <p:ph idx="4294967295" type="subTitle"/>
          </p:nvPr>
        </p:nvSpPr>
        <p:spPr>
          <a:xfrm>
            <a:off x="714225" y="4242000"/>
            <a:ext cx="7715400" cy="362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t>Follow the link in the graph to modify its data and then paste the new one here. </a:t>
            </a:r>
            <a:r>
              <a:rPr b="1" lang="en" sz="1200">
                <a:uFill>
                  <a:noFill/>
                </a:uFill>
                <a:hlinkClick r:id="rId3"/>
              </a:rPr>
              <a:t>For more info, click here</a:t>
            </a:r>
            <a:endParaRPr b="1" sz="1200"/>
          </a:p>
        </p:txBody>
      </p:sp>
      <p:pic>
        <p:nvPicPr>
          <p:cNvPr id="2488" name="Google Shape;2488;p44" title="Points scored">
            <a:hlinkClick r:id="rId4"/>
          </p:cNvPr>
          <p:cNvPicPr preferRelativeResize="0"/>
          <p:nvPr/>
        </p:nvPicPr>
        <p:blipFill>
          <a:blip r:embed="rId5">
            <a:alphaModFix/>
          </a:blip>
          <a:stretch>
            <a:fillRect/>
          </a:stretch>
        </p:blipFill>
        <p:spPr>
          <a:xfrm>
            <a:off x="616550" y="1478574"/>
            <a:ext cx="4160826" cy="2572776"/>
          </a:xfrm>
          <a:prstGeom prst="rect">
            <a:avLst/>
          </a:prstGeom>
          <a:noFill/>
          <a:ln>
            <a:noFill/>
          </a:ln>
        </p:spPr>
      </p:pic>
      <p:sp>
        <p:nvSpPr>
          <p:cNvPr id="2489" name="Google Shape;2489;p44"/>
          <p:cNvSpPr/>
          <p:nvPr/>
        </p:nvSpPr>
        <p:spPr>
          <a:xfrm>
            <a:off x="4943075" y="1801650"/>
            <a:ext cx="216600" cy="216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4"/>
          <p:cNvSpPr txBox="1"/>
          <p:nvPr/>
        </p:nvSpPr>
        <p:spPr>
          <a:xfrm>
            <a:off x="5295407" y="3315263"/>
            <a:ext cx="18132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Despite being red, Mars is a cold place</a:t>
            </a:r>
            <a:endParaRPr>
              <a:solidFill>
                <a:schemeClr val="dk1"/>
              </a:solidFill>
              <a:latin typeface="Catamaran"/>
              <a:ea typeface="Catamaran"/>
              <a:cs typeface="Catamaran"/>
              <a:sym typeface="Catamaran"/>
            </a:endParaRPr>
          </a:p>
        </p:txBody>
      </p:sp>
      <p:sp>
        <p:nvSpPr>
          <p:cNvPr id="2491" name="Google Shape;2491;p44"/>
          <p:cNvSpPr txBox="1"/>
          <p:nvPr/>
        </p:nvSpPr>
        <p:spPr>
          <a:xfrm>
            <a:off x="5295400" y="1704000"/>
            <a:ext cx="1813200" cy="41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lt2"/>
                </a:solidFill>
                <a:latin typeface="Zen Dots"/>
                <a:ea typeface="Zen Dots"/>
                <a:cs typeface="Zen Dots"/>
                <a:sym typeface="Zen Dots"/>
              </a:rPr>
              <a:t>Venus</a:t>
            </a:r>
            <a:endParaRPr b="1" sz="2200">
              <a:solidFill>
                <a:schemeClr val="lt2"/>
              </a:solidFill>
              <a:latin typeface="Zen Dots"/>
              <a:ea typeface="Zen Dots"/>
              <a:cs typeface="Zen Dots"/>
              <a:sym typeface="Zen Dots"/>
            </a:endParaRPr>
          </a:p>
        </p:txBody>
      </p:sp>
      <p:sp>
        <p:nvSpPr>
          <p:cNvPr id="2492" name="Google Shape;2492;p44"/>
          <p:cNvSpPr txBox="1"/>
          <p:nvPr/>
        </p:nvSpPr>
        <p:spPr>
          <a:xfrm>
            <a:off x="5295400" y="2039700"/>
            <a:ext cx="18132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Venus is the second planet from the Sun</a:t>
            </a:r>
            <a:endParaRPr>
              <a:solidFill>
                <a:schemeClr val="dk1"/>
              </a:solidFill>
              <a:latin typeface="Catamaran"/>
              <a:ea typeface="Catamaran"/>
              <a:cs typeface="Catamaran"/>
              <a:sym typeface="Catamaran"/>
            </a:endParaRPr>
          </a:p>
        </p:txBody>
      </p:sp>
      <p:sp>
        <p:nvSpPr>
          <p:cNvPr id="2493" name="Google Shape;2493;p44"/>
          <p:cNvSpPr txBox="1"/>
          <p:nvPr/>
        </p:nvSpPr>
        <p:spPr>
          <a:xfrm>
            <a:off x="5295407" y="2979563"/>
            <a:ext cx="1813200" cy="41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lt2"/>
                </a:solidFill>
                <a:latin typeface="Zen Dots"/>
                <a:ea typeface="Zen Dots"/>
                <a:cs typeface="Zen Dots"/>
                <a:sym typeface="Zen Dots"/>
              </a:rPr>
              <a:t>Mars</a:t>
            </a:r>
            <a:endParaRPr b="1" sz="2200">
              <a:solidFill>
                <a:schemeClr val="lt2"/>
              </a:solidFill>
              <a:latin typeface="Zen Dots"/>
              <a:ea typeface="Zen Dots"/>
              <a:cs typeface="Zen Dots"/>
              <a:sym typeface="Zen Dots"/>
            </a:endParaRPr>
          </a:p>
        </p:txBody>
      </p:sp>
      <p:sp>
        <p:nvSpPr>
          <p:cNvPr id="2494" name="Google Shape;2494;p44"/>
          <p:cNvSpPr/>
          <p:nvPr/>
        </p:nvSpPr>
        <p:spPr>
          <a:xfrm>
            <a:off x="4943075" y="3077225"/>
            <a:ext cx="216600" cy="216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4"/>
          <p:cNvSpPr/>
          <p:nvPr/>
        </p:nvSpPr>
        <p:spPr>
          <a:xfrm>
            <a:off x="7427025" y="1652650"/>
            <a:ext cx="966000" cy="966000"/>
          </a:xfrm>
          <a:prstGeom prst="donut">
            <a:avLst>
              <a:gd fmla="val 1629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4"/>
          <p:cNvSpPr/>
          <p:nvPr/>
        </p:nvSpPr>
        <p:spPr>
          <a:xfrm flipH="1" rot="5400000">
            <a:off x="7427075" y="1652700"/>
            <a:ext cx="966000" cy="966000"/>
          </a:xfrm>
          <a:prstGeom prst="blockArc">
            <a:avLst>
              <a:gd fmla="val 16145966" name="adj1"/>
              <a:gd fmla="val 19576" name="adj2"/>
              <a:gd fmla="val 16314" name="adj3"/>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4"/>
          <p:cNvSpPr txBox="1"/>
          <p:nvPr/>
        </p:nvSpPr>
        <p:spPr>
          <a:xfrm>
            <a:off x="7467075" y="1929725"/>
            <a:ext cx="885900" cy="4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Zen Dots"/>
                <a:ea typeface="Zen Dots"/>
                <a:cs typeface="Zen Dots"/>
                <a:sym typeface="Zen Dots"/>
              </a:rPr>
              <a:t>25%</a:t>
            </a:r>
            <a:endParaRPr b="1">
              <a:solidFill>
                <a:schemeClr val="dk1"/>
              </a:solidFill>
              <a:latin typeface="Zen Dots"/>
              <a:ea typeface="Zen Dots"/>
              <a:cs typeface="Zen Dots"/>
              <a:sym typeface="Zen Dots"/>
            </a:endParaRPr>
          </a:p>
        </p:txBody>
      </p:sp>
      <p:sp>
        <p:nvSpPr>
          <p:cNvPr id="2498" name="Google Shape;2498;p44"/>
          <p:cNvSpPr/>
          <p:nvPr/>
        </p:nvSpPr>
        <p:spPr>
          <a:xfrm>
            <a:off x="7427025" y="2928213"/>
            <a:ext cx="966000" cy="966000"/>
          </a:xfrm>
          <a:prstGeom prst="donut">
            <a:avLst>
              <a:gd fmla="val 1629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4"/>
          <p:cNvSpPr/>
          <p:nvPr/>
        </p:nvSpPr>
        <p:spPr>
          <a:xfrm flipH="1" rot="5400000">
            <a:off x="7427075" y="2928263"/>
            <a:ext cx="966000" cy="966000"/>
          </a:xfrm>
          <a:prstGeom prst="blockArc">
            <a:avLst>
              <a:gd fmla="val 5368806" name="adj1"/>
              <a:gd fmla="val 19576" name="adj2"/>
              <a:gd fmla="val 16314"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4"/>
          <p:cNvSpPr txBox="1"/>
          <p:nvPr/>
        </p:nvSpPr>
        <p:spPr>
          <a:xfrm>
            <a:off x="7467075" y="3205288"/>
            <a:ext cx="885900" cy="4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Zen Dots"/>
                <a:ea typeface="Zen Dots"/>
                <a:cs typeface="Zen Dots"/>
                <a:sym typeface="Zen Dots"/>
              </a:rPr>
              <a:t>7</a:t>
            </a:r>
            <a:r>
              <a:rPr b="1" lang="en">
                <a:solidFill>
                  <a:schemeClr val="dk1"/>
                </a:solidFill>
                <a:latin typeface="Zen Dots"/>
                <a:ea typeface="Zen Dots"/>
                <a:cs typeface="Zen Dots"/>
                <a:sym typeface="Zen Dots"/>
              </a:rPr>
              <a:t>5%</a:t>
            </a:r>
            <a:endParaRPr b="1">
              <a:solidFill>
                <a:schemeClr val="dk1"/>
              </a:solidFill>
              <a:latin typeface="Zen Dots"/>
              <a:ea typeface="Zen Dots"/>
              <a:cs typeface="Zen Dots"/>
              <a:sym typeface="Zen Dot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4" name="Shape 2504"/>
        <p:cNvGrpSpPr/>
        <p:nvPr/>
      </p:nvGrpSpPr>
      <p:grpSpPr>
        <a:xfrm>
          <a:off x="0" y="0"/>
          <a:ext cx="0" cy="0"/>
          <a:chOff x="0" y="0"/>
          <a:chExt cx="0" cy="0"/>
        </a:xfrm>
      </p:grpSpPr>
      <p:sp>
        <p:nvSpPr>
          <p:cNvPr id="2505" name="Google Shape;250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Practical exercise</a:t>
            </a:r>
            <a:endParaRPr/>
          </a:p>
        </p:txBody>
      </p:sp>
      <p:sp>
        <p:nvSpPr>
          <p:cNvPr id="2506" name="Google Shape;2506;p45"/>
          <p:cNvSpPr/>
          <p:nvPr/>
        </p:nvSpPr>
        <p:spPr>
          <a:xfrm>
            <a:off x="3501150" y="1803725"/>
            <a:ext cx="2141700" cy="2141700"/>
          </a:xfrm>
          <a:prstGeom prst="ellipse">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7" name="Google Shape;2507;p45"/>
          <p:cNvGrpSpPr/>
          <p:nvPr/>
        </p:nvGrpSpPr>
        <p:grpSpPr>
          <a:xfrm rot="-2938366">
            <a:off x="4014139" y="2348255"/>
            <a:ext cx="1116007" cy="1117091"/>
            <a:chOff x="7855550" y="1588414"/>
            <a:chExt cx="445221" cy="445653"/>
          </a:xfrm>
        </p:grpSpPr>
        <p:sp>
          <p:nvSpPr>
            <p:cNvPr id="2508" name="Google Shape;2508;p45"/>
            <p:cNvSpPr/>
            <p:nvPr/>
          </p:nvSpPr>
          <p:spPr>
            <a:xfrm>
              <a:off x="7855550" y="1588414"/>
              <a:ext cx="445221" cy="445653"/>
            </a:xfrm>
            <a:custGeom>
              <a:rect b="b" l="l" r="r" t="t"/>
              <a:pathLst>
                <a:path extrusionOk="0" h="5154" w="5149">
                  <a:moveTo>
                    <a:pt x="2954" y="1"/>
                  </a:moveTo>
                  <a:cubicBezTo>
                    <a:pt x="2225" y="1"/>
                    <a:pt x="1116" y="262"/>
                    <a:pt x="607" y="532"/>
                  </a:cubicBezTo>
                  <a:cubicBezTo>
                    <a:pt x="607" y="532"/>
                    <a:pt x="1" y="1032"/>
                    <a:pt x="304" y="1987"/>
                  </a:cubicBezTo>
                  <a:cubicBezTo>
                    <a:pt x="338" y="2122"/>
                    <a:pt x="468" y="2201"/>
                    <a:pt x="604" y="2201"/>
                  </a:cubicBezTo>
                  <a:cubicBezTo>
                    <a:pt x="611" y="2201"/>
                    <a:pt x="618" y="2201"/>
                    <a:pt x="625" y="2201"/>
                  </a:cubicBezTo>
                  <a:lnTo>
                    <a:pt x="1624" y="2076"/>
                  </a:lnTo>
                  <a:lnTo>
                    <a:pt x="3150" y="3905"/>
                  </a:lnTo>
                  <a:lnTo>
                    <a:pt x="2864" y="4681"/>
                  </a:lnTo>
                  <a:cubicBezTo>
                    <a:pt x="2802" y="4832"/>
                    <a:pt x="2882" y="5002"/>
                    <a:pt x="3025" y="5064"/>
                  </a:cubicBezTo>
                  <a:cubicBezTo>
                    <a:pt x="3144" y="5113"/>
                    <a:pt x="3293" y="5153"/>
                    <a:pt x="3462" y="5153"/>
                  </a:cubicBezTo>
                  <a:cubicBezTo>
                    <a:pt x="3698" y="5153"/>
                    <a:pt x="3971" y="5073"/>
                    <a:pt x="4247" y="4823"/>
                  </a:cubicBezTo>
                  <a:cubicBezTo>
                    <a:pt x="4889" y="4235"/>
                    <a:pt x="5148" y="2192"/>
                    <a:pt x="4880" y="1835"/>
                  </a:cubicBezTo>
                  <a:cubicBezTo>
                    <a:pt x="4613" y="1487"/>
                    <a:pt x="4158" y="1719"/>
                    <a:pt x="3944" y="1478"/>
                  </a:cubicBezTo>
                  <a:cubicBezTo>
                    <a:pt x="3730" y="1237"/>
                    <a:pt x="3962" y="470"/>
                    <a:pt x="3569" y="131"/>
                  </a:cubicBezTo>
                  <a:cubicBezTo>
                    <a:pt x="3458" y="39"/>
                    <a:pt x="3234" y="1"/>
                    <a:pt x="2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5"/>
            <p:cNvSpPr/>
            <p:nvPr/>
          </p:nvSpPr>
          <p:spPr>
            <a:xfrm>
              <a:off x="8133283" y="1589624"/>
              <a:ext cx="152010" cy="185040"/>
            </a:xfrm>
            <a:custGeom>
              <a:rect b="b" l="l" r="r" t="t"/>
              <a:pathLst>
                <a:path extrusionOk="0" h="2140" w="1758">
                  <a:moveTo>
                    <a:pt x="0" y="1"/>
                  </a:moveTo>
                  <a:cubicBezTo>
                    <a:pt x="0" y="501"/>
                    <a:pt x="63" y="1384"/>
                    <a:pt x="437" y="1776"/>
                  </a:cubicBezTo>
                  <a:cubicBezTo>
                    <a:pt x="717" y="2064"/>
                    <a:pt x="1177" y="2140"/>
                    <a:pt x="1561" y="2140"/>
                  </a:cubicBezTo>
                  <a:cubicBezTo>
                    <a:pt x="1629" y="2140"/>
                    <a:pt x="1695" y="2137"/>
                    <a:pt x="1758" y="2133"/>
                  </a:cubicBezTo>
                  <a:cubicBezTo>
                    <a:pt x="1740" y="1990"/>
                    <a:pt x="1713" y="1883"/>
                    <a:pt x="1668" y="1821"/>
                  </a:cubicBezTo>
                  <a:cubicBezTo>
                    <a:pt x="1401" y="1473"/>
                    <a:pt x="946" y="1705"/>
                    <a:pt x="732" y="1464"/>
                  </a:cubicBezTo>
                  <a:cubicBezTo>
                    <a:pt x="518" y="1223"/>
                    <a:pt x="750" y="456"/>
                    <a:pt x="357" y="117"/>
                  </a:cubicBezTo>
                  <a:cubicBezTo>
                    <a:pt x="286" y="63"/>
                    <a:pt x="161" y="19"/>
                    <a:pt x="0"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5"/>
            <p:cNvSpPr/>
            <p:nvPr/>
          </p:nvSpPr>
          <p:spPr>
            <a:xfrm>
              <a:off x="8068433" y="1631561"/>
              <a:ext cx="71854" cy="78253"/>
            </a:xfrm>
            <a:custGeom>
              <a:rect b="b" l="l" r="r" t="t"/>
              <a:pathLst>
                <a:path extrusionOk="0" h="905" w="831">
                  <a:moveTo>
                    <a:pt x="324" y="0"/>
                  </a:moveTo>
                  <a:cubicBezTo>
                    <a:pt x="287" y="0"/>
                    <a:pt x="250" y="8"/>
                    <a:pt x="215" y="24"/>
                  </a:cubicBezTo>
                  <a:cubicBezTo>
                    <a:pt x="45" y="105"/>
                    <a:pt x="1" y="363"/>
                    <a:pt x="117" y="595"/>
                  </a:cubicBezTo>
                  <a:cubicBezTo>
                    <a:pt x="203" y="781"/>
                    <a:pt x="363" y="904"/>
                    <a:pt x="511" y="904"/>
                  </a:cubicBezTo>
                  <a:cubicBezTo>
                    <a:pt x="547" y="904"/>
                    <a:pt x="583" y="897"/>
                    <a:pt x="616" y="881"/>
                  </a:cubicBezTo>
                  <a:cubicBezTo>
                    <a:pt x="786" y="801"/>
                    <a:pt x="831" y="542"/>
                    <a:pt x="723" y="310"/>
                  </a:cubicBezTo>
                  <a:cubicBezTo>
                    <a:pt x="631" y="118"/>
                    <a:pt x="471" y="0"/>
                    <a:pt x="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5"/>
            <p:cNvSpPr/>
            <p:nvPr/>
          </p:nvSpPr>
          <p:spPr>
            <a:xfrm>
              <a:off x="8104749" y="1614527"/>
              <a:ext cx="71768" cy="78340"/>
            </a:xfrm>
            <a:custGeom>
              <a:rect b="b" l="l" r="r" t="t"/>
              <a:pathLst>
                <a:path extrusionOk="0" h="906" w="830">
                  <a:moveTo>
                    <a:pt x="320" y="1"/>
                  </a:moveTo>
                  <a:cubicBezTo>
                    <a:pt x="283" y="1"/>
                    <a:pt x="247" y="9"/>
                    <a:pt x="214" y="25"/>
                  </a:cubicBezTo>
                  <a:cubicBezTo>
                    <a:pt x="45" y="105"/>
                    <a:pt x="0" y="364"/>
                    <a:pt x="107" y="596"/>
                  </a:cubicBezTo>
                  <a:cubicBezTo>
                    <a:pt x="200" y="782"/>
                    <a:pt x="362" y="905"/>
                    <a:pt x="510" y="905"/>
                  </a:cubicBezTo>
                  <a:cubicBezTo>
                    <a:pt x="546" y="905"/>
                    <a:pt x="582" y="898"/>
                    <a:pt x="616" y="882"/>
                  </a:cubicBezTo>
                  <a:cubicBezTo>
                    <a:pt x="785" y="801"/>
                    <a:pt x="830" y="543"/>
                    <a:pt x="714" y="311"/>
                  </a:cubicBezTo>
                  <a:cubicBezTo>
                    <a:pt x="629" y="119"/>
                    <a:pt x="465" y="1"/>
                    <a:pt x="3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5"/>
            <p:cNvSpPr/>
            <p:nvPr/>
          </p:nvSpPr>
          <p:spPr>
            <a:xfrm>
              <a:off x="8194157" y="1791612"/>
              <a:ext cx="51794" cy="55599"/>
            </a:xfrm>
            <a:custGeom>
              <a:rect b="b" l="l" r="r" t="t"/>
              <a:pathLst>
                <a:path extrusionOk="0" h="643" w="599">
                  <a:moveTo>
                    <a:pt x="238" y="0"/>
                  </a:moveTo>
                  <a:cubicBezTo>
                    <a:pt x="209" y="0"/>
                    <a:pt x="180" y="7"/>
                    <a:pt x="153" y="20"/>
                  </a:cubicBezTo>
                  <a:cubicBezTo>
                    <a:pt x="37" y="74"/>
                    <a:pt x="1" y="261"/>
                    <a:pt x="81" y="422"/>
                  </a:cubicBezTo>
                  <a:cubicBezTo>
                    <a:pt x="146" y="558"/>
                    <a:pt x="262" y="642"/>
                    <a:pt x="370" y="642"/>
                  </a:cubicBezTo>
                  <a:cubicBezTo>
                    <a:pt x="397" y="642"/>
                    <a:pt x="423" y="637"/>
                    <a:pt x="447" y="627"/>
                  </a:cubicBezTo>
                  <a:cubicBezTo>
                    <a:pt x="563" y="573"/>
                    <a:pt x="599" y="386"/>
                    <a:pt x="518" y="216"/>
                  </a:cubicBezTo>
                  <a:cubicBezTo>
                    <a:pt x="456" y="84"/>
                    <a:pt x="343"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5"/>
            <p:cNvSpPr/>
            <p:nvPr/>
          </p:nvSpPr>
          <p:spPr>
            <a:xfrm>
              <a:off x="8133283" y="1798876"/>
              <a:ext cx="51708" cy="55599"/>
            </a:xfrm>
            <a:custGeom>
              <a:rect b="b" l="l" r="r" t="t"/>
              <a:pathLst>
                <a:path extrusionOk="0" h="643" w="598">
                  <a:moveTo>
                    <a:pt x="229" y="1"/>
                  </a:moveTo>
                  <a:cubicBezTo>
                    <a:pt x="202" y="1"/>
                    <a:pt x="176" y="6"/>
                    <a:pt x="152" y="16"/>
                  </a:cubicBezTo>
                  <a:cubicBezTo>
                    <a:pt x="36" y="70"/>
                    <a:pt x="0" y="257"/>
                    <a:pt x="81" y="427"/>
                  </a:cubicBezTo>
                  <a:cubicBezTo>
                    <a:pt x="143" y="559"/>
                    <a:pt x="255" y="643"/>
                    <a:pt x="361" y="643"/>
                  </a:cubicBezTo>
                  <a:cubicBezTo>
                    <a:pt x="390" y="643"/>
                    <a:pt x="419" y="637"/>
                    <a:pt x="446" y="623"/>
                  </a:cubicBezTo>
                  <a:cubicBezTo>
                    <a:pt x="562" y="570"/>
                    <a:pt x="598" y="382"/>
                    <a:pt x="518" y="222"/>
                  </a:cubicBezTo>
                  <a:cubicBezTo>
                    <a:pt x="453" y="85"/>
                    <a:pt x="337" y="1"/>
                    <a:pt x="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5"/>
            <p:cNvSpPr/>
            <p:nvPr/>
          </p:nvSpPr>
          <p:spPr>
            <a:xfrm>
              <a:off x="8059959" y="1727108"/>
              <a:ext cx="47125" cy="51794"/>
            </a:xfrm>
            <a:custGeom>
              <a:rect b="b" l="l" r="r" t="t"/>
              <a:pathLst>
                <a:path extrusionOk="0" h="599" w="545">
                  <a:moveTo>
                    <a:pt x="134" y="0"/>
                  </a:moveTo>
                  <a:cubicBezTo>
                    <a:pt x="109" y="0"/>
                    <a:pt x="84" y="8"/>
                    <a:pt x="63" y="26"/>
                  </a:cubicBezTo>
                  <a:cubicBezTo>
                    <a:pt x="10" y="61"/>
                    <a:pt x="1" y="142"/>
                    <a:pt x="36" y="195"/>
                  </a:cubicBezTo>
                  <a:lnTo>
                    <a:pt x="304" y="552"/>
                  </a:lnTo>
                  <a:cubicBezTo>
                    <a:pt x="329" y="582"/>
                    <a:pt x="366" y="598"/>
                    <a:pt x="403" y="598"/>
                  </a:cubicBezTo>
                  <a:cubicBezTo>
                    <a:pt x="431" y="598"/>
                    <a:pt x="459" y="589"/>
                    <a:pt x="482" y="570"/>
                  </a:cubicBezTo>
                  <a:cubicBezTo>
                    <a:pt x="536" y="534"/>
                    <a:pt x="545" y="454"/>
                    <a:pt x="500" y="400"/>
                  </a:cubicBezTo>
                  <a:lnTo>
                    <a:pt x="233" y="52"/>
                  </a:lnTo>
                  <a:cubicBezTo>
                    <a:pt x="211" y="20"/>
                    <a:pt x="172" y="0"/>
                    <a:pt x="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5"/>
            <p:cNvSpPr/>
            <p:nvPr/>
          </p:nvSpPr>
          <p:spPr>
            <a:xfrm>
              <a:off x="8093941" y="1647385"/>
              <a:ext cx="48681" cy="33204"/>
            </a:xfrm>
            <a:custGeom>
              <a:rect b="b" l="l" r="r" t="t"/>
              <a:pathLst>
                <a:path extrusionOk="0" h="384" w="563">
                  <a:moveTo>
                    <a:pt x="425" y="1"/>
                  </a:moveTo>
                  <a:cubicBezTo>
                    <a:pt x="408" y="1"/>
                    <a:pt x="391" y="4"/>
                    <a:pt x="375" y="11"/>
                  </a:cubicBezTo>
                  <a:lnTo>
                    <a:pt x="81" y="154"/>
                  </a:lnTo>
                  <a:cubicBezTo>
                    <a:pt x="27" y="180"/>
                    <a:pt x="0" y="252"/>
                    <a:pt x="27" y="314"/>
                  </a:cubicBezTo>
                  <a:cubicBezTo>
                    <a:pt x="46" y="358"/>
                    <a:pt x="86" y="384"/>
                    <a:pt x="129" y="384"/>
                  </a:cubicBezTo>
                  <a:cubicBezTo>
                    <a:pt x="149" y="384"/>
                    <a:pt x="168" y="379"/>
                    <a:pt x="188" y="368"/>
                  </a:cubicBezTo>
                  <a:lnTo>
                    <a:pt x="482" y="234"/>
                  </a:lnTo>
                  <a:cubicBezTo>
                    <a:pt x="536" y="207"/>
                    <a:pt x="562" y="136"/>
                    <a:pt x="536" y="73"/>
                  </a:cubicBezTo>
                  <a:cubicBezTo>
                    <a:pt x="516" y="27"/>
                    <a:pt x="472" y="1"/>
                    <a:pt x="4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5"/>
            <p:cNvSpPr/>
            <p:nvPr/>
          </p:nvSpPr>
          <p:spPr>
            <a:xfrm>
              <a:off x="8035316" y="1745612"/>
              <a:ext cx="47125" cy="51794"/>
            </a:xfrm>
            <a:custGeom>
              <a:rect b="b" l="l" r="r" t="t"/>
              <a:pathLst>
                <a:path extrusionOk="0" h="599" w="545">
                  <a:moveTo>
                    <a:pt x="133" y="0"/>
                  </a:moveTo>
                  <a:cubicBezTo>
                    <a:pt x="108" y="0"/>
                    <a:pt x="84" y="8"/>
                    <a:pt x="63" y="26"/>
                  </a:cubicBezTo>
                  <a:cubicBezTo>
                    <a:pt x="9" y="61"/>
                    <a:pt x="0" y="142"/>
                    <a:pt x="45" y="195"/>
                  </a:cubicBezTo>
                  <a:lnTo>
                    <a:pt x="312" y="552"/>
                  </a:lnTo>
                  <a:cubicBezTo>
                    <a:pt x="333" y="583"/>
                    <a:pt x="367" y="599"/>
                    <a:pt x="403" y="599"/>
                  </a:cubicBezTo>
                  <a:cubicBezTo>
                    <a:pt x="431" y="599"/>
                    <a:pt x="459" y="589"/>
                    <a:pt x="482" y="570"/>
                  </a:cubicBezTo>
                  <a:cubicBezTo>
                    <a:pt x="536" y="534"/>
                    <a:pt x="544" y="454"/>
                    <a:pt x="500" y="400"/>
                  </a:cubicBezTo>
                  <a:lnTo>
                    <a:pt x="232" y="53"/>
                  </a:lnTo>
                  <a:cubicBezTo>
                    <a:pt x="210" y="20"/>
                    <a:pt x="172"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7" name="Google Shape;2517;p45"/>
          <p:cNvSpPr txBox="1"/>
          <p:nvPr/>
        </p:nvSpPr>
        <p:spPr>
          <a:xfrm>
            <a:off x="720007" y="3477475"/>
            <a:ext cx="1813200" cy="52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tamaran"/>
                <a:ea typeface="Catamaran"/>
                <a:cs typeface="Catamaran"/>
                <a:sym typeface="Catamaran"/>
              </a:rPr>
              <a:t>Despite being red, Mars is a cold place</a:t>
            </a:r>
            <a:endParaRPr>
              <a:solidFill>
                <a:schemeClr val="dk1"/>
              </a:solidFill>
              <a:latin typeface="Catamaran"/>
              <a:ea typeface="Catamaran"/>
              <a:cs typeface="Catamaran"/>
              <a:sym typeface="Catamaran"/>
            </a:endParaRPr>
          </a:p>
        </p:txBody>
      </p:sp>
      <p:sp>
        <p:nvSpPr>
          <p:cNvPr id="2518" name="Google Shape;2518;p45"/>
          <p:cNvSpPr txBox="1"/>
          <p:nvPr/>
        </p:nvSpPr>
        <p:spPr>
          <a:xfrm>
            <a:off x="719988" y="1712163"/>
            <a:ext cx="1813200" cy="411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lt2"/>
                </a:solidFill>
                <a:latin typeface="Zen Dots"/>
                <a:ea typeface="Zen Dots"/>
                <a:cs typeface="Zen Dots"/>
                <a:sym typeface="Zen Dots"/>
              </a:rPr>
              <a:t>Venus</a:t>
            </a:r>
            <a:endParaRPr b="1" sz="2200">
              <a:solidFill>
                <a:schemeClr val="lt2"/>
              </a:solidFill>
              <a:latin typeface="Zen Dots"/>
              <a:ea typeface="Zen Dots"/>
              <a:cs typeface="Zen Dots"/>
              <a:sym typeface="Zen Dots"/>
            </a:endParaRPr>
          </a:p>
        </p:txBody>
      </p:sp>
      <p:sp>
        <p:nvSpPr>
          <p:cNvPr id="2519" name="Google Shape;2519;p45"/>
          <p:cNvSpPr txBox="1"/>
          <p:nvPr/>
        </p:nvSpPr>
        <p:spPr>
          <a:xfrm>
            <a:off x="719988" y="2047863"/>
            <a:ext cx="1813200" cy="52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tamaran"/>
                <a:ea typeface="Catamaran"/>
                <a:cs typeface="Catamaran"/>
                <a:sym typeface="Catamaran"/>
              </a:rPr>
              <a:t>Venus is the second planet from the Sun</a:t>
            </a:r>
            <a:endParaRPr>
              <a:solidFill>
                <a:schemeClr val="dk1"/>
              </a:solidFill>
              <a:latin typeface="Catamaran"/>
              <a:ea typeface="Catamaran"/>
              <a:cs typeface="Catamaran"/>
              <a:sym typeface="Catamaran"/>
            </a:endParaRPr>
          </a:p>
        </p:txBody>
      </p:sp>
      <p:sp>
        <p:nvSpPr>
          <p:cNvPr id="2520" name="Google Shape;2520;p45"/>
          <p:cNvSpPr txBox="1"/>
          <p:nvPr/>
        </p:nvSpPr>
        <p:spPr>
          <a:xfrm>
            <a:off x="720007" y="3141775"/>
            <a:ext cx="1813200" cy="411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lt2"/>
                </a:solidFill>
                <a:latin typeface="Zen Dots"/>
                <a:ea typeface="Zen Dots"/>
                <a:cs typeface="Zen Dots"/>
                <a:sym typeface="Zen Dots"/>
              </a:rPr>
              <a:t>Mars</a:t>
            </a:r>
            <a:endParaRPr b="1" sz="2200">
              <a:solidFill>
                <a:schemeClr val="lt2"/>
              </a:solidFill>
              <a:latin typeface="Zen Dots"/>
              <a:ea typeface="Zen Dots"/>
              <a:cs typeface="Zen Dots"/>
              <a:sym typeface="Zen Dots"/>
            </a:endParaRPr>
          </a:p>
        </p:txBody>
      </p:sp>
      <p:sp>
        <p:nvSpPr>
          <p:cNvPr id="2521" name="Google Shape;2521;p45"/>
          <p:cNvSpPr txBox="1"/>
          <p:nvPr/>
        </p:nvSpPr>
        <p:spPr>
          <a:xfrm>
            <a:off x="6610832" y="3477475"/>
            <a:ext cx="18132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It’s composed of hydrogen and helium</a:t>
            </a:r>
            <a:endParaRPr>
              <a:solidFill>
                <a:schemeClr val="dk1"/>
              </a:solidFill>
              <a:latin typeface="Catamaran"/>
              <a:ea typeface="Catamaran"/>
              <a:cs typeface="Catamaran"/>
              <a:sym typeface="Catamaran"/>
            </a:endParaRPr>
          </a:p>
        </p:txBody>
      </p:sp>
      <p:sp>
        <p:nvSpPr>
          <p:cNvPr id="2522" name="Google Shape;2522;p45"/>
          <p:cNvSpPr txBox="1"/>
          <p:nvPr/>
        </p:nvSpPr>
        <p:spPr>
          <a:xfrm>
            <a:off x="6610813" y="1712163"/>
            <a:ext cx="1813200" cy="41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lt2"/>
                </a:solidFill>
                <a:latin typeface="Zen Dots"/>
                <a:ea typeface="Zen Dots"/>
                <a:cs typeface="Zen Dots"/>
                <a:sym typeface="Zen Dots"/>
              </a:rPr>
              <a:t>Neptune</a:t>
            </a:r>
            <a:endParaRPr b="1" sz="2200">
              <a:solidFill>
                <a:schemeClr val="lt2"/>
              </a:solidFill>
              <a:latin typeface="Zen Dots"/>
              <a:ea typeface="Zen Dots"/>
              <a:cs typeface="Zen Dots"/>
              <a:sym typeface="Zen Dots"/>
            </a:endParaRPr>
          </a:p>
        </p:txBody>
      </p:sp>
      <p:sp>
        <p:nvSpPr>
          <p:cNvPr id="2523" name="Google Shape;2523;p45"/>
          <p:cNvSpPr txBox="1"/>
          <p:nvPr/>
        </p:nvSpPr>
        <p:spPr>
          <a:xfrm>
            <a:off x="6610813" y="2047863"/>
            <a:ext cx="18132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Neptune is far away from Earth</a:t>
            </a:r>
            <a:endParaRPr>
              <a:solidFill>
                <a:schemeClr val="dk1"/>
              </a:solidFill>
              <a:latin typeface="Catamaran"/>
              <a:ea typeface="Catamaran"/>
              <a:cs typeface="Catamaran"/>
              <a:sym typeface="Catamaran"/>
            </a:endParaRPr>
          </a:p>
        </p:txBody>
      </p:sp>
      <p:sp>
        <p:nvSpPr>
          <p:cNvPr id="2524" name="Google Shape;2524;p45"/>
          <p:cNvSpPr txBox="1"/>
          <p:nvPr/>
        </p:nvSpPr>
        <p:spPr>
          <a:xfrm>
            <a:off x="6610832" y="3141775"/>
            <a:ext cx="1813200" cy="41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lt2"/>
                </a:solidFill>
                <a:latin typeface="Zen Dots"/>
                <a:ea typeface="Zen Dots"/>
                <a:cs typeface="Zen Dots"/>
                <a:sym typeface="Zen Dots"/>
              </a:rPr>
              <a:t>Saturn</a:t>
            </a:r>
            <a:endParaRPr b="1" sz="2200">
              <a:solidFill>
                <a:schemeClr val="lt2"/>
              </a:solidFill>
              <a:latin typeface="Zen Dots"/>
              <a:ea typeface="Zen Dots"/>
              <a:cs typeface="Zen Dots"/>
              <a:sym typeface="Zen Dots"/>
            </a:endParaRPr>
          </a:p>
        </p:txBody>
      </p:sp>
      <p:cxnSp>
        <p:nvCxnSpPr>
          <p:cNvPr id="2525" name="Google Shape;2525;p45"/>
          <p:cNvCxnSpPr>
            <a:endCxn id="2506" idx="0"/>
          </p:cNvCxnSpPr>
          <p:nvPr/>
        </p:nvCxnSpPr>
        <p:spPr>
          <a:xfrm flipH="1" rot="10800000">
            <a:off x="2533200" y="1803725"/>
            <a:ext cx="2038800" cy="114300"/>
          </a:xfrm>
          <a:prstGeom prst="bentConnector4">
            <a:avLst>
              <a:gd fmla="val 23738" name="adj1"/>
              <a:gd fmla="val 308333" name="adj2"/>
            </a:avLst>
          </a:prstGeom>
          <a:noFill/>
          <a:ln cap="flat" cmpd="sng" w="9525">
            <a:solidFill>
              <a:schemeClr val="dk1"/>
            </a:solidFill>
            <a:prstDash val="solid"/>
            <a:round/>
            <a:headEnd len="med" w="med" type="oval"/>
            <a:tailEnd len="med" w="med" type="none"/>
          </a:ln>
        </p:spPr>
      </p:cxnSp>
      <p:cxnSp>
        <p:nvCxnSpPr>
          <p:cNvPr id="2526" name="Google Shape;2526;p45"/>
          <p:cNvCxnSpPr>
            <a:stCxn id="2517" idx="3"/>
            <a:endCxn id="2506" idx="4"/>
          </p:cNvCxnSpPr>
          <p:nvPr/>
        </p:nvCxnSpPr>
        <p:spPr>
          <a:xfrm>
            <a:off x="2533207" y="3741325"/>
            <a:ext cx="2038800" cy="204000"/>
          </a:xfrm>
          <a:prstGeom prst="bentConnector4">
            <a:avLst>
              <a:gd fmla="val 23738" name="adj1"/>
              <a:gd fmla="val 216777" name="adj2"/>
            </a:avLst>
          </a:prstGeom>
          <a:noFill/>
          <a:ln cap="flat" cmpd="sng" w="9525">
            <a:solidFill>
              <a:schemeClr val="dk1"/>
            </a:solidFill>
            <a:prstDash val="solid"/>
            <a:round/>
            <a:headEnd len="med" w="med" type="oval"/>
            <a:tailEnd len="med" w="med" type="none"/>
          </a:ln>
        </p:spPr>
      </p:cxnSp>
      <p:cxnSp>
        <p:nvCxnSpPr>
          <p:cNvPr id="2527" name="Google Shape;2527;p45"/>
          <p:cNvCxnSpPr>
            <a:stCxn id="2522" idx="1"/>
            <a:endCxn id="2506" idx="0"/>
          </p:cNvCxnSpPr>
          <p:nvPr/>
        </p:nvCxnSpPr>
        <p:spPr>
          <a:xfrm rot="10800000">
            <a:off x="4572013" y="1803813"/>
            <a:ext cx="2038800" cy="114300"/>
          </a:xfrm>
          <a:prstGeom prst="bentConnector4">
            <a:avLst>
              <a:gd fmla="val 23739" name="adj1"/>
              <a:gd fmla="val 308410" name="adj2"/>
            </a:avLst>
          </a:prstGeom>
          <a:noFill/>
          <a:ln cap="flat" cmpd="sng" w="9525">
            <a:solidFill>
              <a:schemeClr val="dk1"/>
            </a:solidFill>
            <a:prstDash val="solid"/>
            <a:round/>
            <a:headEnd len="med" w="med" type="oval"/>
            <a:tailEnd len="med" w="med" type="none"/>
          </a:ln>
        </p:spPr>
      </p:cxnSp>
      <p:cxnSp>
        <p:nvCxnSpPr>
          <p:cNvPr id="2528" name="Google Shape;2528;p45"/>
          <p:cNvCxnSpPr>
            <a:stCxn id="2521" idx="1"/>
            <a:endCxn id="2506" idx="4"/>
          </p:cNvCxnSpPr>
          <p:nvPr/>
        </p:nvCxnSpPr>
        <p:spPr>
          <a:xfrm flipH="1">
            <a:off x="4572032" y="3741325"/>
            <a:ext cx="2038800" cy="204000"/>
          </a:xfrm>
          <a:prstGeom prst="bentConnector4">
            <a:avLst>
              <a:gd fmla="val 23739" name="adj1"/>
              <a:gd fmla="val 216777" name="adj2"/>
            </a:avLst>
          </a:prstGeom>
          <a:noFill/>
          <a:ln cap="flat" cmpd="sng" w="9525">
            <a:solidFill>
              <a:schemeClr val="dk1"/>
            </a:solidFill>
            <a:prstDash val="solid"/>
            <a:round/>
            <a:headEnd len="med" w="med" type="oval"/>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2" name="Shape 2532"/>
        <p:cNvGrpSpPr/>
        <p:nvPr/>
      </p:nvGrpSpPr>
      <p:grpSpPr>
        <a:xfrm>
          <a:off x="0" y="0"/>
          <a:ext cx="0" cy="0"/>
          <a:chOff x="0" y="0"/>
          <a:chExt cx="0" cy="0"/>
        </a:xfrm>
      </p:grpSpPr>
      <p:sp>
        <p:nvSpPr>
          <p:cNvPr id="2533" name="Google Shape;2533;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Brainstorming</a:t>
            </a:r>
            <a:endParaRPr/>
          </a:p>
        </p:txBody>
      </p:sp>
      <p:graphicFrame>
        <p:nvGraphicFramePr>
          <p:cNvPr id="2534" name="Google Shape;2534;p46"/>
          <p:cNvGraphicFramePr/>
          <p:nvPr/>
        </p:nvGraphicFramePr>
        <p:xfrm>
          <a:off x="720000" y="1307275"/>
          <a:ext cx="3000000" cy="3000000"/>
        </p:xfrm>
        <a:graphic>
          <a:graphicData uri="http://schemas.openxmlformats.org/drawingml/2006/table">
            <a:tbl>
              <a:tblPr>
                <a:noFill/>
                <a:tableStyleId>{21E72812-EC66-479A-A7E9-DE29A4F1D5A6}</a:tableStyleId>
              </a:tblPr>
              <a:tblGrid>
                <a:gridCol w="539275"/>
                <a:gridCol w="1808000"/>
              </a:tblGrid>
              <a:tr h="322525">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A</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22525">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B</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22525">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C</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dk1"/>
                          </a:solidFill>
                          <a:latin typeface="Catamaran"/>
                          <a:ea typeface="Catamaran"/>
                          <a:cs typeface="Catamaran"/>
                          <a:sym typeface="Catamaran"/>
                        </a:rPr>
                        <a:t>Ceres</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22525">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D</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22525">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E</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dk1"/>
                          </a:solidFill>
                          <a:latin typeface="Catamaran"/>
                          <a:ea typeface="Catamaran"/>
                          <a:cs typeface="Catamaran"/>
                          <a:sym typeface="Catamaran"/>
                        </a:rPr>
                        <a:t>Eris</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22525">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F</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22525">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G</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22525">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H</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2535" name="Google Shape;2535;p46"/>
          <p:cNvGraphicFramePr/>
          <p:nvPr/>
        </p:nvGraphicFramePr>
        <p:xfrm>
          <a:off x="3398363" y="1307275"/>
          <a:ext cx="3000000" cy="3000000"/>
        </p:xfrm>
        <a:graphic>
          <a:graphicData uri="http://schemas.openxmlformats.org/drawingml/2006/table">
            <a:tbl>
              <a:tblPr>
                <a:noFill/>
                <a:tableStyleId>{21E72812-EC66-479A-A7E9-DE29A4F1D5A6}</a:tableStyleId>
              </a:tblPr>
              <a:tblGrid>
                <a:gridCol w="539275"/>
                <a:gridCol w="1808000"/>
              </a:tblGrid>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I</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J</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dk1"/>
                          </a:solidFill>
                          <a:latin typeface="Catamaran"/>
                          <a:ea typeface="Catamaran"/>
                          <a:cs typeface="Catamaran"/>
                          <a:sym typeface="Catamaran"/>
                        </a:rPr>
                        <a:t>Jupiter</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K</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L</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M</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dk1"/>
                          </a:solidFill>
                          <a:latin typeface="Catamaran"/>
                          <a:ea typeface="Catamaran"/>
                          <a:cs typeface="Catamaran"/>
                          <a:sym typeface="Catamaran"/>
                        </a:rPr>
                        <a:t>Mars</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N</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dk1"/>
                          </a:solidFill>
                          <a:latin typeface="Catamaran"/>
                          <a:ea typeface="Catamaran"/>
                          <a:cs typeface="Catamaran"/>
                          <a:sym typeface="Catamaran"/>
                        </a:rPr>
                        <a:t>Neptune</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O</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P</a:t>
                      </a:r>
                      <a:endParaRPr b="1">
                        <a:solidFill>
                          <a:schemeClr val="lt2"/>
                        </a:solidFill>
                        <a:latin typeface="Zen Dots"/>
                        <a:ea typeface="Zen Dots"/>
                        <a:cs typeface="Zen Dots"/>
                        <a:sym typeface="Zen Dot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2536" name="Google Shape;2536;p46"/>
          <p:cNvGraphicFramePr/>
          <p:nvPr/>
        </p:nvGraphicFramePr>
        <p:xfrm>
          <a:off x="6076725" y="1307275"/>
          <a:ext cx="3000000" cy="3000000"/>
        </p:xfrm>
        <a:graphic>
          <a:graphicData uri="http://schemas.openxmlformats.org/drawingml/2006/table">
            <a:tbl>
              <a:tblPr>
                <a:noFill/>
                <a:tableStyleId>{21E72812-EC66-479A-A7E9-DE29A4F1D5A6}</a:tableStyleId>
              </a:tblPr>
              <a:tblGrid>
                <a:gridCol w="539275"/>
                <a:gridCol w="1808000"/>
              </a:tblGrid>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Q</a:t>
                      </a:r>
                      <a:endParaRPr b="1">
                        <a:solidFill>
                          <a:schemeClr val="lt2"/>
                        </a:solidFill>
                        <a:latin typeface="Zen Dots"/>
                        <a:ea typeface="Zen Dots"/>
                        <a:cs typeface="Zen Dots"/>
                        <a:sym typeface="Zen Dots"/>
                      </a:endParaRPr>
                    </a:p>
                  </a:txBody>
                  <a:tcPr marT="91425" marB="91425" marR="0" marL="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R</a:t>
                      </a:r>
                      <a:endParaRPr b="1">
                        <a:solidFill>
                          <a:schemeClr val="lt2"/>
                        </a:solidFill>
                        <a:latin typeface="Zen Dots"/>
                        <a:ea typeface="Zen Dots"/>
                        <a:cs typeface="Zen Dots"/>
                        <a:sym typeface="Zen Dots"/>
                      </a:endParaRPr>
                    </a:p>
                  </a:txBody>
                  <a:tcPr marT="91425" marB="91425" marR="0" marL="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S</a:t>
                      </a:r>
                      <a:endParaRPr b="1">
                        <a:solidFill>
                          <a:schemeClr val="lt2"/>
                        </a:solidFill>
                        <a:latin typeface="Zen Dots"/>
                        <a:ea typeface="Zen Dots"/>
                        <a:cs typeface="Zen Dots"/>
                        <a:sym typeface="Zen Dots"/>
                      </a:endParaRPr>
                    </a:p>
                  </a:txBody>
                  <a:tcPr marT="91425" marB="91425" marR="0" marL="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dk1"/>
                          </a:solidFill>
                          <a:latin typeface="Catamaran"/>
                          <a:ea typeface="Catamaran"/>
                          <a:cs typeface="Catamaran"/>
                          <a:sym typeface="Catamaran"/>
                        </a:rPr>
                        <a:t>Saturn</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T</a:t>
                      </a:r>
                      <a:endParaRPr b="1">
                        <a:solidFill>
                          <a:schemeClr val="lt2"/>
                        </a:solidFill>
                        <a:latin typeface="Zen Dots"/>
                        <a:ea typeface="Zen Dots"/>
                        <a:cs typeface="Zen Dots"/>
                        <a:sym typeface="Zen Dots"/>
                      </a:endParaRPr>
                    </a:p>
                  </a:txBody>
                  <a:tcPr marT="91425" marB="91425" marR="0" marL="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U</a:t>
                      </a:r>
                      <a:endParaRPr b="1">
                        <a:solidFill>
                          <a:schemeClr val="lt2"/>
                        </a:solidFill>
                        <a:latin typeface="Zen Dots"/>
                        <a:ea typeface="Zen Dots"/>
                        <a:cs typeface="Zen Dots"/>
                        <a:sym typeface="Zen Dots"/>
                      </a:endParaRPr>
                    </a:p>
                  </a:txBody>
                  <a:tcPr marT="91425" marB="91425" marR="0" marL="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V/W</a:t>
                      </a:r>
                      <a:endParaRPr b="1">
                        <a:solidFill>
                          <a:schemeClr val="lt2"/>
                        </a:solidFill>
                        <a:latin typeface="Zen Dots"/>
                        <a:ea typeface="Zen Dots"/>
                        <a:cs typeface="Zen Dots"/>
                        <a:sym typeface="Zen Dots"/>
                      </a:endParaRPr>
                    </a:p>
                  </a:txBody>
                  <a:tcPr marT="91425" marB="91425" marR="0" marL="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dk1"/>
                          </a:solidFill>
                          <a:latin typeface="Catamaran"/>
                          <a:ea typeface="Catamaran"/>
                          <a:cs typeface="Catamaran"/>
                          <a:sym typeface="Catamaran"/>
                        </a:rPr>
                        <a:t>Venus</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X/Y</a:t>
                      </a:r>
                      <a:endParaRPr b="1">
                        <a:solidFill>
                          <a:schemeClr val="lt2"/>
                        </a:solidFill>
                        <a:latin typeface="Zen Dots"/>
                        <a:ea typeface="Zen Dots"/>
                        <a:cs typeface="Zen Dots"/>
                        <a:sym typeface="Zen Dots"/>
                      </a:endParaRPr>
                    </a:p>
                  </a:txBody>
                  <a:tcPr marT="91425" marB="91425" marR="0" marL="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a:txBody>
                    <a:bodyPr/>
                    <a:lstStyle/>
                    <a:p>
                      <a:pPr indent="0" lvl="0" marL="0" rtl="0" algn="ctr">
                        <a:lnSpc>
                          <a:spcPct val="100000"/>
                        </a:lnSpc>
                        <a:spcBef>
                          <a:spcPts val="0"/>
                        </a:spcBef>
                        <a:spcAft>
                          <a:spcPts val="0"/>
                        </a:spcAft>
                        <a:buNone/>
                      </a:pPr>
                      <a:r>
                        <a:rPr b="1" lang="en">
                          <a:solidFill>
                            <a:schemeClr val="lt2"/>
                          </a:solidFill>
                          <a:latin typeface="Zen Dots"/>
                          <a:ea typeface="Zen Dots"/>
                          <a:cs typeface="Zen Dots"/>
                          <a:sym typeface="Zen Dots"/>
                        </a:rPr>
                        <a:t>Z</a:t>
                      </a:r>
                      <a:endParaRPr b="1">
                        <a:solidFill>
                          <a:schemeClr val="lt2"/>
                        </a:solidFill>
                        <a:latin typeface="Zen Dots"/>
                        <a:ea typeface="Zen Dots"/>
                        <a:cs typeface="Zen Dots"/>
                        <a:sym typeface="Zen Dots"/>
                      </a:endParaRPr>
                    </a:p>
                  </a:txBody>
                  <a:tcPr marT="91425" marB="91425" marR="0" marL="0">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0" name="Shape 2540"/>
        <p:cNvGrpSpPr/>
        <p:nvPr/>
      </p:nvGrpSpPr>
      <p:grpSpPr>
        <a:xfrm>
          <a:off x="0" y="0"/>
          <a:ext cx="0" cy="0"/>
          <a:chOff x="0" y="0"/>
          <a:chExt cx="0" cy="0"/>
        </a:xfrm>
      </p:grpSpPr>
      <p:sp>
        <p:nvSpPr>
          <p:cNvPr id="2541" name="Google Shape;2541;p47"/>
          <p:cNvSpPr txBox="1"/>
          <p:nvPr>
            <p:ph type="title"/>
          </p:nvPr>
        </p:nvSpPr>
        <p:spPr>
          <a:xfrm>
            <a:off x="1061850" y="2864304"/>
            <a:ext cx="5645700" cy="642600"/>
          </a:xfrm>
          <a:prstGeom prst="rect">
            <a:avLst/>
          </a:prstGeom>
        </p:spPr>
        <p:txBody>
          <a:bodyPr anchorCtr="0" anchor="b" bIns="91425" lIns="114300" spcFirstLastPara="1" rIns="91425" wrap="square" tIns="91425">
            <a:noAutofit/>
          </a:bodyPr>
          <a:lstStyle/>
          <a:p>
            <a:pPr indent="0" lvl="0" marL="0" rtl="0" algn="l">
              <a:spcBef>
                <a:spcPts val="0"/>
              </a:spcBef>
              <a:spcAft>
                <a:spcPts val="0"/>
              </a:spcAft>
              <a:buNone/>
            </a:pPr>
            <a:r>
              <a:rPr lang="en"/>
              <a:t>—Someone Famous</a:t>
            </a:r>
            <a:endParaRPr/>
          </a:p>
        </p:txBody>
      </p:sp>
      <p:sp>
        <p:nvSpPr>
          <p:cNvPr id="2542" name="Google Shape;2542;p47"/>
          <p:cNvSpPr txBox="1"/>
          <p:nvPr>
            <p:ph idx="1" type="subTitle"/>
          </p:nvPr>
        </p:nvSpPr>
        <p:spPr>
          <a:xfrm>
            <a:off x="1061850" y="1636325"/>
            <a:ext cx="5645700" cy="130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2543" name="Google Shape;2543;p47"/>
          <p:cNvSpPr/>
          <p:nvPr/>
        </p:nvSpPr>
        <p:spPr>
          <a:xfrm rot="-5400000">
            <a:off x="-334050" y="2350350"/>
            <a:ext cx="1485600" cy="442800"/>
          </a:xfrm>
          <a:prstGeom prst="homePlat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7"/>
          <p:cNvSpPr/>
          <p:nvPr/>
        </p:nvSpPr>
        <p:spPr>
          <a:xfrm rot="5400000">
            <a:off x="14240" y="2598593"/>
            <a:ext cx="926020" cy="154349"/>
          </a:xfrm>
          <a:prstGeom prst="rect">
            <a:avLst/>
          </a:prstGeom>
        </p:spPr>
        <p:txBody>
          <a:bodyPr>
            <a:prstTxWarp prst="textPlain"/>
          </a:bodyPr>
          <a:lstStyle/>
          <a:p>
            <a:pPr lvl="0" algn="ctr"/>
            <a:r>
              <a:rPr b="1" i="1">
                <a:ln>
                  <a:noFill/>
                </a:ln>
                <a:solidFill>
                  <a:schemeClr val="dk1"/>
                </a:solidFill>
                <a:latin typeface="Zen Dots"/>
              </a:rPr>
              <a:t>CYBER</a:t>
            </a:r>
          </a:p>
        </p:txBody>
      </p:sp>
      <p:sp>
        <p:nvSpPr>
          <p:cNvPr id="2545" name="Google Shape;2545;p47"/>
          <p:cNvSpPr/>
          <p:nvPr/>
        </p:nvSpPr>
        <p:spPr>
          <a:xfrm rot="5400000">
            <a:off x="-153166" y="2631517"/>
            <a:ext cx="920972" cy="88500"/>
          </a:xfrm>
          <a:prstGeom prst="rect">
            <a:avLst/>
          </a:prstGeom>
        </p:spPr>
        <p:txBody>
          <a:bodyPr>
            <a:prstTxWarp prst="textPlain"/>
          </a:bodyPr>
          <a:lstStyle/>
          <a:p>
            <a:pPr lvl="0" algn="ctr"/>
            <a:r>
              <a:rPr b="1" i="0">
                <a:ln>
                  <a:noFill/>
                </a:ln>
                <a:solidFill>
                  <a:schemeClr val="dk1"/>
                </a:solidFill>
                <a:latin typeface="Zen Dots"/>
              </a:rPr>
              <a:t>FUTURISTIC</a:t>
            </a:r>
          </a:p>
        </p:txBody>
      </p:sp>
      <p:grpSp>
        <p:nvGrpSpPr>
          <p:cNvPr id="2546" name="Google Shape;2546;p47"/>
          <p:cNvGrpSpPr/>
          <p:nvPr/>
        </p:nvGrpSpPr>
        <p:grpSpPr>
          <a:xfrm>
            <a:off x="7253741" y="846400"/>
            <a:ext cx="512548" cy="459379"/>
            <a:chOff x="7951961" y="1199310"/>
            <a:chExt cx="208387" cy="186770"/>
          </a:xfrm>
        </p:grpSpPr>
        <p:sp>
          <p:nvSpPr>
            <p:cNvPr id="2547" name="Google Shape;2547;p47"/>
            <p:cNvSpPr/>
            <p:nvPr/>
          </p:nvSpPr>
          <p:spPr>
            <a:xfrm>
              <a:off x="8014477" y="1199310"/>
              <a:ext cx="145871" cy="127367"/>
            </a:xfrm>
            <a:custGeom>
              <a:rect b="b" l="l" r="r" t="t"/>
              <a:pathLst>
                <a:path extrusionOk="0" h="1473" w="1687">
                  <a:moveTo>
                    <a:pt x="1062" y="1"/>
                  </a:moveTo>
                  <a:lnTo>
                    <a:pt x="0" y="242"/>
                  </a:lnTo>
                  <a:lnTo>
                    <a:pt x="616" y="1473"/>
                  </a:lnTo>
                  <a:lnTo>
                    <a:pt x="1686" y="1232"/>
                  </a:lnTo>
                  <a:lnTo>
                    <a:pt x="10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7"/>
            <p:cNvSpPr/>
            <p:nvPr/>
          </p:nvSpPr>
          <p:spPr>
            <a:xfrm>
              <a:off x="8005225" y="1305838"/>
              <a:ext cx="155123" cy="80242"/>
            </a:xfrm>
            <a:custGeom>
              <a:rect b="b" l="l" r="r" t="t"/>
              <a:pathLst>
                <a:path extrusionOk="0" h="928" w="1794">
                  <a:moveTo>
                    <a:pt x="1793" y="0"/>
                  </a:moveTo>
                  <a:lnTo>
                    <a:pt x="723" y="241"/>
                  </a:lnTo>
                  <a:lnTo>
                    <a:pt x="0" y="928"/>
                  </a:lnTo>
                  <a:lnTo>
                    <a:pt x="1071" y="687"/>
                  </a:lnTo>
                  <a:lnTo>
                    <a:pt x="17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7"/>
            <p:cNvSpPr/>
            <p:nvPr/>
          </p:nvSpPr>
          <p:spPr>
            <a:xfrm>
              <a:off x="7951961" y="1220149"/>
              <a:ext cx="115780" cy="165931"/>
            </a:xfrm>
            <a:custGeom>
              <a:rect b="b" l="l" r="r" t="t"/>
              <a:pathLst>
                <a:path extrusionOk="0" h="1919" w="1339">
                  <a:moveTo>
                    <a:pt x="723" y="1"/>
                  </a:moveTo>
                  <a:lnTo>
                    <a:pt x="1" y="688"/>
                  </a:lnTo>
                  <a:lnTo>
                    <a:pt x="616" y="1919"/>
                  </a:lnTo>
                  <a:lnTo>
                    <a:pt x="1339" y="1232"/>
                  </a:lnTo>
                  <a:lnTo>
                    <a:pt x="7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0" name="Google Shape;2550;p47"/>
          <p:cNvGrpSpPr/>
          <p:nvPr/>
        </p:nvGrpSpPr>
        <p:grpSpPr>
          <a:xfrm rot="-2258913">
            <a:off x="7903542" y="1707941"/>
            <a:ext cx="680788" cy="681449"/>
            <a:chOff x="7855550" y="1588414"/>
            <a:chExt cx="445221" cy="445653"/>
          </a:xfrm>
        </p:grpSpPr>
        <p:sp>
          <p:nvSpPr>
            <p:cNvPr id="2551" name="Google Shape;2551;p47"/>
            <p:cNvSpPr/>
            <p:nvPr/>
          </p:nvSpPr>
          <p:spPr>
            <a:xfrm>
              <a:off x="7855550" y="1588414"/>
              <a:ext cx="445221" cy="445653"/>
            </a:xfrm>
            <a:custGeom>
              <a:rect b="b" l="l" r="r" t="t"/>
              <a:pathLst>
                <a:path extrusionOk="0" h="5154" w="5149">
                  <a:moveTo>
                    <a:pt x="2954" y="1"/>
                  </a:moveTo>
                  <a:cubicBezTo>
                    <a:pt x="2225" y="1"/>
                    <a:pt x="1116" y="262"/>
                    <a:pt x="607" y="532"/>
                  </a:cubicBezTo>
                  <a:cubicBezTo>
                    <a:pt x="607" y="532"/>
                    <a:pt x="1" y="1032"/>
                    <a:pt x="304" y="1987"/>
                  </a:cubicBezTo>
                  <a:cubicBezTo>
                    <a:pt x="338" y="2122"/>
                    <a:pt x="468" y="2201"/>
                    <a:pt x="604" y="2201"/>
                  </a:cubicBezTo>
                  <a:cubicBezTo>
                    <a:pt x="611" y="2201"/>
                    <a:pt x="618" y="2201"/>
                    <a:pt x="625" y="2201"/>
                  </a:cubicBezTo>
                  <a:lnTo>
                    <a:pt x="1624" y="2076"/>
                  </a:lnTo>
                  <a:lnTo>
                    <a:pt x="3150" y="3905"/>
                  </a:lnTo>
                  <a:lnTo>
                    <a:pt x="2864" y="4681"/>
                  </a:lnTo>
                  <a:cubicBezTo>
                    <a:pt x="2802" y="4832"/>
                    <a:pt x="2882" y="5002"/>
                    <a:pt x="3025" y="5064"/>
                  </a:cubicBezTo>
                  <a:cubicBezTo>
                    <a:pt x="3144" y="5113"/>
                    <a:pt x="3293" y="5153"/>
                    <a:pt x="3462" y="5153"/>
                  </a:cubicBezTo>
                  <a:cubicBezTo>
                    <a:pt x="3698" y="5153"/>
                    <a:pt x="3971" y="5073"/>
                    <a:pt x="4247" y="4823"/>
                  </a:cubicBezTo>
                  <a:cubicBezTo>
                    <a:pt x="4889" y="4235"/>
                    <a:pt x="5148" y="2192"/>
                    <a:pt x="4880" y="1835"/>
                  </a:cubicBezTo>
                  <a:cubicBezTo>
                    <a:pt x="4613" y="1487"/>
                    <a:pt x="4158" y="1719"/>
                    <a:pt x="3944" y="1478"/>
                  </a:cubicBezTo>
                  <a:cubicBezTo>
                    <a:pt x="3730" y="1237"/>
                    <a:pt x="3962" y="470"/>
                    <a:pt x="3569" y="131"/>
                  </a:cubicBezTo>
                  <a:cubicBezTo>
                    <a:pt x="3458" y="39"/>
                    <a:pt x="3234" y="1"/>
                    <a:pt x="2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7"/>
            <p:cNvSpPr/>
            <p:nvPr/>
          </p:nvSpPr>
          <p:spPr>
            <a:xfrm>
              <a:off x="8133283" y="1589624"/>
              <a:ext cx="152010" cy="185040"/>
            </a:xfrm>
            <a:custGeom>
              <a:rect b="b" l="l" r="r" t="t"/>
              <a:pathLst>
                <a:path extrusionOk="0" h="2140" w="1758">
                  <a:moveTo>
                    <a:pt x="0" y="1"/>
                  </a:moveTo>
                  <a:cubicBezTo>
                    <a:pt x="0" y="501"/>
                    <a:pt x="63" y="1384"/>
                    <a:pt x="437" y="1776"/>
                  </a:cubicBezTo>
                  <a:cubicBezTo>
                    <a:pt x="717" y="2064"/>
                    <a:pt x="1177" y="2140"/>
                    <a:pt x="1561" y="2140"/>
                  </a:cubicBezTo>
                  <a:cubicBezTo>
                    <a:pt x="1629" y="2140"/>
                    <a:pt x="1695" y="2137"/>
                    <a:pt x="1758" y="2133"/>
                  </a:cubicBezTo>
                  <a:cubicBezTo>
                    <a:pt x="1740" y="1990"/>
                    <a:pt x="1713" y="1883"/>
                    <a:pt x="1668" y="1821"/>
                  </a:cubicBezTo>
                  <a:cubicBezTo>
                    <a:pt x="1401" y="1473"/>
                    <a:pt x="946" y="1705"/>
                    <a:pt x="732" y="1464"/>
                  </a:cubicBezTo>
                  <a:cubicBezTo>
                    <a:pt x="518" y="1223"/>
                    <a:pt x="750" y="456"/>
                    <a:pt x="357" y="117"/>
                  </a:cubicBezTo>
                  <a:cubicBezTo>
                    <a:pt x="286" y="63"/>
                    <a:pt x="161" y="19"/>
                    <a:pt x="0"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7"/>
            <p:cNvSpPr/>
            <p:nvPr/>
          </p:nvSpPr>
          <p:spPr>
            <a:xfrm>
              <a:off x="8068433" y="1631561"/>
              <a:ext cx="71854" cy="78253"/>
            </a:xfrm>
            <a:custGeom>
              <a:rect b="b" l="l" r="r" t="t"/>
              <a:pathLst>
                <a:path extrusionOk="0" h="905" w="831">
                  <a:moveTo>
                    <a:pt x="324" y="0"/>
                  </a:moveTo>
                  <a:cubicBezTo>
                    <a:pt x="287" y="0"/>
                    <a:pt x="250" y="8"/>
                    <a:pt x="215" y="24"/>
                  </a:cubicBezTo>
                  <a:cubicBezTo>
                    <a:pt x="45" y="105"/>
                    <a:pt x="1" y="363"/>
                    <a:pt x="117" y="595"/>
                  </a:cubicBezTo>
                  <a:cubicBezTo>
                    <a:pt x="203" y="781"/>
                    <a:pt x="363" y="904"/>
                    <a:pt x="511" y="904"/>
                  </a:cubicBezTo>
                  <a:cubicBezTo>
                    <a:pt x="547" y="904"/>
                    <a:pt x="583" y="897"/>
                    <a:pt x="616" y="881"/>
                  </a:cubicBezTo>
                  <a:cubicBezTo>
                    <a:pt x="786" y="801"/>
                    <a:pt x="831" y="542"/>
                    <a:pt x="723" y="310"/>
                  </a:cubicBezTo>
                  <a:cubicBezTo>
                    <a:pt x="631" y="118"/>
                    <a:pt x="471" y="0"/>
                    <a:pt x="3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7"/>
            <p:cNvSpPr/>
            <p:nvPr/>
          </p:nvSpPr>
          <p:spPr>
            <a:xfrm>
              <a:off x="8104749" y="1614527"/>
              <a:ext cx="71768" cy="78340"/>
            </a:xfrm>
            <a:custGeom>
              <a:rect b="b" l="l" r="r" t="t"/>
              <a:pathLst>
                <a:path extrusionOk="0" h="906" w="830">
                  <a:moveTo>
                    <a:pt x="320" y="1"/>
                  </a:moveTo>
                  <a:cubicBezTo>
                    <a:pt x="283" y="1"/>
                    <a:pt x="247" y="9"/>
                    <a:pt x="214" y="25"/>
                  </a:cubicBezTo>
                  <a:cubicBezTo>
                    <a:pt x="45" y="105"/>
                    <a:pt x="0" y="364"/>
                    <a:pt x="107" y="596"/>
                  </a:cubicBezTo>
                  <a:cubicBezTo>
                    <a:pt x="200" y="782"/>
                    <a:pt x="362" y="905"/>
                    <a:pt x="510" y="905"/>
                  </a:cubicBezTo>
                  <a:cubicBezTo>
                    <a:pt x="546" y="905"/>
                    <a:pt x="582" y="898"/>
                    <a:pt x="616" y="882"/>
                  </a:cubicBezTo>
                  <a:cubicBezTo>
                    <a:pt x="785" y="801"/>
                    <a:pt x="830" y="543"/>
                    <a:pt x="714" y="311"/>
                  </a:cubicBezTo>
                  <a:cubicBezTo>
                    <a:pt x="629" y="119"/>
                    <a:pt x="465" y="1"/>
                    <a:pt x="3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7"/>
            <p:cNvSpPr/>
            <p:nvPr/>
          </p:nvSpPr>
          <p:spPr>
            <a:xfrm>
              <a:off x="8194157" y="1791612"/>
              <a:ext cx="51794" cy="55599"/>
            </a:xfrm>
            <a:custGeom>
              <a:rect b="b" l="l" r="r" t="t"/>
              <a:pathLst>
                <a:path extrusionOk="0" h="643" w="599">
                  <a:moveTo>
                    <a:pt x="238" y="0"/>
                  </a:moveTo>
                  <a:cubicBezTo>
                    <a:pt x="209" y="0"/>
                    <a:pt x="180" y="7"/>
                    <a:pt x="153" y="20"/>
                  </a:cubicBezTo>
                  <a:cubicBezTo>
                    <a:pt x="37" y="74"/>
                    <a:pt x="1" y="261"/>
                    <a:pt x="81" y="422"/>
                  </a:cubicBezTo>
                  <a:cubicBezTo>
                    <a:pt x="146" y="558"/>
                    <a:pt x="262" y="642"/>
                    <a:pt x="370" y="642"/>
                  </a:cubicBezTo>
                  <a:cubicBezTo>
                    <a:pt x="397" y="642"/>
                    <a:pt x="423" y="637"/>
                    <a:pt x="447" y="627"/>
                  </a:cubicBezTo>
                  <a:cubicBezTo>
                    <a:pt x="563" y="573"/>
                    <a:pt x="599" y="386"/>
                    <a:pt x="518" y="216"/>
                  </a:cubicBezTo>
                  <a:cubicBezTo>
                    <a:pt x="456" y="84"/>
                    <a:pt x="343"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7"/>
            <p:cNvSpPr/>
            <p:nvPr/>
          </p:nvSpPr>
          <p:spPr>
            <a:xfrm>
              <a:off x="8133283" y="1798876"/>
              <a:ext cx="51708" cy="55599"/>
            </a:xfrm>
            <a:custGeom>
              <a:rect b="b" l="l" r="r" t="t"/>
              <a:pathLst>
                <a:path extrusionOk="0" h="643" w="598">
                  <a:moveTo>
                    <a:pt x="229" y="1"/>
                  </a:moveTo>
                  <a:cubicBezTo>
                    <a:pt x="202" y="1"/>
                    <a:pt x="176" y="6"/>
                    <a:pt x="152" y="16"/>
                  </a:cubicBezTo>
                  <a:cubicBezTo>
                    <a:pt x="36" y="70"/>
                    <a:pt x="0" y="257"/>
                    <a:pt x="81" y="427"/>
                  </a:cubicBezTo>
                  <a:cubicBezTo>
                    <a:pt x="143" y="559"/>
                    <a:pt x="255" y="643"/>
                    <a:pt x="361" y="643"/>
                  </a:cubicBezTo>
                  <a:cubicBezTo>
                    <a:pt x="390" y="643"/>
                    <a:pt x="419" y="637"/>
                    <a:pt x="446" y="623"/>
                  </a:cubicBezTo>
                  <a:cubicBezTo>
                    <a:pt x="562" y="570"/>
                    <a:pt x="598" y="382"/>
                    <a:pt x="518" y="222"/>
                  </a:cubicBezTo>
                  <a:cubicBezTo>
                    <a:pt x="453" y="85"/>
                    <a:pt x="337" y="1"/>
                    <a:pt x="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7"/>
            <p:cNvSpPr/>
            <p:nvPr/>
          </p:nvSpPr>
          <p:spPr>
            <a:xfrm>
              <a:off x="8059959" y="1727108"/>
              <a:ext cx="47125" cy="51794"/>
            </a:xfrm>
            <a:custGeom>
              <a:rect b="b" l="l" r="r" t="t"/>
              <a:pathLst>
                <a:path extrusionOk="0" h="599" w="545">
                  <a:moveTo>
                    <a:pt x="134" y="0"/>
                  </a:moveTo>
                  <a:cubicBezTo>
                    <a:pt x="109" y="0"/>
                    <a:pt x="84" y="8"/>
                    <a:pt x="63" y="26"/>
                  </a:cubicBezTo>
                  <a:cubicBezTo>
                    <a:pt x="10" y="61"/>
                    <a:pt x="1" y="142"/>
                    <a:pt x="36" y="195"/>
                  </a:cubicBezTo>
                  <a:lnTo>
                    <a:pt x="304" y="552"/>
                  </a:lnTo>
                  <a:cubicBezTo>
                    <a:pt x="329" y="582"/>
                    <a:pt x="366" y="598"/>
                    <a:pt x="403" y="598"/>
                  </a:cubicBezTo>
                  <a:cubicBezTo>
                    <a:pt x="431" y="598"/>
                    <a:pt x="459" y="589"/>
                    <a:pt x="482" y="570"/>
                  </a:cubicBezTo>
                  <a:cubicBezTo>
                    <a:pt x="536" y="534"/>
                    <a:pt x="545" y="454"/>
                    <a:pt x="500" y="400"/>
                  </a:cubicBezTo>
                  <a:lnTo>
                    <a:pt x="233" y="52"/>
                  </a:lnTo>
                  <a:cubicBezTo>
                    <a:pt x="211" y="20"/>
                    <a:pt x="172" y="0"/>
                    <a:pt x="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7"/>
            <p:cNvSpPr/>
            <p:nvPr/>
          </p:nvSpPr>
          <p:spPr>
            <a:xfrm>
              <a:off x="8093941" y="1647385"/>
              <a:ext cx="48681" cy="33204"/>
            </a:xfrm>
            <a:custGeom>
              <a:rect b="b" l="l" r="r" t="t"/>
              <a:pathLst>
                <a:path extrusionOk="0" h="384" w="563">
                  <a:moveTo>
                    <a:pt x="425" y="1"/>
                  </a:moveTo>
                  <a:cubicBezTo>
                    <a:pt x="408" y="1"/>
                    <a:pt x="391" y="4"/>
                    <a:pt x="375" y="11"/>
                  </a:cubicBezTo>
                  <a:lnTo>
                    <a:pt x="81" y="154"/>
                  </a:lnTo>
                  <a:cubicBezTo>
                    <a:pt x="27" y="180"/>
                    <a:pt x="0" y="252"/>
                    <a:pt x="27" y="314"/>
                  </a:cubicBezTo>
                  <a:cubicBezTo>
                    <a:pt x="46" y="358"/>
                    <a:pt x="86" y="384"/>
                    <a:pt x="129" y="384"/>
                  </a:cubicBezTo>
                  <a:cubicBezTo>
                    <a:pt x="149" y="384"/>
                    <a:pt x="168" y="379"/>
                    <a:pt x="188" y="368"/>
                  </a:cubicBezTo>
                  <a:lnTo>
                    <a:pt x="482" y="234"/>
                  </a:lnTo>
                  <a:cubicBezTo>
                    <a:pt x="536" y="207"/>
                    <a:pt x="562" y="136"/>
                    <a:pt x="536" y="73"/>
                  </a:cubicBezTo>
                  <a:cubicBezTo>
                    <a:pt x="516" y="27"/>
                    <a:pt x="472" y="1"/>
                    <a:pt x="4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7"/>
            <p:cNvSpPr/>
            <p:nvPr/>
          </p:nvSpPr>
          <p:spPr>
            <a:xfrm>
              <a:off x="8035316" y="1745612"/>
              <a:ext cx="47125" cy="51794"/>
            </a:xfrm>
            <a:custGeom>
              <a:rect b="b" l="l" r="r" t="t"/>
              <a:pathLst>
                <a:path extrusionOk="0" h="599" w="545">
                  <a:moveTo>
                    <a:pt x="133" y="0"/>
                  </a:moveTo>
                  <a:cubicBezTo>
                    <a:pt x="108" y="0"/>
                    <a:pt x="84" y="8"/>
                    <a:pt x="63" y="26"/>
                  </a:cubicBezTo>
                  <a:cubicBezTo>
                    <a:pt x="9" y="61"/>
                    <a:pt x="0" y="142"/>
                    <a:pt x="45" y="195"/>
                  </a:cubicBezTo>
                  <a:lnTo>
                    <a:pt x="312" y="552"/>
                  </a:lnTo>
                  <a:cubicBezTo>
                    <a:pt x="333" y="583"/>
                    <a:pt x="367" y="599"/>
                    <a:pt x="403" y="599"/>
                  </a:cubicBezTo>
                  <a:cubicBezTo>
                    <a:pt x="431" y="599"/>
                    <a:pt x="459" y="589"/>
                    <a:pt x="482" y="570"/>
                  </a:cubicBezTo>
                  <a:cubicBezTo>
                    <a:pt x="536" y="534"/>
                    <a:pt x="544" y="454"/>
                    <a:pt x="500" y="400"/>
                  </a:cubicBezTo>
                  <a:lnTo>
                    <a:pt x="232" y="53"/>
                  </a:lnTo>
                  <a:cubicBezTo>
                    <a:pt x="210" y="20"/>
                    <a:pt x="172"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0" name="Google Shape;2560;p47"/>
          <p:cNvGrpSpPr/>
          <p:nvPr/>
        </p:nvGrpSpPr>
        <p:grpSpPr>
          <a:xfrm>
            <a:off x="6243722" y="2965946"/>
            <a:ext cx="2187175" cy="1600013"/>
            <a:chOff x="4164925" y="1316025"/>
            <a:chExt cx="1214625" cy="888600"/>
          </a:xfrm>
        </p:grpSpPr>
        <p:sp>
          <p:nvSpPr>
            <p:cNvPr id="2561" name="Google Shape;2561;p47"/>
            <p:cNvSpPr/>
            <p:nvPr/>
          </p:nvSpPr>
          <p:spPr>
            <a:xfrm>
              <a:off x="4378875" y="1666400"/>
              <a:ext cx="658125" cy="252950"/>
            </a:xfrm>
            <a:custGeom>
              <a:rect b="b" l="l" r="r" t="t"/>
              <a:pathLst>
                <a:path extrusionOk="0" h="10118" w="26325">
                  <a:moveTo>
                    <a:pt x="3212" y="1"/>
                  </a:moveTo>
                  <a:cubicBezTo>
                    <a:pt x="0" y="1"/>
                    <a:pt x="123" y="1785"/>
                    <a:pt x="123" y="1785"/>
                  </a:cubicBezTo>
                  <a:lnTo>
                    <a:pt x="25102" y="10117"/>
                  </a:lnTo>
                  <a:cubicBezTo>
                    <a:pt x="25102" y="10117"/>
                    <a:pt x="26324" y="8422"/>
                    <a:pt x="24727" y="7102"/>
                  </a:cubicBezTo>
                  <a:cubicBezTo>
                    <a:pt x="23121" y="5782"/>
                    <a:pt x="11372" y="1330"/>
                    <a:pt x="5654" y="260"/>
                  </a:cubicBezTo>
                  <a:cubicBezTo>
                    <a:pt x="4678" y="77"/>
                    <a:pt x="3874" y="1"/>
                    <a:pt x="32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7"/>
            <p:cNvSpPr/>
            <p:nvPr/>
          </p:nvSpPr>
          <p:spPr>
            <a:xfrm>
              <a:off x="4506600" y="1578500"/>
              <a:ext cx="860475" cy="386350"/>
            </a:xfrm>
            <a:custGeom>
              <a:rect b="b" l="l" r="r" t="t"/>
              <a:pathLst>
                <a:path extrusionOk="0" h="15454" w="34419">
                  <a:moveTo>
                    <a:pt x="14343" y="1"/>
                  </a:moveTo>
                  <a:cubicBezTo>
                    <a:pt x="4798" y="1"/>
                    <a:pt x="1" y="5453"/>
                    <a:pt x="1" y="5453"/>
                  </a:cubicBezTo>
                  <a:lnTo>
                    <a:pt x="2909" y="7130"/>
                  </a:lnTo>
                  <a:cubicBezTo>
                    <a:pt x="2909" y="7130"/>
                    <a:pt x="6854" y="3884"/>
                    <a:pt x="14318" y="3884"/>
                  </a:cubicBezTo>
                  <a:cubicBezTo>
                    <a:pt x="15453" y="3884"/>
                    <a:pt x="16671" y="3959"/>
                    <a:pt x="17968" y="4132"/>
                  </a:cubicBezTo>
                  <a:cubicBezTo>
                    <a:pt x="34418" y="6327"/>
                    <a:pt x="26282" y="15453"/>
                    <a:pt x="26282" y="15453"/>
                  </a:cubicBezTo>
                  <a:cubicBezTo>
                    <a:pt x="26282" y="15453"/>
                    <a:pt x="31920" y="9449"/>
                    <a:pt x="30083" y="6675"/>
                  </a:cubicBezTo>
                  <a:cubicBezTo>
                    <a:pt x="28245" y="3901"/>
                    <a:pt x="26577" y="1037"/>
                    <a:pt x="16799" y="118"/>
                  </a:cubicBezTo>
                  <a:cubicBezTo>
                    <a:pt x="15948" y="38"/>
                    <a:pt x="15129" y="1"/>
                    <a:pt x="143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7"/>
            <p:cNvSpPr/>
            <p:nvPr/>
          </p:nvSpPr>
          <p:spPr>
            <a:xfrm>
              <a:off x="4869250" y="1330050"/>
              <a:ext cx="283500" cy="364275"/>
            </a:xfrm>
            <a:custGeom>
              <a:rect b="b" l="l" r="r" t="t"/>
              <a:pathLst>
                <a:path extrusionOk="0" h="14571" w="11340">
                  <a:moveTo>
                    <a:pt x="1507" y="1"/>
                  </a:moveTo>
                  <a:cubicBezTo>
                    <a:pt x="469" y="1"/>
                    <a:pt x="1" y="189"/>
                    <a:pt x="1" y="189"/>
                  </a:cubicBezTo>
                  <a:cubicBezTo>
                    <a:pt x="1" y="189"/>
                    <a:pt x="4" y="189"/>
                    <a:pt x="10" y="189"/>
                  </a:cubicBezTo>
                  <a:cubicBezTo>
                    <a:pt x="319" y="189"/>
                    <a:pt x="8341" y="318"/>
                    <a:pt x="4657" y="13714"/>
                  </a:cubicBezTo>
                  <a:lnTo>
                    <a:pt x="8404" y="14570"/>
                  </a:lnTo>
                  <a:cubicBezTo>
                    <a:pt x="8404" y="14570"/>
                    <a:pt x="11339" y="2616"/>
                    <a:pt x="6629" y="1010"/>
                  </a:cubicBezTo>
                  <a:cubicBezTo>
                    <a:pt x="4245" y="200"/>
                    <a:pt x="2574" y="1"/>
                    <a:pt x="15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7"/>
            <p:cNvSpPr/>
            <p:nvPr/>
          </p:nvSpPr>
          <p:spPr>
            <a:xfrm>
              <a:off x="4227375" y="1680200"/>
              <a:ext cx="840625" cy="523050"/>
            </a:xfrm>
            <a:custGeom>
              <a:rect b="b" l="l" r="r" t="t"/>
              <a:pathLst>
                <a:path extrusionOk="0" h="20922" w="33625">
                  <a:moveTo>
                    <a:pt x="6755" y="1"/>
                  </a:moveTo>
                  <a:cubicBezTo>
                    <a:pt x="2548" y="1"/>
                    <a:pt x="1" y="2286"/>
                    <a:pt x="1" y="2286"/>
                  </a:cubicBezTo>
                  <a:cubicBezTo>
                    <a:pt x="1" y="2286"/>
                    <a:pt x="1553" y="5132"/>
                    <a:pt x="5300" y="6042"/>
                  </a:cubicBezTo>
                  <a:cubicBezTo>
                    <a:pt x="9056" y="6960"/>
                    <a:pt x="23178" y="20922"/>
                    <a:pt x="23178" y="20922"/>
                  </a:cubicBezTo>
                  <a:cubicBezTo>
                    <a:pt x="23178" y="20922"/>
                    <a:pt x="26969" y="20743"/>
                    <a:pt x="28727" y="19057"/>
                  </a:cubicBezTo>
                  <a:cubicBezTo>
                    <a:pt x="30484" y="17371"/>
                    <a:pt x="33624" y="10868"/>
                    <a:pt x="31706" y="8798"/>
                  </a:cubicBezTo>
                  <a:cubicBezTo>
                    <a:pt x="30769" y="7790"/>
                    <a:pt x="26978" y="6024"/>
                    <a:pt x="22856" y="4373"/>
                  </a:cubicBezTo>
                  <a:cubicBezTo>
                    <a:pt x="22116" y="4079"/>
                    <a:pt x="21322" y="3918"/>
                    <a:pt x="20519" y="3892"/>
                  </a:cubicBezTo>
                  <a:cubicBezTo>
                    <a:pt x="19181" y="3856"/>
                    <a:pt x="17834" y="3758"/>
                    <a:pt x="17459" y="3553"/>
                  </a:cubicBezTo>
                  <a:cubicBezTo>
                    <a:pt x="17343" y="3481"/>
                    <a:pt x="17218" y="3374"/>
                    <a:pt x="17093" y="3240"/>
                  </a:cubicBezTo>
                  <a:cubicBezTo>
                    <a:pt x="16219" y="2286"/>
                    <a:pt x="15140" y="1554"/>
                    <a:pt x="13909" y="1180"/>
                  </a:cubicBezTo>
                  <a:cubicBezTo>
                    <a:pt x="13070" y="930"/>
                    <a:pt x="9957" y="412"/>
                    <a:pt x="9404" y="296"/>
                  </a:cubicBezTo>
                  <a:cubicBezTo>
                    <a:pt x="8462" y="88"/>
                    <a:pt x="7577" y="1"/>
                    <a:pt x="6755" y="1"/>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7"/>
            <p:cNvSpPr/>
            <p:nvPr/>
          </p:nvSpPr>
          <p:spPr>
            <a:xfrm>
              <a:off x="4164925" y="1711025"/>
              <a:ext cx="810725" cy="493600"/>
            </a:xfrm>
            <a:custGeom>
              <a:rect b="b" l="l" r="r" t="t"/>
              <a:pathLst>
                <a:path extrusionOk="0" h="19744" w="32429">
                  <a:moveTo>
                    <a:pt x="5560" y="1"/>
                  </a:moveTo>
                  <a:cubicBezTo>
                    <a:pt x="4131" y="1"/>
                    <a:pt x="3075" y="321"/>
                    <a:pt x="2499" y="1053"/>
                  </a:cubicBezTo>
                  <a:cubicBezTo>
                    <a:pt x="875" y="3105"/>
                    <a:pt x="1" y="9028"/>
                    <a:pt x="2499" y="11553"/>
                  </a:cubicBezTo>
                  <a:cubicBezTo>
                    <a:pt x="4329" y="13408"/>
                    <a:pt x="20928" y="19744"/>
                    <a:pt x="25117" y="19744"/>
                  </a:cubicBezTo>
                  <a:cubicBezTo>
                    <a:pt x="25340" y="19744"/>
                    <a:pt x="25527" y="19726"/>
                    <a:pt x="25676" y="19689"/>
                  </a:cubicBezTo>
                  <a:cubicBezTo>
                    <a:pt x="28620" y="18939"/>
                    <a:pt x="32429" y="13872"/>
                    <a:pt x="32286" y="11696"/>
                  </a:cubicBezTo>
                  <a:cubicBezTo>
                    <a:pt x="32152" y="9519"/>
                    <a:pt x="32018" y="8653"/>
                    <a:pt x="22455" y="4898"/>
                  </a:cubicBezTo>
                  <a:cubicBezTo>
                    <a:pt x="15549" y="2177"/>
                    <a:pt x="9286" y="1"/>
                    <a:pt x="5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7"/>
            <p:cNvSpPr/>
            <p:nvPr/>
          </p:nvSpPr>
          <p:spPr>
            <a:xfrm>
              <a:off x="4177650" y="1738400"/>
              <a:ext cx="758525" cy="461925"/>
            </a:xfrm>
            <a:custGeom>
              <a:rect b="b" l="l" r="r" t="t"/>
              <a:pathLst>
                <a:path extrusionOk="0" h="18477" w="30341">
                  <a:moveTo>
                    <a:pt x="5196" y="0"/>
                  </a:moveTo>
                  <a:cubicBezTo>
                    <a:pt x="3859" y="0"/>
                    <a:pt x="2870" y="299"/>
                    <a:pt x="2329" y="984"/>
                  </a:cubicBezTo>
                  <a:cubicBezTo>
                    <a:pt x="812" y="2902"/>
                    <a:pt x="0" y="8451"/>
                    <a:pt x="2329" y="10806"/>
                  </a:cubicBezTo>
                  <a:cubicBezTo>
                    <a:pt x="4048" y="12542"/>
                    <a:pt x="19575" y="18476"/>
                    <a:pt x="23500" y="18476"/>
                  </a:cubicBezTo>
                  <a:cubicBezTo>
                    <a:pt x="23709" y="18476"/>
                    <a:pt x="23885" y="18459"/>
                    <a:pt x="24025" y="18424"/>
                  </a:cubicBezTo>
                  <a:cubicBezTo>
                    <a:pt x="26781" y="17728"/>
                    <a:pt x="30341" y="12982"/>
                    <a:pt x="30216" y="10948"/>
                  </a:cubicBezTo>
                  <a:cubicBezTo>
                    <a:pt x="30082" y="8906"/>
                    <a:pt x="29957" y="8094"/>
                    <a:pt x="21009" y="4579"/>
                  </a:cubicBezTo>
                  <a:cubicBezTo>
                    <a:pt x="14547" y="2038"/>
                    <a:pt x="8686" y="0"/>
                    <a:pt x="5196" y="0"/>
                  </a:cubicBezTo>
                  <a:close/>
                </a:path>
              </a:pathLst>
            </a:custGeom>
            <a:gradFill>
              <a:gsLst>
                <a:gs pos="0">
                  <a:schemeClr val="accent5"/>
                </a:gs>
                <a:gs pos="25000">
                  <a:schemeClr val="lt2"/>
                </a:gs>
                <a:gs pos="50000">
                  <a:schemeClr val="dk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7"/>
            <p:cNvSpPr/>
            <p:nvPr/>
          </p:nvSpPr>
          <p:spPr>
            <a:xfrm>
              <a:off x="4567275" y="1801775"/>
              <a:ext cx="217025" cy="398475"/>
            </a:xfrm>
            <a:custGeom>
              <a:rect b="b" l="l" r="r" t="t"/>
              <a:pathLst>
                <a:path extrusionOk="0" h="15939" w="8681">
                  <a:moveTo>
                    <a:pt x="0" y="1"/>
                  </a:moveTo>
                  <a:lnTo>
                    <a:pt x="3078" y="14953"/>
                  </a:lnTo>
                  <a:cubicBezTo>
                    <a:pt x="5172" y="15559"/>
                    <a:pt x="6928" y="15939"/>
                    <a:pt x="7925" y="15939"/>
                  </a:cubicBezTo>
                  <a:cubicBezTo>
                    <a:pt x="8130" y="15939"/>
                    <a:pt x="8303" y="15923"/>
                    <a:pt x="8440" y="15889"/>
                  </a:cubicBezTo>
                  <a:cubicBezTo>
                    <a:pt x="8520" y="15863"/>
                    <a:pt x="8600" y="15845"/>
                    <a:pt x="8681" y="15809"/>
                  </a:cubicBezTo>
                  <a:lnTo>
                    <a:pt x="5888" y="2222"/>
                  </a:lnTo>
                  <a:cubicBezTo>
                    <a:pt x="5737" y="2160"/>
                    <a:pt x="5585" y="2106"/>
                    <a:pt x="5424" y="2044"/>
                  </a:cubicBezTo>
                  <a:cubicBezTo>
                    <a:pt x="3551" y="1303"/>
                    <a:pt x="1731" y="608"/>
                    <a:pt x="0"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7"/>
            <p:cNvSpPr/>
            <p:nvPr/>
          </p:nvSpPr>
          <p:spPr>
            <a:xfrm>
              <a:off x="4410925" y="1753400"/>
              <a:ext cx="146325" cy="394775"/>
            </a:xfrm>
            <a:custGeom>
              <a:rect b="b" l="l" r="r" t="t"/>
              <a:pathLst>
                <a:path extrusionOk="0" h="15791" w="5853">
                  <a:moveTo>
                    <a:pt x="1" y="0"/>
                  </a:moveTo>
                  <a:lnTo>
                    <a:pt x="3052" y="14800"/>
                  </a:lnTo>
                  <a:cubicBezTo>
                    <a:pt x="3988" y="15139"/>
                    <a:pt x="4925" y="15478"/>
                    <a:pt x="5853" y="15790"/>
                  </a:cubicBezTo>
                  <a:lnTo>
                    <a:pt x="2757" y="767"/>
                  </a:lnTo>
                  <a:cubicBezTo>
                    <a:pt x="1785" y="464"/>
                    <a:pt x="866" y="205"/>
                    <a:pt x="1"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7"/>
            <p:cNvSpPr/>
            <p:nvPr/>
          </p:nvSpPr>
          <p:spPr>
            <a:xfrm>
              <a:off x="4520225" y="1316025"/>
              <a:ext cx="514750" cy="484450"/>
            </a:xfrm>
            <a:custGeom>
              <a:rect b="b" l="l" r="r" t="t"/>
              <a:pathLst>
                <a:path extrusionOk="0" h="19378" w="20590">
                  <a:moveTo>
                    <a:pt x="14417" y="1"/>
                  </a:moveTo>
                  <a:cubicBezTo>
                    <a:pt x="10312" y="1"/>
                    <a:pt x="6253" y="2041"/>
                    <a:pt x="3845" y="5452"/>
                  </a:cubicBezTo>
                  <a:cubicBezTo>
                    <a:pt x="116" y="10742"/>
                    <a:pt x="0" y="17656"/>
                    <a:pt x="0" y="17656"/>
                  </a:cubicBezTo>
                  <a:lnTo>
                    <a:pt x="5112" y="19377"/>
                  </a:lnTo>
                  <a:cubicBezTo>
                    <a:pt x="7183" y="3395"/>
                    <a:pt x="14653" y="1312"/>
                    <a:pt x="18406" y="1312"/>
                  </a:cubicBezTo>
                  <a:cubicBezTo>
                    <a:pt x="19729" y="1312"/>
                    <a:pt x="20590" y="1571"/>
                    <a:pt x="20590" y="1571"/>
                  </a:cubicBezTo>
                  <a:lnTo>
                    <a:pt x="18493" y="768"/>
                  </a:lnTo>
                  <a:cubicBezTo>
                    <a:pt x="17521" y="402"/>
                    <a:pt x="16504" y="135"/>
                    <a:pt x="15469" y="46"/>
                  </a:cubicBezTo>
                  <a:cubicBezTo>
                    <a:pt x="15119" y="15"/>
                    <a:pt x="14768" y="1"/>
                    <a:pt x="14417" y="1"/>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7"/>
            <p:cNvSpPr/>
            <p:nvPr/>
          </p:nvSpPr>
          <p:spPr>
            <a:xfrm>
              <a:off x="4962700" y="1672875"/>
              <a:ext cx="416850" cy="463700"/>
            </a:xfrm>
            <a:custGeom>
              <a:rect b="b" l="l" r="r" t="t"/>
              <a:pathLst>
                <a:path extrusionOk="0" h="18548" w="16674">
                  <a:moveTo>
                    <a:pt x="9573" y="1"/>
                  </a:moveTo>
                  <a:lnTo>
                    <a:pt x="9573" y="1"/>
                  </a:lnTo>
                  <a:cubicBezTo>
                    <a:pt x="16674" y="6700"/>
                    <a:pt x="2712" y="12544"/>
                    <a:pt x="2712" y="12544"/>
                  </a:cubicBezTo>
                  <a:lnTo>
                    <a:pt x="0" y="18547"/>
                  </a:lnTo>
                  <a:cubicBezTo>
                    <a:pt x="0" y="18547"/>
                    <a:pt x="8163" y="16995"/>
                    <a:pt x="12124" y="10902"/>
                  </a:cubicBezTo>
                  <a:cubicBezTo>
                    <a:pt x="15862" y="5157"/>
                    <a:pt x="9574" y="2"/>
                    <a:pt x="9573" y="1"/>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1" name="Google Shape;2571;p47"/>
          <p:cNvSpPr/>
          <p:nvPr/>
        </p:nvSpPr>
        <p:spPr>
          <a:xfrm>
            <a:off x="2025386" y="4289827"/>
            <a:ext cx="3718630" cy="628526"/>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CYBER</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5" name="Shape 2575"/>
        <p:cNvGrpSpPr/>
        <p:nvPr/>
      </p:nvGrpSpPr>
      <p:grpSpPr>
        <a:xfrm>
          <a:off x="0" y="0"/>
          <a:ext cx="0" cy="0"/>
          <a:chOff x="0" y="0"/>
          <a:chExt cx="0" cy="0"/>
        </a:xfrm>
      </p:grpSpPr>
      <p:sp>
        <p:nvSpPr>
          <p:cNvPr id="2576" name="Google Shape;2576;p48"/>
          <p:cNvSpPr txBox="1"/>
          <p:nvPr>
            <p:ph type="title"/>
          </p:nvPr>
        </p:nvSpPr>
        <p:spPr>
          <a:xfrm>
            <a:off x="7131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Topic/main idea</a:t>
            </a:r>
            <a:endParaRPr/>
          </a:p>
        </p:txBody>
      </p:sp>
      <p:cxnSp>
        <p:nvCxnSpPr>
          <p:cNvPr id="2577" name="Google Shape;2577;p48"/>
          <p:cNvCxnSpPr>
            <a:stCxn id="2578" idx="2"/>
            <a:endCxn id="2579" idx="0"/>
          </p:cNvCxnSpPr>
          <p:nvPr/>
        </p:nvCxnSpPr>
        <p:spPr>
          <a:xfrm flipH="1" rot="-5400000">
            <a:off x="5271301" y="1233175"/>
            <a:ext cx="611100" cy="2016300"/>
          </a:xfrm>
          <a:prstGeom prst="bentConnector3">
            <a:avLst>
              <a:gd fmla="val 50001" name="adj1"/>
            </a:avLst>
          </a:prstGeom>
          <a:noFill/>
          <a:ln cap="flat" cmpd="sng" w="9525">
            <a:solidFill>
              <a:schemeClr val="dk1"/>
            </a:solidFill>
            <a:prstDash val="solid"/>
            <a:miter lim="8000"/>
            <a:headEnd len="sm" w="sm" type="none"/>
            <a:tailEnd len="sm" w="sm" type="oval"/>
          </a:ln>
        </p:spPr>
      </p:cxnSp>
      <p:cxnSp>
        <p:nvCxnSpPr>
          <p:cNvPr id="2580" name="Google Shape;2580;p48"/>
          <p:cNvCxnSpPr>
            <a:stCxn id="2581" idx="0"/>
            <a:endCxn id="2578" idx="2"/>
          </p:cNvCxnSpPr>
          <p:nvPr/>
        </p:nvCxnSpPr>
        <p:spPr>
          <a:xfrm rot="-5400000">
            <a:off x="3254766" y="1232983"/>
            <a:ext cx="611100" cy="2016900"/>
          </a:xfrm>
          <a:prstGeom prst="bentConnector3">
            <a:avLst>
              <a:gd fmla="val 50001" name="adj1"/>
            </a:avLst>
          </a:prstGeom>
          <a:noFill/>
          <a:ln cap="flat" cmpd="sng" w="9525">
            <a:solidFill>
              <a:schemeClr val="dk1"/>
            </a:solidFill>
            <a:prstDash val="solid"/>
            <a:miter lim="8000"/>
            <a:headEnd len="sm" w="sm" type="oval"/>
            <a:tailEnd len="sm" w="sm" type="none"/>
          </a:ln>
        </p:spPr>
      </p:cxnSp>
      <p:cxnSp>
        <p:nvCxnSpPr>
          <p:cNvPr id="2582" name="Google Shape;2582;p48"/>
          <p:cNvCxnSpPr>
            <a:stCxn id="2581" idx="2"/>
            <a:endCxn id="2583" idx="0"/>
          </p:cNvCxnSpPr>
          <p:nvPr/>
        </p:nvCxnSpPr>
        <p:spPr>
          <a:xfrm flipH="1" rot="-5400000">
            <a:off x="2702916" y="2874133"/>
            <a:ext cx="660900" cy="963000"/>
          </a:xfrm>
          <a:prstGeom prst="bentConnector3">
            <a:avLst>
              <a:gd fmla="val 49997" name="adj1"/>
            </a:avLst>
          </a:prstGeom>
          <a:noFill/>
          <a:ln cap="flat" cmpd="sng" w="9525">
            <a:solidFill>
              <a:schemeClr val="dk1"/>
            </a:solidFill>
            <a:prstDash val="solid"/>
            <a:miter lim="8000"/>
            <a:headEnd len="sm" w="sm" type="none"/>
            <a:tailEnd len="sm" w="sm" type="oval"/>
          </a:ln>
        </p:spPr>
      </p:cxnSp>
      <p:cxnSp>
        <p:nvCxnSpPr>
          <p:cNvPr id="2584" name="Google Shape;2584;p48"/>
          <p:cNvCxnSpPr>
            <a:stCxn id="2585" idx="0"/>
            <a:endCxn id="2581" idx="2"/>
          </p:cNvCxnSpPr>
          <p:nvPr/>
        </p:nvCxnSpPr>
        <p:spPr>
          <a:xfrm rot="-5400000">
            <a:off x="1740050" y="2874075"/>
            <a:ext cx="660900" cy="963000"/>
          </a:xfrm>
          <a:prstGeom prst="bentConnector3">
            <a:avLst>
              <a:gd fmla="val 49997" name="adj1"/>
            </a:avLst>
          </a:prstGeom>
          <a:noFill/>
          <a:ln cap="flat" cmpd="sng" w="9525">
            <a:solidFill>
              <a:schemeClr val="dk1"/>
            </a:solidFill>
            <a:prstDash val="solid"/>
            <a:miter lim="8000"/>
            <a:headEnd len="sm" w="sm" type="oval"/>
            <a:tailEnd len="sm" w="sm" type="none"/>
          </a:ln>
        </p:spPr>
      </p:cxnSp>
      <p:cxnSp>
        <p:nvCxnSpPr>
          <p:cNvPr id="2586" name="Google Shape;2586;p48"/>
          <p:cNvCxnSpPr>
            <a:stCxn id="2579" idx="2"/>
            <a:endCxn id="2587" idx="0"/>
          </p:cNvCxnSpPr>
          <p:nvPr/>
        </p:nvCxnSpPr>
        <p:spPr>
          <a:xfrm flipH="1" rot="-5400000">
            <a:off x="6736190" y="2874133"/>
            <a:ext cx="660900" cy="963000"/>
          </a:xfrm>
          <a:prstGeom prst="bentConnector3">
            <a:avLst>
              <a:gd fmla="val 49997" name="adj1"/>
            </a:avLst>
          </a:prstGeom>
          <a:noFill/>
          <a:ln cap="flat" cmpd="sng" w="9525">
            <a:solidFill>
              <a:schemeClr val="dk1"/>
            </a:solidFill>
            <a:prstDash val="solid"/>
            <a:miter lim="8000"/>
            <a:headEnd len="sm" w="sm" type="none"/>
            <a:tailEnd len="sm" w="sm" type="oval"/>
          </a:ln>
        </p:spPr>
      </p:cxnSp>
      <p:cxnSp>
        <p:nvCxnSpPr>
          <p:cNvPr id="2588" name="Google Shape;2588;p48"/>
          <p:cNvCxnSpPr>
            <a:stCxn id="2589" idx="0"/>
            <a:endCxn id="2579" idx="2"/>
          </p:cNvCxnSpPr>
          <p:nvPr/>
        </p:nvCxnSpPr>
        <p:spPr>
          <a:xfrm rot="-5400000">
            <a:off x="5773324" y="2874075"/>
            <a:ext cx="660900" cy="963000"/>
          </a:xfrm>
          <a:prstGeom prst="bentConnector3">
            <a:avLst>
              <a:gd fmla="val 49997" name="adj1"/>
            </a:avLst>
          </a:prstGeom>
          <a:noFill/>
          <a:ln cap="flat" cmpd="sng" w="9525">
            <a:solidFill>
              <a:schemeClr val="dk1"/>
            </a:solidFill>
            <a:prstDash val="solid"/>
            <a:miter lim="8000"/>
            <a:headEnd len="sm" w="sm" type="oval"/>
            <a:tailEnd len="sm" w="sm" type="none"/>
          </a:ln>
        </p:spPr>
      </p:cxnSp>
      <p:sp>
        <p:nvSpPr>
          <p:cNvPr id="2578" name="Google Shape;2578;p48"/>
          <p:cNvSpPr txBox="1"/>
          <p:nvPr/>
        </p:nvSpPr>
        <p:spPr>
          <a:xfrm>
            <a:off x="3025801" y="1457575"/>
            <a:ext cx="3085800" cy="47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2"/>
                </a:solidFill>
                <a:latin typeface="Zen Dots"/>
                <a:ea typeface="Zen Dots"/>
                <a:cs typeface="Zen Dots"/>
                <a:sym typeface="Zen Dots"/>
              </a:rPr>
              <a:t>Cyber-futuristic</a:t>
            </a:r>
            <a:endParaRPr b="1" sz="2200">
              <a:solidFill>
                <a:schemeClr val="lt2"/>
              </a:solidFill>
              <a:latin typeface="Zen Dots"/>
              <a:ea typeface="Zen Dots"/>
              <a:cs typeface="Zen Dots"/>
              <a:sym typeface="Zen Dots"/>
            </a:endParaRPr>
          </a:p>
        </p:txBody>
      </p:sp>
      <p:sp>
        <p:nvSpPr>
          <p:cNvPr id="2581" name="Google Shape;2581;p48"/>
          <p:cNvSpPr txBox="1"/>
          <p:nvPr/>
        </p:nvSpPr>
        <p:spPr>
          <a:xfrm>
            <a:off x="1675866" y="2546983"/>
            <a:ext cx="1752000" cy="47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2"/>
                </a:solidFill>
                <a:latin typeface="Zen Dots"/>
                <a:ea typeface="Zen Dots"/>
                <a:cs typeface="Zen Dots"/>
                <a:sym typeface="Zen Dots"/>
              </a:rPr>
              <a:t>Mercury</a:t>
            </a:r>
            <a:endParaRPr b="1" sz="2200">
              <a:solidFill>
                <a:schemeClr val="lt2"/>
              </a:solidFill>
              <a:latin typeface="Zen Dots"/>
              <a:ea typeface="Zen Dots"/>
              <a:cs typeface="Zen Dots"/>
              <a:sym typeface="Zen Dots"/>
            </a:endParaRPr>
          </a:p>
        </p:txBody>
      </p:sp>
      <p:sp>
        <p:nvSpPr>
          <p:cNvPr id="2579" name="Google Shape;2579;p48"/>
          <p:cNvSpPr txBox="1"/>
          <p:nvPr/>
        </p:nvSpPr>
        <p:spPr>
          <a:xfrm>
            <a:off x="5709140" y="2546983"/>
            <a:ext cx="1752000" cy="47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2"/>
                </a:solidFill>
                <a:latin typeface="Zen Dots"/>
                <a:ea typeface="Zen Dots"/>
                <a:cs typeface="Zen Dots"/>
                <a:sym typeface="Zen Dots"/>
              </a:rPr>
              <a:t>Jupiter</a:t>
            </a:r>
            <a:endParaRPr b="1" sz="2200">
              <a:solidFill>
                <a:schemeClr val="lt2"/>
              </a:solidFill>
              <a:latin typeface="Zen Dots"/>
              <a:ea typeface="Zen Dots"/>
              <a:cs typeface="Zen Dots"/>
              <a:sym typeface="Zen Dots"/>
            </a:endParaRPr>
          </a:p>
        </p:txBody>
      </p:sp>
      <p:sp>
        <p:nvSpPr>
          <p:cNvPr id="2587" name="Google Shape;2587;p48"/>
          <p:cNvSpPr txBox="1"/>
          <p:nvPr/>
        </p:nvSpPr>
        <p:spPr>
          <a:xfrm>
            <a:off x="6672006" y="3686025"/>
            <a:ext cx="1752000" cy="47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tamaran"/>
                <a:ea typeface="Catamaran"/>
                <a:cs typeface="Catamaran"/>
                <a:sym typeface="Catamaran"/>
              </a:rPr>
              <a:t>Neptune is far away from Earth</a:t>
            </a:r>
            <a:endParaRPr>
              <a:solidFill>
                <a:schemeClr val="dk1"/>
              </a:solidFill>
              <a:latin typeface="Catamaran"/>
              <a:ea typeface="Catamaran"/>
              <a:cs typeface="Catamaran"/>
              <a:sym typeface="Catamaran"/>
            </a:endParaRPr>
          </a:p>
        </p:txBody>
      </p:sp>
      <p:sp>
        <p:nvSpPr>
          <p:cNvPr id="2589" name="Google Shape;2589;p48"/>
          <p:cNvSpPr txBox="1"/>
          <p:nvPr/>
        </p:nvSpPr>
        <p:spPr>
          <a:xfrm>
            <a:off x="4746274" y="3686025"/>
            <a:ext cx="1752000" cy="47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tamaran"/>
                <a:ea typeface="Catamaran"/>
                <a:cs typeface="Catamaran"/>
                <a:sym typeface="Catamaran"/>
              </a:rPr>
              <a:t>Jupiter is the biggest planet of them all</a:t>
            </a:r>
            <a:endParaRPr>
              <a:solidFill>
                <a:schemeClr val="dk1"/>
              </a:solidFill>
              <a:latin typeface="Catamaran"/>
              <a:ea typeface="Catamaran"/>
              <a:cs typeface="Catamaran"/>
              <a:sym typeface="Catamaran"/>
            </a:endParaRPr>
          </a:p>
        </p:txBody>
      </p:sp>
      <p:sp>
        <p:nvSpPr>
          <p:cNvPr id="2583" name="Google Shape;2583;p48"/>
          <p:cNvSpPr txBox="1"/>
          <p:nvPr/>
        </p:nvSpPr>
        <p:spPr>
          <a:xfrm>
            <a:off x="2638733" y="3686025"/>
            <a:ext cx="1752000" cy="47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tamaran"/>
                <a:ea typeface="Catamaran"/>
                <a:cs typeface="Catamaran"/>
                <a:sym typeface="Catamaran"/>
              </a:rPr>
              <a:t>Despite being red, Mars is a cold place</a:t>
            </a:r>
            <a:endParaRPr>
              <a:solidFill>
                <a:schemeClr val="dk1"/>
              </a:solidFill>
              <a:latin typeface="Catamaran"/>
              <a:ea typeface="Catamaran"/>
              <a:cs typeface="Catamaran"/>
              <a:sym typeface="Catamaran"/>
            </a:endParaRPr>
          </a:p>
        </p:txBody>
      </p:sp>
      <p:sp>
        <p:nvSpPr>
          <p:cNvPr id="2585" name="Google Shape;2585;p48"/>
          <p:cNvSpPr txBox="1"/>
          <p:nvPr/>
        </p:nvSpPr>
        <p:spPr>
          <a:xfrm>
            <a:off x="713000" y="3686025"/>
            <a:ext cx="1752000" cy="47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tamaran"/>
                <a:ea typeface="Catamaran"/>
                <a:cs typeface="Catamaran"/>
                <a:sym typeface="Catamaran"/>
              </a:rPr>
              <a:t>Mercury is the smallest planet</a:t>
            </a:r>
            <a:endParaRPr>
              <a:solidFill>
                <a:schemeClr val="dk1"/>
              </a:solidFill>
              <a:latin typeface="Catamaran"/>
              <a:ea typeface="Catamaran"/>
              <a:cs typeface="Catamaran"/>
              <a:sym typeface="Catamar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3" name="Shape 2593"/>
        <p:cNvGrpSpPr/>
        <p:nvPr/>
      </p:nvGrpSpPr>
      <p:grpSpPr>
        <a:xfrm>
          <a:off x="0" y="0"/>
          <a:ext cx="0" cy="0"/>
          <a:chOff x="0" y="0"/>
          <a:chExt cx="0" cy="0"/>
        </a:xfrm>
      </p:grpSpPr>
      <p:sp>
        <p:nvSpPr>
          <p:cNvPr id="2594" name="Google Shape;2594;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Sequence</a:t>
            </a:r>
            <a:endParaRPr/>
          </a:p>
        </p:txBody>
      </p:sp>
      <p:sp>
        <p:nvSpPr>
          <p:cNvPr id="2595" name="Google Shape;2595;p49"/>
          <p:cNvSpPr txBox="1"/>
          <p:nvPr/>
        </p:nvSpPr>
        <p:spPr>
          <a:xfrm>
            <a:off x="720000" y="1932175"/>
            <a:ext cx="2338800" cy="6291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Catamaran"/>
                <a:ea typeface="Catamaran"/>
                <a:cs typeface="Catamaran"/>
                <a:sym typeface="Catamaran"/>
              </a:rPr>
              <a:t>Mercury is the closest planet to the Sun</a:t>
            </a:r>
            <a:endParaRPr>
              <a:solidFill>
                <a:schemeClr val="dk1"/>
              </a:solidFill>
              <a:latin typeface="Catamaran"/>
              <a:ea typeface="Catamaran"/>
              <a:cs typeface="Catamaran"/>
              <a:sym typeface="Catamaran"/>
            </a:endParaRPr>
          </a:p>
        </p:txBody>
      </p:sp>
      <p:sp>
        <p:nvSpPr>
          <p:cNvPr id="2596" name="Google Shape;2596;p49"/>
          <p:cNvSpPr txBox="1"/>
          <p:nvPr/>
        </p:nvSpPr>
        <p:spPr>
          <a:xfrm>
            <a:off x="720000" y="1457575"/>
            <a:ext cx="2338800" cy="474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2200">
                <a:solidFill>
                  <a:schemeClr val="lt2"/>
                </a:solidFill>
                <a:latin typeface="Zen Dots"/>
                <a:ea typeface="Zen Dots"/>
                <a:cs typeface="Zen Dots"/>
                <a:sym typeface="Zen Dots"/>
              </a:rPr>
              <a:t>First</a:t>
            </a:r>
            <a:endParaRPr b="1" sz="2200">
              <a:solidFill>
                <a:schemeClr val="lt2"/>
              </a:solidFill>
              <a:latin typeface="Zen Dots"/>
              <a:ea typeface="Zen Dots"/>
              <a:cs typeface="Zen Dots"/>
              <a:sym typeface="Zen Dots"/>
            </a:endParaRPr>
          </a:p>
        </p:txBody>
      </p:sp>
      <p:sp>
        <p:nvSpPr>
          <p:cNvPr id="2597" name="Google Shape;2597;p49"/>
          <p:cNvSpPr txBox="1"/>
          <p:nvPr/>
        </p:nvSpPr>
        <p:spPr>
          <a:xfrm>
            <a:off x="3402600" y="1932175"/>
            <a:ext cx="2338800" cy="6291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Catamaran"/>
                <a:ea typeface="Catamaran"/>
                <a:cs typeface="Catamaran"/>
                <a:sym typeface="Catamaran"/>
              </a:rPr>
              <a:t>Venus is the second planet from the Sun</a:t>
            </a:r>
            <a:endParaRPr>
              <a:solidFill>
                <a:schemeClr val="dk1"/>
              </a:solidFill>
              <a:latin typeface="Catamaran"/>
              <a:ea typeface="Catamaran"/>
              <a:cs typeface="Catamaran"/>
              <a:sym typeface="Catamaran"/>
            </a:endParaRPr>
          </a:p>
        </p:txBody>
      </p:sp>
      <p:sp>
        <p:nvSpPr>
          <p:cNvPr id="2598" name="Google Shape;2598;p49"/>
          <p:cNvSpPr txBox="1"/>
          <p:nvPr/>
        </p:nvSpPr>
        <p:spPr>
          <a:xfrm>
            <a:off x="3402600" y="1457575"/>
            <a:ext cx="2338800" cy="474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2200">
                <a:solidFill>
                  <a:schemeClr val="lt2"/>
                </a:solidFill>
                <a:latin typeface="Zen Dots"/>
                <a:ea typeface="Zen Dots"/>
                <a:cs typeface="Zen Dots"/>
                <a:sym typeface="Zen Dots"/>
              </a:rPr>
              <a:t>Next</a:t>
            </a:r>
            <a:endParaRPr b="1" sz="2200">
              <a:solidFill>
                <a:schemeClr val="lt2"/>
              </a:solidFill>
              <a:latin typeface="Zen Dots"/>
              <a:ea typeface="Zen Dots"/>
              <a:cs typeface="Zen Dots"/>
              <a:sym typeface="Zen Dots"/>
            </a:endParaRPr>
          </a:p>
        </p:txBody>
      </p:sp>
      <p:sp>
        <p:nvSpPr>
          <p:cNvPr id="2599" name="Google Shape;2599;p49"/>
          <p:cNvSpPr txBox="1"/>
          <p:nvPr/>
        </p:nvSpPr>
        <p:spPr>
          <a:xfrm>
            <a:off x="6085200" y="1932175"/>
            <a:ext cx="2338800" cy="6291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Catamaran"/>
                <a:ea typeface="Catamaran"/>
                <a:cs typeface="Catamaran"/>
                <a:sym typeface="Catamaran"/>
              </a:rPr>
              <a:t>Despite being red, Mars is actually a cold place</a:t>
            </a:r>
            <a:endParaRPr>
              <a:solidFill>
                <a:schemeClr val="dk1"/>
              </a:solidFill>
              <a:latin typeface="Catamaran"/>
              <a:ea typeface="Catamaran"/>
              <a:cs typeface="Catamaran"/>
              <a:sym typeface="Catamaran"/>
            </a:endParaRPr>
          </a:p>
        </p:txBody>
      </p:sp>
      <p:sp>
        <p:nvSpPr>
          <p:cNvPr id="2600" name="Google Shape;2600;p49"/>
          <p:cNvSpPr txBox="1"/>
          <p:nvPr/>
        </p:nvSpPr>
        <p:spPr>
          <a:xfrm>
            <a:off x="6085200" y="1457575"/>
            <a:ext cx="2338800" cy="474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2200">
                <a:solidFill>
                  <a:schemeClr val="lt2"/>
                </a:solidFill>
                <a:latin typeface="Zen Dots"/>
                <a:ea typeface="Zen Dots"/>
                <a:cs typeface="Zen Dots"/>
                <a:sym typeface="Zen Dots"/>
              </a:rPr>
              <a:t>Next</a:t>
            </a:r>
            <a:endParaRPr b="1" sz="2200">
              <a:solidFill>
                <a:schemeClr val="lt2"/>
              </a:solidFill>
              <a:latin typeface="Zen Dots"/>
              <a:ea typeface="Zen Dots"/>
              <a:cs typeface="Zen Dots"/>
              <a:sym typeface="Zen Dots"/>
            </a:endParaRPr>
          </a:p>
        </p:txBody>
      </p:sp>
      <p:sp>
        <p:nvSpPr>
          <p:cNvPr id="2601" name="Google Shape;2601;p49"/>
          <p:cNvSpPr txBox="1"/>
          <p:nvPr/>
        </p:nvSpPr>
        <p:spPr>
          <a:xfrm>
            <a:off x="720000" y="3535272"/>
            <a:ext cx="2338800" cy="6291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Catamaran"/>
                <a:ea typeface="Catamaran"/>
                <a:cs typeface="Catamaran"/>
                <a:sym typeface="Catamaran"/>
              </a:rPr>
              <a:t>Jupiter is the biggest planet of them all</a:t>
            </a:r>
            <a:endParaRPr>
              <a:solidFill>
                <a:schemeClr val="dk1"/>
              </a:solidFill>
              <a:latin typeface="Catamaran"/>
              <a:ea typeface="Catamaran"/>
              <a:cs typeface="Catamaran"/>
              <a:sym typeface="Catamaran"/>
            </a:endParaRPr>
          </a:p>
        </p:txBody>
      </p:sp>
      <p:sp>
        <p:nvSpPr>
          <p:cNvPr id="2602" name="Google Shape;2602;p49"/>
          <p:cNvSpPr txBox="1"/>
          <p:nvPr/>
        </p:nvSpPr>
        <p:spPr>
          <a:xfrm>
            <a:off x="720000" y="3060118"/>
            <a:ext cx="2338800" cy="474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2200">
                <a:solidFill>
                  <a:schemeClr val="lt2"/>
                </a:solidFill>
                <a:latin typeface="Zen Dots"/>
                <a:ea typeface="Zen Dots"/>
                <a:cs typeface="Zen Dots"/>
                <a:sym typeface="Zen Dots"/>
              </a:rPr>
              <a:t>Next</a:t>
            </a:r>
            <a:endParaRPr b="1" sz="2200">
              <a:solidFill>
                <a:schemeClr val="lt2"/>
              </a:solidFill>
              <a:latin typeface="Zen Dots"/>
              <a:ea typeface="Zen Dots"/>
              <a:cs typeface="Zen Dots"/>
              <a:sym typeface="Zen Dots"/>
            </a:endParaRPr>
          </a:p>
        </p:txBody>
      </p:sp>
      <p:sp>
        <p:nvSpPr>
          <p:cNvPr id="2603" name="Google Shape;2603;p49"/>
          <p:cNvSpPr txBox="1"/>
          <p:nvPr/>
        </p:nvSpPr>
        <p:spPr>
          <a:xfrm>
            <a:off x="3402600" y="3535272"/>
            <a:ext cx="2338800" cy="6291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Catamaran"/>
                <a:ea typeface="Catamaran"/>
                <a:cs typeface="Catamaran"/>
                <a:sym typeface="Catamaran"/>
              </a:rPr>
              <a:t>Saturn is composed of hydrogen and helium</a:t>
            </a:r>
            <a:endParaRPr>
              <a:solidFill>
                <a:schemeClr val="dk1"/>
              </a:solidFill>
              <a:latin typeface="Catamaran"/>
              <a:ea typeface="Catamaran"/>
              <a:cs typeface="Catamaran"/>
              <a:sym typeface="Catamaran"/>
            </a:endParaRPr>
          </a:p>
        </p:txBody>
      </p:sp>
      <p:sp>
        <p:nvSpPr>
          <p:cNvPr id="2604" name="Google Shape;2604;p49"/>
          <p:cNvSpPr txBox="1"/>
          <p:nvPr/>
        </p:nvSpPr>
        <p:spPr>
          <a:xfrm>
            <a:off x="3402600" y="3060118"/>
            <a:ext cx="2338800" cy="474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2200">
                <a:solidFill>
                  <a:schemeClr val="lt2"/>
                </a:solidFill>
                <a:latin typeface="Zen Dots"/>
                <a:ea typeface="Zen Dots"/>
                <a:cs typeface="Zen Dots"/>
                <a:sym typeface="Zen Dots"/>
              </a:rPr>
              <a:t>Next</a:t>
            </a:r>
            <a:endParaRPr b="1" sz="2200">
              <a:solidFill>
                <a:schemeClr val="lt2"/>
              </a:solidFill>
              <a:latin typeface="Zen Dots"/>
              <a:ea typeface="Zen Dots"/>
              <a:cs typeface="Zen Dots"/>
              <a:sym typeface="Zen Dots"/>
            </a:endParaRPr>
          </a:p>
        </p:txBody>
      </p:sp>
      <p:sp>
        <p:nvSpPr>
          <p:cNvPr id="2605" name="Google Shape;2605;p49"/>
          <p:cNvSpPr txBox="1"/>
          <p:nvPr/>
        </p:nvSpPr>
        <p:spPr>
          <a:xfrm>
            <a:off x="6085200" y="3535272"/>
            <a:ext cx="2338800" cy="6291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latin typeface="Catamaran"/>
                <a:ea typeface="Catamaran"/>
                <a:cs typeface="Catamaran"/>
                <a:sym typeface="Catamaran"/>
              </a:rPr>
              <a:t>Neptune is the farthest planet from the Sun</a:t>
            </a:r>
            <a:endParaRPr>
              <a:solidFill>
                <a:schemeClr val="dk1"/>
              </a:solidFill>
              <a:latin typeface="Catamaran"/>
              <a:ea typeface="Catamaran"/>
              <a:cs typeface="Catamaran"/>
              <a:sym typeface="Catamaran"/>
            </a:endParaRPr>
          </a:p>
        </p:txBody>
      </p:sp>
      <p:sp>
        <p:nvSpPr>
          <p:cNvPr id="2606" name="Google Shape;2606;p49"/>
          <p:cNvSpPr txBox="1"/>
          <p:nvPr/>
        </p:nvSpPr>
        <p:spPr>
          <a:xfrm>
            <a:off x="6085200" y="3060118"/>
            <a:ext cx="2338800" cy="474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2200">
                <a:solidFill>
                  <a:schemeClr val="lt2"/>
                </a:solidFill>
                <a:latin typeface="Zen Dots"/>
                <a:ea typeface="Zen Dots"/>
                <a:cs typeface="Zen Dots"/>
                <a:sym typeface="Zen Dots"/>
              </a:rPr>
              <a:t>Last</a:t>
            </a:r>
            <a:endParaRPr b="1" sz="2200">
              <a:solidFill>
                <a:schemeClr val="lt2"/>
              </a:solidFill>
              <a:latin typeface="Zen Dots"/>
              <a:ea typeface="Zen Dots"/>
              <a:cs typeface="Zen Dots"/>
              <a:sym typeface="Zen Dots"/>
            </a:endParaRPr>
          </a:p>
        </p:txBody>
      </p:sp>
      <p:cxnSp>
        <p:nvCxnSpPr>
          <p:cNvPr id="2607" name="Google Shape;2607;p49"/>
          <p:cNvCxnSpPr>
            <a:stCxn id="2596" idx="3"/>
            <a:endCxn id="2598" idx="1"/>
          </p:cNvCxnSpPr>
          <p:nvPr/>
        </p:nvCxnSpPr>
        <p:spPr>
          <a:xfrm>
            <a:off x="3058800" y="1694875"/>
            <a:ext cx="343800" cy="600"/>
          </a:xfrm>
          <a:prstGeom prst="bentConnector3">
            <a:avLst>
              <a:gd fmla="val 50000" name="adj1"/>
            </a:avLst>
          </a:prstGeom>
          <a:noFill/>
          <a:ln cap="flat" cmpd="sng" w="9525">
            <a:solidFill>
              <a:schemeClr val="dk1"/>
            </a:solidFill>
            <a:prstDash val="solid"/>
            <a:round/>
            <a:headEnd len="med" w="med" type="none"/>
            <a:tailEnd len="med" w="med" type="triangle"/>
          </a:ln>
        </p:spPr>
      </p:cxnSp>
      <p:cxnSp>
        <p:nvCxnSpPr>
          <p:cNvPr id="2608" name="Google Shape;2608;p49"/>
          <p:cNvCxnSpPr>
            <a:stCxn id="2598" idx="3"/>
            <a:endCxn id="2600" idx="1"/>
          </p:cNvCxnSpPr>
          <p:nvPr/>
        </p:nvCxnSpPr>
        <p:spPr>
          <a:xfrm>
            <a:off x="5741400" y="1694875"/>
            <a:ext cx="343800" cy="600"/>
          </a:xfrm>
          <a:prstGeom prst="bentConnector3">
            <a:avLst>
              <a:gd fmla="val 50000" name="adj1"/>
            </a:avLst>
          </a:prstGeom>
          <a:noFill/>
          <a:ln cap="flat" cmpd="sng" w="9525">
            <a:solidFill>
              <a:schemeClr val="dk1"/>
            </a:solidFill>
            <a:prstDash val="solid"/>
            <a:round/>
            <a:headEnd len="med" w="med" type="none"/>
            <a:tailEnd len="med" w="med" type="triangle"/>
          </a:ln>
        </p:spPr>
      </p:cxnSp>
      <p:cxnSp>
        <p:nvCxnSpPr>
          <p:cNvPr id="2609" name="Google Shape;2609;p49"/>
          <p:cNvCxnSpPr>
            <a:stCxn id="2599" idx="2"/>
            <a:endCxn id="2602" idx="0"/>
          </p:cNvCxnSpPr>
          <p:nvPr/>
        </p:nvCxnSpPr>
        <p:spPr>
          <a:xfrm rot="5400000">
            <a:off x="4322550" y="128125"/>
            <a:ext cx="498900" cy="5365200"/>
          </a:xfrm>
          <a:prstGeom prst="bentConnector3">
            <a:avLst>
              <a:gd fmla="val 49994" name="adj1"/>
            </a:avLst>
          </a:prstGeom>
          <a:noFill/>
          <a:ln cap="flat" cmpd="sng" w="9525">
            <a:solidFill>
              <a:schemeClr val="dk1"/>
            </a:solidFill>
            <a:prstDash val="solid"/>
            <a:round/>
            <a:headEnd len="med" w="med" type="none"/>
            <a:tailEnd len="med" w="med" type="triangle"/>
          </a:ln>
        </p:spPr>
      </p:cxnSp>
      <p:cxnSp>
        <p:nvCxnSpPr>
          <p:cNvPr id="2610" name="Google Shape;2610;p49"/>
          <p:cNvCxnSpPr>
            <a:stCxn id="2602" idx="3"/>
            <a:endCxn id="2604" idx="1"/>
          </p:cNvCxnSpPr>
          <p:nvPr/>
        </p:nvCxnSpPr>
        <p:spPr>
          <a:xfrm>
            <a:off x="3058800" y="3297418"/>
            <a:ext cx="343800" cy="600"/>
          </a:xfrm>
          <a:prstGeom prst="bentConnector3">
            <a:avLst>
              <a:gd fmla="val 50000" name="adj1"/>
            </a:avLst>
          </a:prstGeom>
          <a:noFill/>
          <a:ln cap="flat" cmpd="sng" w="9525">
            <a:solidFill>
              <a:schemeClr val="dk1"/>
            </a:solidFill>
            <a:prstDash val="solid"/>
            <a:round/>
            <a:headEnd len="med" w="med" type="none"/>
            <a:tailEnd len="med" w="med" type="triangle"/>
          </a:ln>
        </p:spPr>
      </p:cxnSp>
      <p:cxnSp>
        <p:nvCxnSpPr>
          <p:cNvPr id="2611" name="Google Shape;2611;p49"/>
          <p:cNvCxnSpPr>
            <a:stCxn id="2604" idx="3"/>
            <a:endCxn id="2606" idx="1"/>
          </p:cNvCxnSpPr>
          <p:nvPr/>
        </p:nvCxnSpPr>
        <p:spPr>
          <a:xfrm>
            <a:off x="5741400" y="3297418"/>
            <a:ext cx="343800" cy="600"/>
          </a:xfrm>
          <a:prstGeom prst="bentConnector3">
            <a:avLst>
              <a:gd fmla="val 50000"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graphicFrame>
        <p:nvGraphicFramePr>
          <p:cNvPr id="539" name="Google Shape;539;p32"/>
          <p:cNvGraphicFramePr/>
          <p:nvPr/>
        </p:nvGraphicFramePr>
        <p:xfrm>
          <a:off x="713100" y="1767225"/>
          <a:ext cx="3000000" cy="3000000"/>
        </p:xfrm>
        <a:graphic>
          <a:graphicData uri="http://schemas.openxmlformats.org/drawingml/2006/table">
            <a:tbl>
              <a:tblPr>
                <a:noFill/>
                <a:tableStyleId>{21E72812-EC66-479A-A7E9-DE29A4F1D5A6}</a:tableStyleId>
              </a:tblPr>
              <a:tblGrid>
                <a:gridCol w="2430275"/>
                <a:gridCol w="5280625"/>
              </a:tblGrid>
              <a:tr h="350500">
                <a:tc>
                  <a:txBody>
                    <a:bodyPr/>
                    <a:lstStyle/>
                    <a:p>
                      <a:pPr indent="0" lvl="0" marL="0" rtl="0" algn="l">
                        <a:spcBef>
                          <a:spcPts val="0"/>
                        </a:spcBef>
                        <a:spcAft>
                          <a:spcPts val="0"/>
                        </a:spcAft>
                        <a:buNone/>
                      </a:pPr>
                      <a:r>
                        <a:rPr b="1" lang="en" sz="1100">
                          <a:solidFill>
                            <a:schemeClr val="hlink"/>
                          </a:solidFill>
                          <a:uFill>
                            <a:noFill/>
                          </a:uFill>
                          <a:latin typeface="Catamaran"/>
                          <a:ea typeface="Catamaran"/>
                          <a:cs typeface="Catamaran"/>
                          <a:sym typeface="Catamaran"/>
                          <a:hlinkClick action="ppaction://hlinksldjump" r:id="rId3"/>
                        </a:rPr>
                        <a:t>Fonts</a:t>
                      </a:r>
                      <a:endParaRPr b="1" sz="11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tamaran"/>
                          <a:ea typeface="Catamaran"/>
                          <a:cs typeface="Catamaran"/>
                          <a:sym typeface="Catamaran"/>
                        </a:rPr>
                        <a:t>To view this template correctly in PowerPoint, download and install the fonts we used</a:t>
                      </a:r>
                      <a:endParaRPr sz="10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Catamaran"/>
                          <a:ea typeface="Catamaran"/>
                          <a:cs typeface="Catamaran"/>
                          <a:sym typeface="Catamaran"/>
                          <a:hlinkClick action="ppaction://hlinksldjump" r:id="rId4"/>
                        </a:rPr>
                        <a:t>Used</a:t>
                      </a:r>
                      <a:r>
                        <a:rPr b="1" lang="en" sz="1100">
                          <a:solidFill>
                            <a:schemeClr val="dk1"/>
                          </a:solidFill>
                          <a:latin typeface="Catamaran"/>
                          <a:ea typeface="Catamaran"/>
                          <a:cs typeface="Catamaran"/>
                          <a:sym typeface="Catamaran"/>
                        </a:rPr>
                        <a:t> and </a:t>
                      </a:r>
                      <a:r>
                        <a:rPr b="1" lang="en" sz="1100">
                          <a:solidFill>
                            <a:schemeClr val="hlink"/>
                          </a:solidFill>
                          <a:uFill>
                            <a:noFill/>
                          </a:uFill>
                          <a:latin typeface="Catamaran"/>
                          <a:ea typeface="Catamaran"/>
                          <a:cs typeface="Catamaran"/>
                          <a:sym typeface="Catamaran"/>
                          <a:hlinkClick action="ppaction://hlinksldjump" r:id="rId5"/>
                        </a:rPr>
                        <a:t>alternative</a:t>
                      </a:r>
                      <a:r>
                        <a:rPr b="1" lang="en" sz="1100">
                          <a:solidFill>
                            <a:schemeClr val="hlink"/>
                          </a:solidFill>
                          <a:uFill>
                            <a:noFill/>
                          </a:uFill>
                          <a:latin typeface="Catamaran"/>
                          <a:ea typeface="Catamaran"/>
                          <a:cs typeface="Catamaran"/>
                          <a:sym typeface="Catamaran"/>
                          <a:hlinkClick action="ppaction://hlinksldjump" r:id="rId6"/>
                        </a:rPr>
                        <a:t> resources</a:t>
                      </a:r>
                      <a:endParaRPr b="1" sz="11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Catamaran"/>
                          <a:ea typeface="Catamaran"/>
                          <a:cs typeface="Catamaran"/>
                          <a:sym typeface="Catamaran"/>
                        </a:rPr>
                        <a:t>An assortment of graphic resources that are suitable for use in this presentation</a:t>
                      </a:r>
                      <a:endParaRPr sz="10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Catamaran"/>
                          <a:ea typeface="Catamaran"/>
                          <a:cs typeface="Catamaran"/>
                          <a:sym typeface="Catamaran"/>
                          <a:hlinkClick action="ppaction://hlinksldjump" r:id="rId7"/>
                        </a:rPr>
                        <a:t>Thanks slide</a:t>
                      </a:r>
                      <a:endParaRPr b="1" sz="11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tamaran"/>
                          <a:ea typeface="Catamaran"/>
                          <a:cs typeface="Catamaran"/>
                          <a:sym typeface="Catamaran"/>
                        </a:rPr>
                        <a:t>You must keep it so that proper credits for our design are given</a:t>
                      </a:r>
                      <a:endParaRPr sz="10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Catamaran"/>
                          <a:ea typeface="Catamaran"/>
                          <a:cs typeface="Catamaran"/>
                          <a:sym typeface="Catamaran"/>
                          <a:hlinkClick action="ppaction://hlinksldjump" r:id="rId8"/>
                        </a:rPr>
                        <a:t>Colors</a:t>
                      </a:r>
                      <a:endParaRPr b="1" sz="11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tamaran"/>
                          <a:ea typeface="Catamaran"/>
                          <a:cs typeface="Catamaran"/>
                          <a:sym typeface="Catamaran"/>
                        </a:rPr>
                        <a:t>All the colors used in this presentation</a:t>
                      </a:r>
                      <a:endParaRPr sz="10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hlink"/>
                          </a:solidFill>
                          <a:uFill>
                            <a:noFill/>
                          </a:uFill>
                          <a:latin typeface="Catamaran"/>
                          <a:ea typeface="Catamaran"/>
                          <a:cs typeface="Catamaran"/>
                          <a:sym typeface="Catamaran"/>
                          <a:hlinkClick action="ppaction://hlinksldjump" r:id="rId9"/>
                        </a:rPr>
                        <a:t>Icons</a:t>
                      </a:r>
                      <a:r>
                        <a:rPr b="1" lang="en" sz="1100">
                          <a:solidFill>
                            <a:schemeClr val="dk1"/>
                          </a:solidFill>
                          <a:latin typeface="Catamaran"/>
                          <a:ea typeface="Catamaran"/>
                          <a:cs typeface="Catamaran"/>
                          <a:sym typeface="Catamaran"/>
                        </a:rPr>
                        <a:t> and </a:t>
                      </a:r>
                      <a:r>
                        <a:rPr b="1" lang="en" sz="1100">
                          <a:solidFill>
                            <a:schemeClr val="hlink"/>
                          </a:solidFill>
                          <a:uFill>
                            <a:noFill/>
                          </a:uFill>
                          <a:latin typeface="Catamaran"/>
                          <a:ea typeface="Catamaran"/>
                          <a:cs typeface="Catamaran"/>
                          <a:sym typeface="Catamaran"/>
                          <a:hlinkClick action="ppaction://hlinksldjump" r:id="rId10"/>
                        </a:rPr>
                        <a:t>infographic resources</a:t>
                      </a:r>
                      <a:endParaRPr b="1" sz="11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atamaran"/>
                          <a:ea typeface="Catamaran"/>
                          <a:cs typeface="Catamaran"/>
                          <a:sym typeface="Catamaran"/>
                        </a:rPr>
                        <a:t>These can be used in the template, and their size and color can be edited</a:t>
                      </a:r>
                      <a:endParaRPr sz="10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dk1"/>
                          </a:solidFill>
                          <a:latin typeface="Catamaran"/>
                          <a:ea typeface="Catamaran"/>
                          <a:cs typeface="Catamaran"/>
                          <a:sym typeface="Catamaran"/>
                        </a:rPr>
                        <a:t>Editable presentation theme </a:t>
                      </a:r>
                      <a:endParaRPr b="1" sz="11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atamaran"/>
                          <a:ea typeface="Catamaran"/>
                          <a:cs typeface="Catamaran"/>
                          <a:sym typeface="Catamaran"/>
                        </a:rPr>
                        <a:t>You can edit the master slides easily. For more info, click </a:t>
                      </a:r>
                      <a:r>
                        <a:rPr b="1" lang="en" sz="1100">
                          <a:solidFill>
                            <a:schemeClr val="dk1"/>
                          </a:solidFill>
                          <a:uFill>
                            <a:noFill/>
                          </a:uFill>
                          <a:latin typeface="Catamaran"/>
                          <a:ea typeface="Catamaran"/>
                          <a:cs typeface="Catamaran"/>
                          <a:sym typeface="Catamaran"/>
                          <a:hlinkClick r:id="rId11">
                            <a:extLst>
                              <a:ext uri="{A12FA001-AC4F-418D-AE19-62706E023703}">
                                <ahyp:hlinkClr val="tx"/>
                              </a:ext>
                            </a:extLst>
                          </a:hlinkClick>
                        </a:rPr>
                        <a:t>here</a:t>
                      </a:r>
                      <a:endParaRPr sz="1000">
                        <a:solidFill>
                          <a:schemeClr val="dk1"/>
                        </a:solidFill>
                        <a:latin typeface="Catamaran"/>
                        <a:ea typeface="Catamaran"/>
                        <a:cs typeface="Catamaran"/>
                        <a:sym typeface="Catamar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540" name="Google Shape;540;p32"/>
          <p:cNvSpPr txBox="1"/>
          <p:nvPr>
            <p:ph type="title"/>
          </p:nvPr>
        </p:nvSpPr>
        <p:spPr>
          <a:xfrm>
            <a:off x="7131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sp>
        <p:nvSpPr>
          <p:cNvPr id="541" name="Google Shape;541;p32"/>
          <p:cNvSpPr txBox="1"/>
          <p:nvPr/>
        </p:nvSpPr>
        <p:spPr>
          <a:xfrm>
            <a:off x="713100" y="1152625"/>
            <a:ext cx="7710900" cy="479700"/>
          </a:xfrm>
          <a:prstGeom prst="rect">
            <a:avLst/>
          </a:prstGeom>
          <a:noFill/>
          <a:ln>
            <a:noFill/>
          </a:ln>
        </p:spPr>
        <p:txBody>
          <a:bodyPr anchorCtr="0" anchor="ctr"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Catamaran"/>
                <a:ea typeface="Catamaran"/>
                <a:cs typeface="Catamaran"/>
                <a:sym typeface="Catamaran"/>
              </a:rPr>
              <a:t>You can delete this slide when you’re done editing the presentation</a:t>
            </a:r>
            <a:endParaRPr b="1" sz="1200">
              <a:solidFill>
                <a:schemeClr val="dk1"/>
              </a:solidFill>
              <a:latin typeface="Catamaran"/>
              <a:ea typeface="Catamaran"/>
              <a:cs typeface="Catamaran"/>
              <a:sym typeface="Catamaran"/>
            </a:endParaRPr>
          </a:p>
        </p:txBody>
      </p:sp>
      <p:sp>
        <p:nvSpPr>
          <p:cNvPr id="542" name="Google Shape;542;p32"/>
          <p:cNvSpPr txBox="1"/>
          <p:nvPr/>
        </p:nvSpPr>
        <p:spPr>
          <a:xfrm>
            <a:off x="1115951" y="4147800"/>
            <a:ext cx="3202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Catamaran"/>
                <a:ea typeface="Catamaran"/>
                <a:cs typeface="Catamaran"/>
                <a:sym typeface="Catamaran"/>
              </a:rPr>
              <a:t>For more info:</a:t>
            </a:r>
            <a:br>
              <a:rPr b="1" lang="en" sz="800">
                <a:solidFill>
                  <a:schemeClr val="dk1"/>
                </a:solidFill>
                <a:latin typeface="Catamaran"/>
                <a:ea typeface="Catamaran"/>
                <a:cs typeface="Catamaran"/>
                <a:sym typeface="Catamaran"/>
              </a:rPr>
            </a:br>
            <a:r>
              <a:rPr b="1" lang="en" sz="1000">
                <a:solidFill>
                  <a:schemeClr val="lt2"/>
                </a:solidFill>
                <a:uFill>
                  <a:noFill/>
                </a:uFill>
                <a:latin typeface="Catamaran"/>
                <a:ea typeface="Catamaran"/>
                <a:cs typeface="Catamaran"/>
                <a:sym typeface="Catamaran"/>
                <a:hlinkClick r:id="rId12">
                  <a:extLst>
                    <a:ext uri="{A12FA001-AC4F-418D-AE19-62706E023703}">
                      <ahyp:hlinkClr val="tx"/>
                    </a:ext>
                  </a:extLst>
                </a:hlinkClick>
              </a:rPr>
              <a:t>SLIDESGO</a:t>
            </a:r>
            <a:r>
              <a:rPr b="1" lang="en" sz="1000">
                <a:solidFill>
                  <a:schemeClr val="lt2"/>
                </a:solidFill>
                <a:latin typeface="Catamaran"/>
                <a:ea typeface="Catamaran"/>
                <a:cs typeface="Catamaran"/>
                <a:sym typeface="Catamaran"/>
              </a:rPr>
              <a:t> | </a:t>
            </a:r>
            <a:r>
              <a:rPr b="1" lang="en" sz="1000">
                <a:solidFill>
                  <a:schemeClr val="lt2"/>
                </a:solidFill>
                <a:uFill>
                  <a:noFill/>
                </a:uFill>
                <a:latin typeface="Catamaran"/>
                <a:ea typeface="Catamaran"/>
                <a:cs typeface="Catamaran"/>
                <a:sym typeface="Catamaran"/>
                <a:hlinkClick r:id="rId13">
                  <a:extLst>
                    <a:ext uri="{A12FA001-AC4F-418D-AE19-62706E023703}">
                      <ahyp:hlinkClr val="tx"/>
                    </a:ext>
                  </a:extLst>
                </a:hlinkClick>
              </a:rPr>
              <a:t>BLOG</a:t>
            </a:r>
            <a:r>
              <a:rPr b="1" lang="en" sz="1000">
                <a:solidFill>
                  <a:schemeClr val="lt2"/>
                </a:solidFill>
                <a:latin typeface="Catamaran"/>
                <a:ea typeface="Catamaran"/>
                <a:cs typeface="Catamaran"/>
                <a:sym typeface="Catamaran"/>
              </a:rPr>
              <a:t> | </a:t>
            </a:r>
            <a:r>
              <a:rPr b="1" lang="en" sz="1000">
                <a:solidFill>
                  <a:schemeClr val="lt2"/>
                </a:solidFill>
                <a:uFill>
                  <a:noFill/>
                </a:uFill>
                <a:latin typeface="Catamaran"/>
                <a:ea typeface="Catamaran"/>
                <a:cs typeface="Catamaran"/>
                <a:sym typeface="Catamaran"/>
                <a:hlinkClick r:id="rId14">
                  <a:extLst>
                    <a:ext uri="{A12FA001-AC4F-418D-AE19-62706E023703}">
                      <ahyp:hlinkClr val="tx"/>
                    </a:ext>
                  </a:extLst>
                </a:hlinkClick>
              </a:rPr>
              <a:t>FAQS</a:t>
            </a:r>
            <a:endParaRPr sz="1500">
              <a:solidFill>
                <a:schemeClr val="lt2"/>
              </a:solidFill>
              <a:latin typeface="Catamaran"/>
              <a:ea typeface="Catamaran"/>
              <a:cs typeface="Catamaran"/>
              <a:sym typeface="Catamaran"/>
            </a:endParaRPr>
          </a:p>
        </p:txBody>
      </p:sp>
      <p:sp>
        <p:nvSpPr>
          <p:cNvPr id="543" name="Google Shape;543;p32"/>
          <p:cNvSpPr txBox="1"/>
          <p:nvPr/>
        </p:nvSpPr>
        <p:spPr>
          <a:xfrm>
            <a:off x="4838747" y="4147800"/>
            <a:ext cx="3202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Catamaran"/>
                <a:ea typeface="Catamaran"/>
                <a:cs typeface="Catamaran"/>
                <a:sym typeface="Catamaran"/>
              </a:rPr>
              <a:t>You can visit our sister </a:t>
            </a:r>
            <a:r>
              <a:rPr b="1" lang="en" sz="800">
                <a:solidFill>
                  <a:schemeClr val="dk1"/>
                </a:solidFill>
                <a:latin typeface="Catamaran"/>
                <a:ea typeface="Catamaran"/>
                <a:cs typeface="Catamaran"/>
                <a:sym typeface="Catamaran"/>
              </a:rPr>
              <a:t>projects</a:t>
            </a:r>
            <a:r>
              <a:rPr b="1" lang="en" sz="800">
                <a:solidFill>
                  <a:schemeClr val="dk1"/>
                </a:solidFill>
                <a:latin typeface="Catamaran"/>
                <a:ea typeface="Catamaran"/>
                <a:cs typeface="Catamaran"/>
                <a:sym typeface="Catamaran"/>
              </a:rPr>
              <a:t>:</a:t>
            </a:r>
            <a:br>
              <a:rPr b="1" lang="en" sz="800">
                <a:solidFill>
                  <a:schemeClr val="dk1"/>
                </a:solidFill>
                <a:latin typeface="Catamaran"/>
                <a:ea typeface="Catamaran"/>
                <a:cs typeface="Catamaran"/>
                <a:sym typeface="Catamaran"/>
              </a:rPr>
            </a:br>
            <a:r>
              <a:rPr b="1" lang="en" sz="1000">
                <a:solidFill>
                  <a:schemeClr val="lt2"/>
                </a:solidFill>
                <a:uFill>
                  <a:noFill/>
                </a:uFill>
                <a:latin typeface="Catamaran"/>
                <a:ea typeface="Catamaran"/>
                <a:cs typeface="Catamaran"/>
                <a:sym typeface="Catamaran"/>
                <a:hlinkClick r:id="rId15">
                  <a:extLst>
                    <a:ext uri="{A12FA001-AC4F-418D-AE19-62706E023703}">
                      <ahyp:hlinkClr val="tx"/>
                    </a:ext>
                  </a:extLst>
                </a:hlinkClick>
              </a:rPr>
              <a:t>FREEPIK</a:t>
            </a:r>
            <a:r>
              <a:rPr b="1" lang="en" sz="1000">
                <a:solidFill>
                  <a:schemeClr val="lt2"/>
                </a:solidFill>
                <a:latin typeface="Catamaran"/>
                <a:ea typeface="Catamaran"/>
                <a:cs typeface="Catamaran"/>
                <a:sym typeface="Catamaran"/>
              </a:rPr>
              <a:t> | </a:t>
            </a:r>
            <a:r>
              <a:rPr b="1" lang="en" sz="1000">
                <a:solidFill>
                  <a:schemeClr val="lt2"/>
                </a:solidFill>
                <a:uFill>
                  <a:noFill/>
                </a:uFill>
                <a:latin typeface="Catamaran"/>
                <a:ea typeface="Catamaran"/>
                <a:cs typeface="Catamaran"/>
                <a:sym typeface="Catamaran"/>
                <a:hlinkClick r:id="rId16">
                  <a:extLst>
                    <a:ext uri="{A12FA001-AC4F-418D-AE19-62706E023703}">
                      <ahyp:hlinkClr val="tx"/>
                    </a:ext>
                  </a:extLst>
                </a:hlinkClick>
              </a:rPr>
              <a:t>FLATICON</a:t>
            </a:r>
            <a:r>
              <a:rPr b="1" lang="en" sz="1000">
                <a:solidFill>
                  <a:schemeClr val="lt2"/>
                </a:solidFill>
                <a:latin typeface="Catamaran"/>
                <a:ea typeface="Catamaran"/>
                <a:cs typeface="Catamaran"/>
                <a:sym typeface="Catamaran"/>
              </a:rPr>
              <a:t> | </a:t>
            </a:r>
            <a:r>
              <a:rPr b="1" lang="en" sz="1000">
                <a:solidFill>
                  <a:schemeClr val="lt2"/>
                </a:solidFill>
                <a:uFill>
                  <a:noFill/>
                </a:uFill>
                <a:latin typeface="Catamaran"/>
                <a:ea typeface="Catamaran"/>
                <a:cs typeface="Catamaran"/>
                <a:sym typeface="Catamaran"/>
                <a:hlinkClick r:id="rId17">
                  <a:extLst>
                    <a:ext uri="{A12FA001-AC4F-418D-AE19-62706E023703}">
                      <ahyp:hlinkClr val="tx"/>
                    </a:ext>
                  </a:extLst>
                </a:hlinkClick>
              </a:rPr>
              <a:t>STORYSET</a:t>
            </a:r>
            <a:r>
              <a:rPr b="1" lang="en" sz="1000">
                <a:solidFill>
                  <a:schemeClr val="lt2"/>
                </a:solidFill>
                <a:latin typeface="Catamaran"/>
                <a:ea typeface="Catamaran"/>
                <a:cs typeface="Catamaran"/>
                <a:sym typeface="Catamaran"/>
              </a:rPr>
              <a:t> | </a:t>
            </a:r>
            <a:r>
              <a:rPr b="1" lang="en" sz="1000">
                <a:solidFill>
                  <a:schemeClr val="lt2"/>
                </a:solidFill>
                <a:uFill>
                  <a:noFill/>
                </a:uFill>
                <a:latin typeface="Catamaran"/>
                <a:ea typeface="Catamaran"/>
                <a:cs typeface="Catamaran"/>
                <a:sym typeface="Catamaran"/>
                <a:hlinkClick r:id="rId18">
                  <a:extLst>
                    <a:ext uri="{A12FA001-AC4F-418D-AE19-62706E023703}">
                      <ahyp:hlinkClr val="tx"/>
                    </a:ext>
                  </a:extLst>
                </a:hlinkClick>
              </a:rPr>
              <a:t>WEPIK </a:t>
            </a:r>
            <a:r>
              <a:rPr b="1" lang="en" sz="1000">
                <a:solidFill>
                  <a:schemeClr val="lt2"/>
                </a:solidFill>
                <a:latin typeface="Catamaran"/>
                <a:ea typeface="Catamaran"/>
                <a:cs typeface="Catamaran"/>
                <a:sym typeface="Catamaran"/>
              </a:rPr>
              <a:t>| </a:t>
            </a:r>
            <a:r>
              <a:rPr b="1" lang="en" sz="1000">
                <a:solidFill>
                  <a:schemeClr val="lt2"/>
                </a:solidFill>
                <a:uFill>
                  <a:noFill/>
                </a:uFill>
                <a:latin typeface="Catamaran"/>
                <a:ea typeface="Catamaran"/>
                <a:cs typeface="Catamaran"/>
                <a:sym typeface="Catamaran"/>
                <a:hlinkClick r:id="rId19">
                  <a:extLst>
                    <a:ext uri="{A12FA001-AC4F-418D-AE19-62706E023703}">
                      <ahyp:hlinkClr val="tx"/>
                    </a:ext>
                  </a:extLst>
                </a:hlinkClick>
              </a:rPr>
              <a:t>VIDEVO</a:t>
            </a:r>
            <a:endParaRPr b="1" sz="600">
              <a:solidFill>
                <a:schemeClr val="lt2"/>
              </a:solidFill>
              <a:latin typeface="Catamaran"/>
              <a:ea typeface="Catamaran"/>
              <a:cs typeface="Catamaran"/>
              <a:sym typeface="Catamar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5" name="Shape 2615"/>
        <p:cNvGrpSpPr/>
        <p:nvPr/>
      </p:nvGrpSpPr>
      <p:grpSpPr>
        <a:xfrm>
          <a:off x="0" y="0"/>
          <a:ext cx="0" cy="0"/>
          <a:chOff x="0" y="0"/>
          <a:chExt cx="0" cy="0"/>
        </a:xfrm>
      </p:grpSpPr>
      <p:sp>
        <p:nvSpPr>
          <p:cNvPr id="2616" name="Google Shape;2616;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Classifying</a:t>
            </a:r>
            <a:endParaRPr/>
          </a:p>
        </p:txBody>
      </p:sp>
      <p:graphicFrame>
        <p:nvGraphicFramePr>
          <p:cNvPr id="2617" name="Google Shape;2617;p50"/>
          <p:cNvGraphicFramePr/>
          <p:nvPr/>
        </p:nvGraphicFramePr>
        <p:xfrm>
          <a:off x="720000" y="1457550"/>
          <a:ext cx="3000000" cy="3000000"/>
        </p:xfrm>
        <a:graphic>
          <a:graphicData uri="http://schemas.openxmlformats.org/drawingml/2006/table">
            <a:tbl>
              <a:tblPr>
                <a:noFill/>
                <a:tableStyleId>{21E72812-EC66-479A-A7E9-DE29A4F1D5A6}</a:tableStyleId>
              </a:tblPr>
              <a:tblGrid>
                <a:gridCol w="1926000"/>
                <a:gridCol w="1926000"/>
                <a:gridCol w="1926000"/>
                <a:gridCol w="1926000"/>
              </a:tblGrid>
              <a:tr h="721925">
                <a:tc>
                  <a:txBody>
                    <a:bodyPr/>
                    <a:lstStyle/>
                    <a:p>
                      <a:pPr indent="0" lvl="0" marL="0" rtl="0" algn="ctr">
                        <a:lnSpc>
                          <a:spcPct val="100000"/>
                        </a:lnSpc>
                        <a:spcBef>
                          <a:spcPts val="0"/>
                        </a:spcBef>
                        <a:spcAft>
                          <a:spcPts val="0"/>
                        </a:spcAft>
                        <a:buNone/>
                      </a:pPr>
                      <a:r>
                        <a:rPr b="1" lang="en" sz="2200">
                          <a:solidFill>
                            <a:schemeClr val="lt2"/>
                          </a:solidFill>
                          <a:latin typeface="Zen Dots"/>
                          <a:ea typeface="Zen Dots"/>
                          <a:cs typeface="Zen Dots"/>
                          <a:sym typeface="Zen Dots"/>
                        </a:rPr>
                        <a:t>Mars</a:t>
                      </a:r>
                      <a:endParaRPr b="1" sz="2200">
                        <a:solidFill>
                          <a:schemeClr val="lt2"/>
                        </a:solidFill>
                        <a:latin typeface="Zen Dots"/>
                        <a:ea typeface="Zen Dots"/>
                        <a:cs typeface="Zen Dots"/>
                        <a:sym typeface="Zen Dot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sz="2200">
                          <a:solidFill>
                            <a:schemeClr val="lt2"/>
                          </a:solidFill>
                          <a:latin typeface="Zen Dots"/>
                          <a:ea typeface="Zen Dots"/>
                          <a:cs typeface="Zen Dots"/>
                          <a:sym typeface="Zen Dots"/>
                        </a:rPr>
                        <a:t>Venus</a:t>
                      </a:r>
                      <a:endParaRPr b="1" sz="2200">
                        <a:solidFill>
                          <a:schemeClr val="lt2"/>
                        </a:solidFill>
                        <a:latin typeface="Zen Dots"/>
                        <a:ea typeface="Zen Dots"/>
                        <a:cs typeface="Zen Dots"/>
                        <a:sym typeface="Zen Dot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sz="2200">
                          <a:solidFill>
                            <a:schemeClr val="lt2"/>
                          </a:solidFill>
                          <a:latin typeface="Zen Dots"/>
                          <a:ea typeface="Zen Dots"/>
                          <a:cs typeface="Zen Dots"/>
                          <a:sym typeface="Zen Dots"/>
                        </a:rPr>
                        <a:t>Mercury</a:t>
                      </a:r>
                      <a:endParaRPr b="1" sz="2200">
                        <a:solidFill>
                          <a:schemeClr val="lt2"/>
                        </a:solidFill>
                        <a:latin typeface="Zen Dots"/>
                        <a:ea typeface="Zen Dots"/>
                        <a:cs typeface="Zen Dots"/>
                        <a:sym typeface="Zen Dot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sz="2200">
                          <a:solidFill>
                            <a:schemeClr val="lt2"/>
                          </a:solidFill>
                          <a:latin typeface="Zen Dots"/>
                          <a:ea typeface="Zen Dots"/>
                          <a:cs typeface="Zen Dots"/>
                          <a:sym typeface="Zen Dots"/>
                        </a:rPr>
                        <a:t>Jupiter</a:t>
                      </a:r>
                      <a:endParaRPr b="1" sz="2200">
                        <a:solidFill>
                          <a:schemeClr val="lt2"/>
                        </a:solidFill>
                        <a:latin typeface="Zen Dots"/>
                        <a:ea typeface="Zen Dots"/>
                        <a:cs typeface="Zen Dots"/>
                        <a:sym typeface="Zen Dot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29050">
                <a:tc>
                  <a:txBody>
                    <a:bodyPr/>
                    <a:lstStyle/>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Small</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Red</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Cold </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Rocky</a:t>
                      </a:r>
                      <a:endParaRPr>
                        <a:solidFill>
                          <a:schemeClr val="dk1"/>
                        </a:solidFill>
                        <a:latin typeface="Catamaran"/>
                        <a:ea typeface="Catamaran"/>
                        <a:cs typeface="Catamaran"/>
                        <a:sym typeface="Catamar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Small</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Hot</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Dry</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Volcanic</a:t>
                      </a:r>
                      <a:endParaRPr>
                        <a:solidFill>
                          <a:schemeClr val="dk1"/>
                        </a:solidFill>
                        <a:latin typeface="Catamaran"/>
                        <a:ea typeface="Catamaran"/>
                        <a:cs typeface="Catamaran"/>
                        <a:sym typeface="Catamar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Small</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Hot</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Rocky</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Cratered</a:t>
                      </a:r>
                      <a:endParaRPr>
                        <a:solidFill>
                          <a:schemeClr val="dk1"/>
                        </a:solidFill>
                        <a:latin typeface="Catamaran"/>
                        <a:ea typeface="Catamaran"/>
                        <a:cs typeface="Catamaran"/>
                        <a:sym typeface="Catamar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Large</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Cold</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Gassy</a:t>
                      </a:r>
                      <a:endParaRPr>
                        <a:solidFill>
                          <a:schemeClr val="dk1"/>
                        </a:solidFill>
                        <a:latin typeface="Catamaran"/>
                        <a:ea typeface="Catamaran"/>
                        <a:cs typeface="Catamaran"/>
                        <a:sym typeface="Catamaran"/>
                      </a:endParaRPr>
                    </a:p>
                    <a:p>
                      <a:pPr indent="-317500" lvl="0" marL="457200" rtl="0" algn="l">
                        <a:lnSpc>
                          <a:spcPct val="100000"/>
                        </a:lnSpc>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Stripped</a:t>
                      </a:r>
                      <a:endParaRPr>
                        <a:solidFill>
                          <a:schemeClr val="dk1"/>
                        </a:solidFill>
                        <a:latin typeface="Catamaran"/>
                        <a:ea typeface="Catamaran"/>
                        <a:cs typeface="Catamaran"/>
                        <a:sym typeface="Catamar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955875">
                <a:tc>
                  <a:txBody>
                    <a:bodyPr/>
                    <a:lstStyle/>
                    <a:p>
                      <a:pPr indent="0" lvl="0" marL="230399" rtl="0" algn="l">
                        <a:lnSpc>
                          <a:spcPct val="100000"/>
                        </a:lnSpc>
                        <a:spcBef>
                          <a:spcPts val="0"/>
                        </a:spcBef>
                        <a:spcAft>
                          <a:spcPts val="0"/>
                        </a:spcAft>
                        <a:buNone/>
                      </a:pPr>
                      <a:r>
                        <a:rPr lang="en">
                          <a:solidFill>
                            <a:schemeClr val="dk1"/>
                          </a:solidFill>
                          <a:latin typeface="Catamaran"/>
                          <a:ea typeface="Catamaran"/>
                          <a:cs typeface="Catamaran"/>
                          <a:sym typeface="Catamaran"/>
                        </a:rPr>
                        <a:t>Mars is actually a very cold place</a:t>
                      </a:r>
                      <a:endParaRPr>
                        <a:solidFill>
                          <a:schemeClr val="dk1"/>
                        </a:solidFill>
                        <a:latin typeface="Catamaran"/>
                        <a:ea typeface="Catamaran"/>
                        <a:cs typeface="Catamaran"/>
                        <a:sym typeface="Catamar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230399" rtl="0" algn="l">
                        <a:lnSpc>
                          <a:spcPct val="100000"/>
                        </a:lnSpc>
                        <a:spcBef>
                          <a:spcPts val="0"/>
                        </a:spcBef>
                        <a:spcAft>
                          <a:spcPts val="0"/>
                        </a:spcAft>
                        <a:buNone/>
                      </a:pPr>
                      <a:r>
                        <a:rPr lang="en">
                          <a:solidFill>
                            <a:schemeClr val="dk1"/>
                          </a:solidFill>
                          <a:latin typeface="Catamaran"/>
                          <a:ea typeface="Catamaran"/>
                          <a:cs typeface="Catamaran"/>
                          <a:sym typeface="Catamaran"/>
                        </a:rPr>
                        <a:t>Venus has a beautiful name</a:t>
                      </a:r>
                      <a:endParaRPr>
                        <a:solidFill>
                          <a:schemeClr val="dk1"/>
                        </a:solidFill>
                        <a:latin typeface="Catamaran"/>
                        <a:ea typeface="Catamaran"/>
                        <a:cs typeface="Catamaran"/>
                        <a:sym typeface="Catamar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230399" rtl="0" algn="l">
                        <a:lnSpc>
                          <a:spcPct val="100000"/>
                        </a:lnSpc>
                        <a:spcBef>
                          <a:spcPts val="0"/>
                        </a:spcBef>
                        <a:spcAft>
                          <a:spcPts val="0"/>
                        </a:spcAft>
                        <a:buNone/>
                      </a:pPr>
                      <a:r>
                        <a:rPr lang="en">
                          <a:solidFill>
                            <a:schemeClr val="dk1"/>
                          </a:solidFill>
                          <a:latin typeface="Catamaran"/>
                          <a:ea typeface="Catamaran"/>
                          <a:cs typeface="Catamaran"/>
                          <a:sym typeface="Catamaran"/>
                        </a:rPr>
                        <a:t>Mercury is the smallest planet</a:t>
                      </a:r>
                      <a:endParaRPr>
                        <a:solidFill>
                          <a:schemeClr val="dk1"/>
                        </a:solidFill>
                        <a:latin typeface="Catamaran"/>
                        <a:ea typeface="Catamaran"/>
                        <a:cs typeface="Catamaran"/>
                        <a:sym typeface="Catamar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230399" rtl="0" algn="l">
                        <a:lnSpc>
                          <a:spcPct val="100000"/>
                        </a:lnSpc>
                        <a:spcBef>
                          <a:spcPts val="0"/>
                        </a:spcBef>
                        <a:spcAft>
                          <a:spcPts val="0"/>
                        </a:spcAft>
                        <a:buNone/>
                      </a:pPr>
                      <a:r>
                        <a:rPr lang="en">
                          <a:solidFill>
                            <a:schemeClr val="dk1"/>
                          </a:solidFill>
                          <a:latin typeface="Catamaran"/>
                          <a:ea typeface="Catamaran"/>
                          <a:cs typeface="Catamaran"/>
                          <a:sym typeface="Catamaran"/>
                        </a:rPr>
                        <a:t>Jupiter is the biggest planet of them all</a:t>
                      </a:r>
                      <a:endParaRPr>
                        <a:solidFill>
                          <a:schemeClr val="dk1"/>
                        </a:solidFill>
                        <a:latin typeface="Catamaran"/>
                        <a:ea typeface="Catamaran"/>
                        <a:cs typeface="Catamaran"/>
                        <a:sym typeface="Catamara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21" name="Shape 2621"/>
        <p:cNvGrpSpPr/>
        <p:nvPr/>
      </p:nvGrpSpPr>
      <p:grpSpPr>
        <a:xfrm>
          <a:off x="0" y="0"/>
          <a:ext cx="0" cy="0"/>
          <a:chOff x="0" y="0"/>
          <a:chExt cx="0" cy="0"/>
        </a:xfrm>
      </p:grpSpPr>
      <p:sp>
        <p:nvSpPr>
          <p:cNvPr id="2622" name="Google Shape;2622;p51"/>
          <p:cNvSpPr txBox="1"/>
          <p:nvPr>
            <p:ph type="title"/>
          </p:nvPr>
        </p:nvSpPr>
        <p:spPr>
          <a:xfrm>
            <a:off x="1930050" y="3566400"/>
            <a:ext cx="5283900" cy="103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a:t>
            </a:r>
            <a:r>
              <a:rPr lang="en">
                <a:solidFill>
                  <a:schemeClr val="dk1"/>
                </a:solidFill>
              </a:rPr>
              <a:t>thousand words</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6" name="Shape 2626"/>
        <p:cNvGrpSpPr/>
        <p:nvPr/>
      </p:nvGrpSpPr>
      <p:grpSpPr>
        <a:xfrm>
          <a:off x="0" y="0"/>
          <a:ext cx="0" cy="0"/>
          <a:chOff x="0" y="0"/>
          <a:chExt cx="0" cy="0"/>
        </a:xfrm>
      </p:grpSpPr>
      <p:sp>
        <p:nvSpPr>
          <p:cNvPr id="2627" name="Google Shape;2627;p52"/>
          <p:cNvSpPr txBox="1"/>
          <p:nvPr>
            <p:ph type="title"/>
          </p:nvPr>
        </p:nvSpPr>
        <p:spPr>
          <a:xfrm>
            <a:off x="720000" y="1019175"/>
            <a:ext cx="3735000" cy="21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2628" name="Google Shape;2628;p52"/>
          <p:cNvSpPr txBox="1"/>
          <p:nvPr>
            <p:ph idx="1" type="subTitle"/>
          </p:nvPr>
        </p:nvSpPr>
        <p:spPr>
          <a:xfrm>
            <a:off x="720000" y="3119625"/>
            <a:ext cx="3735000" cy="10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2629" name="Google Shape;2629;p52"/>
          <p:cNvPicPr preferRelativeResize="0"/>
          <p:nvPr>
            <p:ph idx="2" type="pic"/>
          </p:nvPr>
        </p:nvPicPr>
        <p:blipFill rotWithShape="1">
          <a:blip r:embed="rId3">
            <a:alphaModFix/>
          </a:blip>
          <a:srcRect b="8475" l="15720" r="1846" t="5391"/>
          <a:stretch/>
        </p:blipFill>
        <p:spPr>
          <a:xfrm>
            <a:off x="5091900" y="1142550"/>
            <a:ext cx="3339000" cy="2858401"/>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3" name="Shape 2633"/>
        <p:cNvGrpSpPr/>
        <p:nvPr/>
      </p:nvGrpSpPr>
      <p:grpSpPr>
        <a:xfrm>
          <a:off x="0" y="0"/>
          <a:ext cx="0" cy="0"/>
          <a:chOff x="0" y="0"/>
          <a:chExt cx="0" cy="0"/>
        </a:xfrm>
      </p:grpSpPr>
      <p:sp>
        <p:nvSpPr>
          <p:cNvPr id="2634" name="Google Shape;2634;p53"/>
          <p:cNvSpPr txBox="1"/>
          <p:nvPr>
            <p:ph type="title"/>
          </p:nvPr>
        </p:nvSpPr>
        <p:spPr>
          <a:xfrm>
            <a:off x="7131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Cause and effect</a:t>
            </a:r>
            <a:endParaRPr/>
          </a:p>
        </p:txBody>
      </p:sp>
      <p:sp>
        <p:nvSpPr>
          <p:cNvPr id="2635" name="Google Shape;2635;p53"/>
          <p:cNvSpPr txBox="1"/>
          <p:nvPr/>
        </p:nvSpPr>
        <p:spPr>
          <a:xfrm>
            <a:off x="1254857" y="2844363"/>
            <a:ext cx="1813200" cy="52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tamaran"/>
                <a:ea typeface="Catamaran"/>
                <a:cs typeface="Catamaran"/>
                <a:sym typeface="Catamaran"/>
              </a:rPr>
              <a:t>Despite being red, Mars is a cold place</a:t>
            </a:r>
            <a:endParaRPr>
              <a:solidFill>
                <a:schemeClr val="dk1"/>
              </a:solidFill>
              <a:latin typeface="Catamaran"/>
              <a:ea typeface="Catamaran"/>
              <a:cs typeface="Catamaran"/>
              <a:sym typeface="Catamaran"/>
            </a:endParaRPr>
          </a:p>
        </p:txBody>
      </p:sp>
      <p:sp>
        <p:nvSpPr>
          <p:cNvPr id="2636" name="Google Shape;2636;p53"/>
          <p:cNvSpPr txBox="1"/>
          <p:nvPr/>
        </p:nvSpPr>
        <p:spPr>
          <a:xfrm>
            <a:off x="1254850" y="1404100"/>
            <a:ext cx="1813200" cy="411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lt2"/>
                </a:solidFill>
                <a:latin typeface="Zen Dots"/>
                <a:ea typeface="Zen Dots"/>
                <a:cs typeface="Zen Dots"/>
                <a:sym typeface="Zen Dots"/>
              </a:rPr>
              <a:t>Venus</a:t>
            </a:r>
            <a:endParaRPr b="1" sz="2200">
              <a:solidFill>
                <a:schemeClr val="lt2"/>
              </a:solidFill>
              <a:latin typeface="Zen Dots"/>
              <a:ea typeface="Zen Dots"/>
              <a:cs typeface="Zen Dots"/>
              <a:sym typeface="Zen Dots"/>
            </a:endParaRPr>
          </a:p>
        </p:txBody>
      </p:sp>
      <p:sp>
        <p:nvSpPr>
          <p:cNvPr id="2637" name="Google Shape;2637;p53"/>
          <p:cNvSpPr txBox="1"/>
          <p:nvPr/>
        </p:nvSpPr>
        <p:spPr>
          <a:xfrm>
            <a:off x="1254850" y="1739800"/>
            <a:ext cx="1813200" cy="52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tamaran"/>
                <a:ea typeface="Catamaran"/>
                <a:cs typeface="Catamaran"/>
                <a:sym typeface="Catamaran"/>
              </a:rPr>
              <a:t>Venus is the second planet from the Sun</a:t>
            </a:r>
            <a:endParaRPr>
              <a:solidFill>
                <a:schemeClr val="dk1"/>
              </a:solidFill>
              <a:latin typeface="Catamaran"/>
              <a:ea typeface="Catamaran"/>
              <a:cs typeface="Catamaran"/>
              <a:sym typeface="Catamaran"/>
            </a:endParaRPr>
          </a:p>
        </p:txBody>
      </p:sp>
      <p:sp>
        <p:nvSpPr>
          <p:cNvPr id="2638" name="Google Shape;2638;p53"/>
          <p:cNvSpPr txBox="1"/>
          <p:nvPr/>
        </p:nvSpPr>
        <p:spPr>
          <a:xfrm>
            <a:off x="1254844" y="3613225"/>
            <a:ext cx="1813200" cy="411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lt2"/>
                </a:solidFill>
                <a:latin typeface="Zen Dots"/>
                <a:ea typeface="Zen Dots"/>
                <a:cs typeface="Zen Dots"/>
                <a:sym typeface="Zen Dots"/>
              </a:rPr>
              <a:t>Jupiter</a:t>
            </a:r>
            <a:endParaRPr b="1" sz="2200">
              <a:solidFill>
                <a:schemeClr val="lt2"/>
              </a:solidFill>
              <a:latin typeface="Zen Dots"/>
              <a:ea typeface="Zen Dots"/>
              <a:cs typeface="Zen Dots"/>
              <a:sym typeface="Zen Dots"/>
            </a:endParaRPr>
          </a:p>
        </p:txBody>
      </p:sp>
      <p:sp>
        <p:nvSpPr>
          <p:cNvPr id="2639" name="Google Shape;2639;p53"/>
          <p:cNvSpPr txBox="1"/>
          <p:nvPr/>
        </p:nvSpPr>
        <p:spPr>
          <a:xfrm>
            <a:off x="1254842" y="3948925"/>
            <a:ext cx="1813200" cy="52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tamaran"/>
                <a:ea typeface="Catamaran"/>
                <a:cs typeface="Catamaran"/>
                <a:sym typeface="Catamaran"/>
              </a:rPr>
              <a:t>It’s the biggest planet in the Solar System</a:t>
            </a:r>
            <a:endParaRPr>
              <a:solidFill>
                <a:schemeClr val="dk1"/>
              </a:solidFill>
              <a:latin typeface="Catamaran"/>
              <a:ea typeface="Catamaran"/>
              <a:cs typeface="Catamaran"/>
              <a:sym typeface="Catamaran"/>
            </a:endParaRPr>
          </a:p>
        </p:txBody>
      </p:sp>
      <p:sp>
        <p:nvSpPr>
          <p:cNvPr id="2640" name="Google Shape;2640;p53"/>
          <p:cNvSpPr txBox="1"/>
          <p:nvPr/>
        </p:nvSpPr>
        <p:spPr>
          <a:xfrm>
            <a:off x="1254857" y="2508663"/>
            <a:ext cx="1813200" cy="411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lt2"/>
                </a:solidFill>
                <a:latin typeface="Zen Dots"/>
                <a:ea typeface="Zen Dots"/>
                <a:cs typeface="Zen Dots"/>
                <a:sym typeface="Zen Dots"/>
              </a:rPr>
              <a:t>Mars</a:t>
            </a:r>
            <a:endParaRPr b="1" sz="2200">
              <a:solidFill>
                <a:schemeClr val="lt2"/>
              </a:solidFill>
              <a:latin typeface="Zen Dots"/>
              <a:ea typeface="Zen Dots"/>
              <a:cs typeface="Zen Dots"/>
              <a:sym typeface="Zen Dots"/>
            </a:endParaRPr>
          </a:p>
        </p:txBody>
      </p:sp>
      <p:sp>
        <p:nvSpPr>
          <p:cNvPr id="2641" name="Google Shape;2641;p53"/>
          <p:cNvSpPr txBox="1"/>
          <p:nvPr/>
        </p:nvSpPr>
        <p:spPr>
          <a:xfrm>
            <a:off x="6117907" y="2844363"/>
            <a:ext cx="18132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It’s composed of hydrogen and helium</a:t>
            </a:r>
            <a:endParaRPr>
              <a:solidFill>
                <a:schemeClr val="dk1"/>
              </a:solidFill>
              <a:latin typeface="Catamaran"/>
              <a:ea typeface="Catamaran"/>
              <a:cs typeface="Catamaran"/>
              <a:sym typeface="Catamaran"/>
            </a:endParaRPr>
          </a:p>
        </p:txBody>
      </p:sp>
      <p:sp>
        <p:nvSpPr>
          <p:cNvPr id="2642" name="Google Shape;2642;p53"/>
          <p:cNvSpPr txBox="1"/>
          <p:nvPr/>
        </p:nvSpPr>
        <p:spPr>
          <a:xfrm>
            <a:off x="6117900" y="1404100"/>
            <a:ext cx="1813200" cy="41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lt2"/>
                </a:solidFill>
                <a:latin typeface="Zen Dots"/>
                <a:ea typeface="Zen Dots"/>
                <a:cs typeface="Zen Dots"/>
                <a:sym typeface="Zen Dots"/>
              </a:rPr>
              <a:t>Neptune</a:t>
            </a:r>
            <a:endParaRPr b="1" sz="2200">
              <a:solidFill>
                <a:schemeClr val="lt2"/>
              </a:solidFill>
              <a:latin typeface="Zen Dots"/>
              <a:ea typeface="Zen Dots"/>
              <a:cs typeface="Zen Dots"/>
              <a:sym typeface="Zen Dots"/>
            </a:endParaRPr>
          </a:p>
        </p:txBody>
      </p:sp>
      <p:sp>
        <p:nvSpPr>
          <p:cNvPr id="2643" name="Google Shape;2643;p53"/>
          <p:cNvSpPr txBox="1"/>
          <p:nvPr/>
        </p:nvSpPr>
        <p:spPr>
          <a:xfrm>
            <a:off x="6117900" y="1739800"/>
            <a:ext cx="18132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Neptune is far away from Earth</a:t>
            </a:r>
            <a:endParaRPr>
              <a:solidFill>
                <a:schemeClr val="dk1"/>
              </a:solidFill>
              <a:latin typeface="Catamaran"/>
              <a:ea typeface="Catamaran"/>
              <a:cs typeface="Catamaran"/>
              <a:sym typeface="Catamaran"/>
            </a:endParaRPr>
          </a:p>
        </p:txBody>
      </p:sp>
      <p:sp>
        <p:nvSpPr>
          <p:cNvPr id="2644" name="Google Shape;2644;p53"/>
          <p:cNvSpPr txBox="1"/>
          <p:nvPr/>
        </p:nvSpPr>
        <p:spPr>
          <a:xfrm>
            <a:off x="6117894" y="3613225"/>
            <a:ext cx="1813200" cy="41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lt2"/>
                </a:solidFill>
                <a:latin typeface="Zen Dots"/>
                <a:ea typeface="Zen Dots"/>
                <a:cs typeface="Zen Dots"/>
                <a:sym typeface="Zen Dots"/>
              </a:rPr>
              <a:t>Mercury</a:t>
            </a:r>
            <a:endParaRPr b="1" sz="2200">
              <a:solidFill>
                <a:schemeClr val="lt2"/>
              </a:solidFill>
              <a:latin typeface="Zen Dots"/>
              <a:ea typeface="Zen Dots"/>
              <a:cs typeface="Zen Dots"/>
              <a:sym typeface="Zen Dots"/>
            </a:endParaRPr>
          </a:p>
        </p:txBody>
      </p:sp>
      <p:sp>
        <p:nvSpPr>
          <p:cNvPr id="2645" name="Google Shape;2645;p53"/>
          <p:cNvSpPr txBox="1"/>
          <p:nvPr/>
        </p:nvSpPr>
        <p:spPr>
          <a:xfrm>
            <a:off x="6117892" y="3948925"/>
            <a:ext cx="18132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Mercury is the closest planet to the Sun</a:t>
            </a:r>
            <a:endParaRPr>
              <a:solidFill>
                <a:schemeClr val="dk1"/>
              </a:solidFill>
              <a:latin typeface="Catamaran"/>
              <a:ea typeface="Catamaran"/>
              <a:cs typeface="Catamaran"/>
              <a:sym typeface="Catamaran"/>
            </a:endParaRPr>
          </a:p>
        </p:txBody>
      </p:sp>
      <p:sp>
        <p:nvSpPr>
          <p:cNvPr id="2646" name="Google Shape;2646;p53"/>
          <p:cNvSpPr txBox="1"/>
          <p:nvPr/>
        </p:nvSpPr>
        <p:spPr>
          <a:xfrm>
            <a:off x="6117907" y="2508663"/>
            <a:ext cx="1813200" cy="41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lt2"/>
                </a:solidFill>
                <a:latin typeface="Zen Dots"/>
                <a:ea typeface="Zen Dots"/>
                <a:cs typeface="Zen Dots"/>
                <a:sym typeface="Zen Dots"/>
              </a:rPr>
              <a:t>Saturn</a:t>
            </a:r>
            <a:endParaRPr b="1" sz="2200">
              <a:solidFill>
                <a:schemeClr val="lt2"/>
              </a:solidFill>
              <a:latin typeface="Zen Dots"/>
              <a:ea typeface="Zen Dots"/>
              <a:cs typeface="Zen Dots"/>
              <a:sym typeface="Zen Dots"/>
            </a:endParaRPr>
          </a:p>
        </p:txBody>
      </p:sp>
      <p:sp>
        <p:nvSpPr>
          <p:cNvPr id="2647" name="Google Shape;2647;p53"/>
          <p:cNvSpPr txBox="1"/>
          <p:nvPr/>
        </p:nvSpPr>
        <p:spPr>
          <a:xfrm>
            <a:off x="3661950" y="2333025"/>
            <a:ext cx="1813200" cy="4776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lt2"/>
                </a:solidFill>
                <a:latin typeface="Zen Dots"/>
                <a:ea typeface="Zen Dots"/>
                <a:cs typeface="Zen Dots"/>
                <a:sym typeface="Zen Dots"/>
              </a:rPr>
              <a:t>Cause</a:t>
            </a:r>
            <a:endParaRPr b="1" sz="2200">
              <a:solidFill>
                <a:schemeClr val="lt2"/>
              </a:solidFill>
              <a:latin typeface="Zen Dots"/>
              <a:ea typeface="Zen Dots"/>
              <a:cs typeface="Zen Dots"/>
              <a:sym typeface="Zen Dots"/>
            </a:endParaRPr>
          </a:p>
        </p:txBody>
      </p:sp>
      <p:sp>
        <p:nvSpPr>
          <p:cNvPr id="2648" name="Google Shape;2648;p53"/>
          <p:cNvSpPr txBox="1"/>
          <p:nvPr/>
        </p:nvSpPr>
        <p:spPr>
          <a:xfrm>
            <a:off x="3661950" y="3129725"/>
            <a:ext cx="1813200" cy="477600"/>
          </a:xfrm>
          <a:prstGeom prst="rect">
            <a:avLst/>
          </a:prstGeom>
          <a:no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lt2"/>
                </a:solidFill>
                <a:latin typeface="Zen Dots"/>
                <a:ea typeface="Zen Dots"/>
                <a:cs typeface="Zen Dots"/>
                <a:sym typeface="Zen Dots"/>
              </a:rPr>
              <a:t>Effect</a:t>
            </a:r>
            <a:endParaRPr b="1" sz="2200">
              <a:solidFill>
                <a:schemeClr val="lt2"/>
              </a:solidFill>
              <a:latin typeface="Zen Dots"/>
              <a:ea typeface="Zen Dots"/>
              <a:cs typeface="Zen Dots"/>
              <a:sym typeface="Zen Dots"/>
            </a:endParaRPr>
          </a:p>
        </p:txBody>
      </p:sp>
      <p:cxnSp>
        <p:nvCxnSpPr>
          <p:cNvPr id="2649" name="Google Shape;2649;p53"/>
          <p:cNvCxnSpPr>
            <a:stCxn id="2647" idx="1"/>
            <a:endCxn id="2636" idx="3"/>
          </p:cNvCxnSpPr>
          <p:nvPr/>
        </p:nvCxnSpPr>
        <p:spPr>
          <a:xfrm rot="10800000">
            <a:off x="3067950" y="1610025"/>
            <a:ext cx="594000" cy="961800"/>
          </a:xfrm>
          <a:prstGeom prst="bentConnector3">
            <a:avLst>
              <a:gd fmla="val 49992" name="adj1"/>
            </a:avLst>
          </a:prstGeom>
          <a:noFill/>
          <a:ln cap="flat" cmpd="sng" w="9525">
            <a:solidFill>
              <a:schemeClr val="dk1"/>
            </a:solidFill>
            <a:prstDash val="solid"/>
            <a:round/>
            <a:headEnd len="med" w="med" type="none"/>
            <a:tailEnd len="med" w="med" type="oval"/>
          </a:ln>
        </p:spPr>
      </p:cxnSp>
      <p:cxnSp>
        <p:nvCxnSpPr>
          <p:cNvPr id="2650" name="Google Shape;2650;p53"/>
          <p:cNvCxnSpPr>
            <a:stCxn id="2647" idx="1"/>
            <a:endCxn id="2640" idx="3"/>
          </p:cNvCxnSpPr>
          <p:nvPr/>
        </p:nvCxnSpPr>
        <p:spPr>
          <a:xfrm flipH="1">
            <a:off x="3067950" y="2571825"/>
            <a:ext cx="594000" cy="142800"/>
          </a:xfrm>
          <a:prstGeom prst="bentConnector3">
            <a:avLst>
              <a:gd fmla="val 49991" name="adj1"/>
            </a:avLst>
          </a:prstGeom>
          <a:noFill/>
          <a:ln cap="flat" cmpd="sng" w="9525">
            <a:solidFill>
              <a:schemeClr val="dk1"/>
            </a:solidFill>
            <a:prstDash val="solid"/>
            <a:round/>
            <a:headEnd len="med" w="med" type="none"/>
            <a:tailEnd len="med" w="med" type="oval"/>
          </a:ln>
        </p:spPr>
      </p:cxnSp>
      <p:cxnSp>
        <p:nvCxnSpPr>
          <p:cNvPr id="2651" name="Google Shape;2651;p53"/>
          <p:cNvCxnSpPr>
            <a:stCxn id="2647" idx="1"/>
            <a:endCxn id="2638" idx="3"/>
          </p:cNvCxnSpPr>
          <p:nvPr/>
        </p:nvCxnSpPr>
        <p:spPr>
          <a:xfrm flipH="1">
            <a:off x="3067950" y="2571825"/>
            <a:ext cx="594000" cy="1247400"/>
          </a:xfrm>
          <a:prstGeom prst="bentConnector3">
            <a:avLst>
              <a:gd fmla="val 49992" name="adj1"/>
            </a:avLst>
          </a:prstGeom>
          <a:noFill/>
          <a:ln cap="flat" cmpd="sng" w="9525">
            <a:solidFill>
              <a:schemeClr val="dk1"/>
            </a:solidFill>
            <a:prstDash val="solid"/>
            <a:round/>
            <a:headEnd len="med" w="med" type="none"/>
            <a:tailEnd len="med" w="med" type="oval"/>
          </a:ln>
        </p:spPr>
      </p:cxnSp>
      <p:cxnSp>
        <p:nvCxnSpPr>
          <p:cNvPr id="2652" name="Google Shape;2652;p53"/>
          <p:cNvCxnSpPr>
            <a:stCxn id="2648" idx="3"/>
            <a:endCxn id="2642" idx="1"/>
          </p:cNvCxnSpPr>
          <p:nvPr/>
        </p:nvCxnSpPr>
        <p:spPr>
          <a:xfrm flipH="1" rot="10800000">
            <a:off x="5475150" y="1609925"/>
            <a:ext cx="642900" cy="1758600"/>
          </a:xfrm>
          <a:prstGeom prst="bentConnector3">
            <a:avLst>
              <a:gd fmla="val 49988" name="adj1"/>
            </a:avLst>
          </a:prstGeom>
          <a:noFill/>
          <a:ln cap="flat" cmpd="sng" w="9525">
            <a:solidFill>
              <a:schemeClr val="dk1"/>
            </a:solidFill>
            <a:prstDash val="solid"/>
            <a:round/>
            <a:headEnd len="med" w="med" type="none"/>
            <a:tailEnd len="med" w="med" type="oval"/>
          </a:ln>
        </p:spPr>
      </p:cxnSp>
      <p:cxnSp>
        <p:nvCxnSpPr>
          <p:cNvPr id="2653" name="Google Shape;2653;p53"/>
          <p:cNvCxnSpPr>
            <a:stCxn id="2648" idx="3"/>
            <a:endCxn id="2646" idx="1"/>
          </p:cNvCxnSpPr>
          <p:nvPr/>
        </p:nvCxnSpPr>
        <p:spPr>
          <a:xfrm flipH="1" rot="10800000">
            <a:off x="5475150" y="2714525"/>
            <a:ext cx="642900" cy="654000"/>
          </a:xfrm>
          <a:prstGeom prst="bentConnector3">
            <a:avLst>
              <a:gd fmla="val 49989" name="adj1"/>
            </a:avLst>
          </a:prstGeom>
          <a:noFill/>
          <a:ln cap="flat" cmpd="sng" w="9525">
            <a:solidFill>
              <a:schemeClr val="dk1"/>
            </a:solidFill>
            <a:prstDash val="solid"/>
            <a:round/>
            <a:headEnd len="med" w="med" type="none"/>
            <a:tailEnd len="med" w="med" type="oval"/>
          </a:ln>
        </p:spPr>
      </p:cxnSp>
      <p:cxnSp>
        <p:nvCxnSpPr>
          <p:cNvPr id="2654" name="Google Shape;2654;p53"/>
          <p:cNvCxnSpPr>
            <a:stCxn id="2648" idx="3"/>
            <a:endCxn id="2644" idx="1"/>
          </p:cNvCxnSpPr>
          <p:nvPr/>
        </p:nvCxnSpPr>
        <p:spPr>
          <a:xfrm>
            <a:off x="5475150" y="3368525"/>
            <a:ext cx="642600" cy="450600"/>
          </a:xfrm>
          <a:prstGeom prst="bentConnector3">
            <a:avLst>
              <a:gd fmla="val 50011" name="adj1"/>
            </a:avLst>
          </a:prstGeom>
          <a:noFill/>
          <a:ln cap="flat" cmpd="sng" w="9525">
            <a:solidFill>
              <a:schemeClr val="dk1"/>
            </a:solidFill>
            <a:prstDash val="solid"/>
            <a:round/>
            <a:headEnd len="med" w="med" type="none"/>
            <a:tailEnd len="med" w="med" type="oval"/>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8" name="Shape 2658"/>
        <p:cNvGrpSpPr/>
        <p:nvPr/>
      </p:nvGrpSpPr>
      <p:grpSpPr>
        <a:xfrm>
          <a:off x="0" y="0"/>
          <a:ext cx="0" cy="0"/>
          <a:chOff x="0" y="0"/>
          <a:chExt cx="0" cy="0"/>
        </a:xfrm>
      </p:grpSpPr>
      <p:sp>
        <p:nvSpPr>
          <p:cNvPr id="2659" name="Google Shape;2659;p54"/>
          <p:cNvSpPr/>
          <p:nvPr/>
        </p:nvSpPr>
        <p:spPr>
          <a:xfrm rot="5400000">
            <a:off x="6571574" y="2428564"/>
            <a:ext cx="3718630" cy="628526"/>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CYBER</a:t>
            </a:r>
          </a:p>
        </p:txBody>
      </p:sp>
      <p:sp>
        <p:nvSpPr>
          <p:cNvPr id="2660" name="Google Shape;2660;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Question and answer</a:t>
            </a:r>
            <a:endParaRPr/>
          </a:p>
        </p:txBody>
      </p:sp>
      <p:sp>
        <p:nvSpPr>
          <p:cNvPr id="2661" name="Google Shape;2661;p54"/>
          <p:cNvSpPr txBox="1"/>
          <p:nvPr>
            <p:ph idx="2" type="title"/>
          </p:nvPr>
        </p:nvSpPr>
        <p:spPr>
          <a:xfrm>
            <a:off x="1511250" y="1733250"/>
            <a:ext cx="61215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a:t>
            </a:r>
            <a:endParaRPr/>
          </a:p>
        </p:txBody>
      </p:sp>
      <p:sp>
        <p:nvSpPr>
          <p:cNvPr id="2662" name="Google Shape;2662;p54"/>
          <p:cNvSpPr txBox="1"/>
          <p:nvPr>
            <p:ph idx="1" type="subTitle"/>
          </p:nvPr>
        </p:nvSpPr>
        <p:spPr>
          <a:xfrm>
            <a:off x="1511250" y="2068948"/>
            <a:ext cx="61215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2663" name="Google Shape;2663;p54"/>
          <p:cNvSpPr txBox="1"/>
          <p:nvPr>
            <p:ph idx="3" type="title"/>
          </p:nvPr>
        </p:nvSpPr>
        <p:spPr>
          <a:xfrm>
            <a:off x="1511250" y="2999853"/>
            <a:ext cx="61215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Answer</a:t>
            </a:r>
            <a:endParaRPr/>
          </a:p>
        </p:txBody>
      </p:sp>
      <p:sp>
        <p:nvSpPr>
          <p:cNvPr id="2664" name="Google Shape;2664;p54"/>
          <p:cNvSpPr txBox="1"/>
          <p:nvPr>
            <p:ph idx="4" type="subTitle"/>
          </p:nvPr>
        </p:nvSpPr>
        <p:spPr>
          <a:xfrm>
            <a:off x="1511250" y="3335551"/>
            <a:ext cx="61215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 and its atmosphere is extremely poisonous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8" name="Shape 2668"/>
        <p:cNvGrpSpPr/>
        <p:nvPr/>
      </p:nvGrpSpPr>
      <p:grpSpPr>
        <a:xfrm>
          <a:off x="0" y="0"/>
          <a:ext cx="0" cy="0"/>
          <a:chOff x="0" y="0"/>
          <a:chExt cx="0" cy="0"/>
        </a:xfrm>
      </p:grpSpPr>
      <p:sp>
        <p:nvSpPr>
          <p:cNvPr id="2669" name="Google Shape;2669;p55"/>
          <p:cNvSpPr txBox="1"/>
          <p:nvPr>
            <p:ph type="title"/>
          </p:nvPr>
        </p:nvSpPr>
        <p:spPr>
          <a:xfrm>
            <a:off x="1640550" y="1491200"/>
            <a:ext cx="6576000" cy="174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r>
              <a:rPr lang="en"/>
              <a:t>50,000</a:t>
            </a:r>
            <a:endParaRPr/>
          </a:p>
        </p:txBody>
      </p:sp>
      <p:sp>
        <p:nvSpPr>
          <p:cNvPr id="2670" name="Google Shape;2670;p55"/>
          <p:cNvSpPr txBox="1"/>
          <p:nvPr>
            <p:ph idx="1" type="subTitle"/>
          </p:nvPr>
        </p:nvSpPr>
        <p:spPr>
          <a:xfrm>
            <a:off x="1640550" y="3154950"/>
            <a:ext cx="65760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2671" name="Google Shape;2671;p55"/>
          <p:cNvSpPr/>
          <p:nvPr/>
        </p:nvSpPr>
        <p:spPr>
          <a:xfrm rot="-5400000">
            <a:off x="-334050" y="2350350"/>
            <a:ext cx="1485600" cy="442800"/>
          </a:xfrm>
          <a:prstGeom prst="homePlat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rot="5400000">
            <a:off x="14240" y="2598593"/>
            <a:ext cx="926020" cy="154349"/>
          </a:xfrm>
          <a:prstGeom prst="rect">
            <a:avLst/>
          </a:prstGeom>
        </p:spPr>
        <p:txBody>
          <a:bodyPr>
            <a:prstTxWarp prst="textPlain"/>
          </a:bodyPr>
          <a:lstStyle/>
          <a:p>
            <a:pPr lvl="0" algn="ctr"/>
            <a:r>
              <a:rPr b="1" i="1">
                <a:ln>
                  <a:noFill/>
                </a:ln>
                <a:solidFill>
                  <a:schemeClr val="dk1"/>
                </a:solidFill>
                <a:latin typeface="Zen Dots"/>
              </a:rPr>
              <a:t>CYBER</a:t>
            </a:r>
          </a:p>
        </p:txBody>
      </p:sp>
      <p:sp>
        <p:nvSpPr>
          <p:cNvPr id="2673" name="Google Shape;2673;p55"/>
          <p:cNvSpPr/>
          <p:nvPr/>
        </p:nvSpPr>
        <p:spPr>
          <a:xfrm rot="5400000">
            <a:off x="-153166" y="2631517"/>
            <a:ext cx="920972" cy="88500"/>
          </a:xfrm>
          <a:prstGeom prst="rect">
            <a:avLst/>
          </a:prstGeom>
        </p:spPr>
        <p:txBody>
          <a:bodyPr>
            <a:prstTxWarp prst="textPlain"/>
          </a:bodyPr>
          <a:lstStyle/>
          <a:p>
            <a:pPr lvl="0" algn="ctr"/>
            <a:r>
              <a:rPr b="1" i="0">
                <a:ln>
                  <a:noFill/>
                </a:ln>
                <a:solidFill>
                  <a:schemeClr val="dk1"/>
                </a:solidFill>
                <a:latin typeface="Zen Dots"/>
              </a:rPr>
              <a:t>FUTURISTIC</a:t>
            </a:r>
          </a:p>
        </p:txBody>
      </p:sp>
      <p:sp>
        <p:nvSpPr>
          <p:cNvPr id="2674" name="Google Shape;2674;p55"/>
          <p:cNvSpPr/>
          <p:nvPr/>
        </p:nvSpPr>
        <p:spPr>
          <a:xfrm>
            <a:off x="4690887" y="4525062"/>
            <a:ext cx="4453124" cy="551674"/>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COSPLAY</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8" name="Shape 2678"/>
        <p:cNvGrpSpPr/>
        <p:nvPr/>
      </p:nvGrpSpPr>
      <p:grpSpPr>
        <a:xfrm>
          <a:off x="0" y="0"/>
          <a:ext cx="0" cy="0"/>
          <a:chOff x="0" y="0"/>
          <a:chExt cx="0" cy="0"/>
        </a:xfrm>
      </p:grpSpPr>
      <p:sp>
        <p:nvSpPr>
          <p:cNvPr id="2679" name="Google Shape;2679;p56"/>
          <p:cNvSpPr txBox="1"/>
          <p:nvPr>
            <p:ph type="title"/>
          </p:nvPr>
        </p:nvSpPr>
        <p:spPr>
          <a:xfrm>
            <a:off x="1550675" y="1789875"/>
            <a:ext cx="2744100" cy="91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2680" name="Google Shape;2680;p56"/>
          <p:cNvSpPr txBox="1"/>
          <p:nvPr>
            <p:ph idx="1" type="subTitle"/>
          </p:nvPr>
        </p:nvSpPr>
        <p:spPr>
          <a:xfrm>
            <a:off x="1550675" y="2708933"/>
            <a:ext cx="27441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2681" name="Google Shape;2681;p56"/>
          <p:cNvSpPr txBox="1"/>
          <p:nvPr>
            <p:ph idx="2" type="title"/>
          </p:nvPr>
        </p:nvSpPr>
        <p:spPr>
          <a:xfrm>
            <a:off x="4849213" y="1789877"/>
            <a:ext cx="2744100" cy="91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2682" name="Google Shape;2682;p56"/>
          <p:cNvSpPr txBox="1"/>
          <p:nvPr>
            <p:ph idx="3" type="subTitle"/>
          </p:nvPr>
        </p:nvSpPr>
        <p:spPr>
          <a:xfrm>
            <a:off x="4849219" y="2708702"/>
            <a:ext cx="2744100" cy="64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2683" name="Google Shape;2683;p56"/>
          <p:cNvSpPr/>
          <p:nvPr/>
        </p:nvSpPr>
        <p:spPr>
          <a:xfrm>
            <a:off x="0" y="539412"/>
            <a:ext cx="4453124" cy="551674"/>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COSPLAY</a:t>
            </a:r>
          </a:p>
        </p:txBody>
      </p:sp>
      <p:sp>
        <p:nvSpPr>
          <p:cNvPr id="2684" name="Google Shape;2684;p56"/>
          <p:cNvSpPr/>
          <p:nvPr/>
        </p:nvSpPr>
        <p:spPr>
          <a:xfrm rot="5400000">
            <a:off x="6571574" y="2989577"/>
            <a:ext cx="3718630" cy="628526"/>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CYBER</a:t>
            </a: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8" name="Shape 2688"/>
        <p:cNvGrpSpPr/>
        <p:nvPr/>
      </p:nvGrpSpPr>
      <p:grpSpPr>
        <a:xfrm>
          <a:off x="0" y="0"/>
          <a:ext cx="0" cy="0"/>
          <a:chOff x="0" y="0"/>
          <a:chExt cx="0" cy="0"/>
        </a:xfrm>
      </p:grpSpPr>
      <p:sp>
        <p:nvSpPr>
          <p:cNvPr id="2689" name="Google Shape;2689;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Parts and whole</a:t>
            </a:r>
            <a:endParaRPr/>
          </a:p>
        </p:txBody>
      </p:sp>
      <p:sp>
        <p:nvSpPr>
          <p:cNvPr id="2690" name="Google Shape;2690;p57"/>
          <p:cNvSpPr txBox="1"/>
          <p:nvPr/>
        </p:nvSpPr>
        <p:spPr>
          <a:xfrm>
            <a:off x="720000" y="2991175"/>
            <a:ext cx="3381600" cy="5589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2"/>
                </a:solidFill>
                <a:latin typeface="Zen Dots"/>
                <a:ea typeface="Zen Dots"/>
                <a:cs typeface="Zen Dots"/>
                <a:sym typeface="Zen Dots"/>
              </a:rPr>
              <a:t>Parts of the objet</a:t>
            </a:r>
            <a:endParaRPr sz="2200">
              <a:solidFill>
                <a:schemeClr val="lt2"/>
              </a:solidFill>
              <a:latin typeface="Zen Dots"/>
              <a:ea typeface="Zen Dots"/>
              <a:cs typeface="Zen Dots"/>
              <a:sym typeface="Zen Dots"/>
            </a:endParaRPr>
          </a:p>
        </p:txBody>
      </p:sp>
      <p:sp>
        <p:nvSpPr>
          <p:cNvPr id="2691" name="Google Shape;2691;p57"/>
          <p:cNvSpPr txBox="1"/>
          <p:nvPr/>
        </p:nvSpPr>
        <p:spPr>
          <a:xfrm>
            <a:off x="720000" y="3550075"/>
            <a:ext cx="3381600" cy="8988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317500" lvl="0" marL="457200" rtl="0" algn="l">
              <a:spcBef>
                <a:spcPts val="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Mercury</a:t>
            </a:r>
            <a:endParaRPr>
              <a:solidFill>
                <a:schemeClr val="dk1"/>
              </a:solidFill>
              <a:latin typeface="Catamaran"/>
              <a:ea typeface="Catamaran"/>
              <a:cs typeface="Catamaran"/>
              <a:sym typeface="Catamaran"/>
            </a:endParaRPr>
          </a:p>
          <a:p>
            <a:pPr indent="-317500" lvl="0" marL="457200" rtl="0" algn="l">
              <a:spcBef>
                <a:spcPts val="500"/>
              </a:spcBef>
              <a:spcAft>
                <a:spcPts val="0"/>
              </a:spcAft>
              <a:buClr>
                <a:schemeClr val="lt2"/>
              </a:buClr>
              <a:buSzPts val="1400"/>
              <a:buFont typeface="Catamaran"/>
              <a:buChar char="●"/>
            </a:pPr>
            <a:r>
              <a:rPr lang="en">
                <a:solidFill>
                  <a:schemeClr val="dk1"/>
                </a:solidFill>
                <a:latin typeface="Catamaran"/>
                <a:ea typeface="Catamaran"/>
                <a:cs typeface="Catamaran"/>
                <a:sym typeface="Catamaran"/>
              </a:rPr>
              <a:t>Jupiter</a:t>
            </a:r>
            <a:endParaRPr>
              <a:solidFill>
                <a:schemeClr val="dk1"/>
              </a:solidFill>
              <a:latin typeface="Catamaran"/>
              <a:ea typeface="Catamaran"/>
              <a:cs typeface="Catamaran"/>
              <a:sym typeface="Catamaran"/>
            </a:endParaRPr>
          </a:p>
          <a:p>
            <a:pPr indent="-317500" lvl="0" marL="457200" rtl="0" algn="l">
              <a:spcBef>
                <a:spcPts val="500"/>
              </a:spcBef>
              <a:spcAft>
                <a:spcPts val="500"/>
              </a:spcAft>
              <a:buClr>
                <a:schemeClr val="lt2"/>
              </a:buClr>
              <a:buSzPts val="1400"/>
              <a:buFont typeface="Catamaran"/>
              <a:buChar char="●"/>
            </a:pPr>
            <a:r>
              <a:rPr lang="en">
                <a:solidFill>
                  <a:schemeClr val="dk1"/>
                </a:solidFill>
                <a:latin typeface="Catamaran"/>
                <a:ea typeface="Catamaran"/>
                <a:cs typeface="Catamaran"/>
                <a:sym typeface="Catamaran"/>
              </a:rPr>
              <a:t>Venus</a:t>
            </a:r>
            <a:endParaRPr>
              <a:solidFill>
                <a:schemeClr val="dk1"/>
              </a:solidFill>
              <a:latin typeface="Catamaran"/>
              <a:ea typeface="Catamaran"/>
              <a:cs typeface="Catamaran"/>
              <a:sym typeface="Catamaran"/>
            </a:endParaRPr>
          </a:p>
        </p:txBody>
      </p:sp>
      <p:sp>
        <p:nvSpPr>
          <p:cNvPr id="2692" name="Google Shape;2692;p57"/>
          <p:cNvSpPr txBox="1"/>
          <p:nvPr/>
        </p:nvSpPr>
        <p:spPr>
          <a:xfrm>
            <a:off x="720000" y="1333000"/>
            <a:ext cx="3381600" cy="5589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Zen Dots"/>
                <a:ea typeface="Zen Dots"/>
                <a:cs typeface="Zen Dots"/>
                <a:sym typeface="Zen Dots"/>
              </a:rPr>
              <a:t>The whole object</a:t>
            </a:r>
            <a:endParaRPr sz="2200">
              <a:solidFill>
                <a:schemeClr val="lt2"/>
              </a:solidFill>
              <a:latin typeface="Zen Dots"/>
              <a:ea typeface="Zen Dots"/>
              <a:cs typeface="Zen Dots"/>
              <a:sym typeface="Zen Dots"/>
            </a:endParaRPr>
          </a:p>
        </p:txBody>
      </p:sp>
      <p:sp>
        <p:nvSpPr>
          <p:cNvPr id="2693" name="Google Shape;2693;p57"/>
          <p:cNvSpPr txBox="1"/>
          <p:nvPr/>
        </p:nvSpPr>
        <p:spPr>
          <a:xfrm>
            <a:off x="720000" y="1891900"/>
            <a:ext cx="3381600" cy="9507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Venus has a beautiful name and is the second planet from the Sun. It’s terribly hot, even hotter than Mercury</a:t>
            </a:r>
            <a:endParaRPr>
              <a:solidFill>
                <a:schemeClr val="dk1"/>
              </a:solidFill>
              <a:latin typeface="Catamaran"/>
              <a:ea typeface="Catamaran"/>
              <a:cs typeface="Catamaran"/>
              <a:sym typeface="Catamaran"/>
            </a:endParaRPr>
          </a:p>
        </p:txBody>
      </p:sp>
      <p:sp>
        <p:nvSpPr>
          <p:cNvPr id="2694" name="Google Shape;2694;p57"/>
          <p:cNvSpPr txBox="1"/>
          <p:nvPr/>
        </p:nvSpPr>
        <p:spPr>
          <a:xfrm>
            <a:off x="4291200" y="1323425"/>
            <a:ext cx="4139700" cy="8553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Zen Dots"/>
                <a:ea typeface="Zen Dots"/>
                <a:cs typeface="Zen Dots"/>
                <a:sym typeface="Zen Dots"/>
              </a:rPr>
              <a:t>What would happen if the parts were missing</a:t>
            </a:r>
            <a:endParaRPr sz="2200">
              <a:solidFill>
                <a:schemeClr val="lt2"/>
              </a:solidFill>
              <a:latin typeface="Zen Dots"/>
              <a:ea typeface="Zen Dots"/>
              <a:cs typeface="Zen Dots"/>
              <a:sym typeface="Zen Dots"/>
            </a:endParaRPr>
          </a:p>
        </p:txBody>
      </p:sp>
      <p:sp>
        <p:nvSpPr>
          <p:cNvPr id="2695" name="Google Shape;2695;p57"/>
          <p:cNvSpPr txBox="1"/>
          <p:nvPr/>
        </p:nvSpPr>
        <p:spPr>
          <a:xfrm>
            <a:off x="4291200" y="2178700"/>
            <a:ext cx="4139700" cy="6639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Mercury is the closest planet to the Sun and the smallest one in the Solar System</a:t>
            </a:r>
            <a:endParaRPr>
              <a:solidFill>
                <a:schemeClr val="dk1"/>
              </a:solidFill>
              <a:latin typeface="Catamaran"/>
              <a:ea typeface="Catamaran"/>
              <a:cs typeface="Catamaran"/>
              <a:sym typeface="Catamaran"/>
            </a:endParaRPr>
          </a:p>
        </p:txBody>
      </p:sp>
      <p:sp>
        <p:nvSpPr>
          <p:cNvPr id="2696" name="Google Shape;2696;p57"/>
          <p:cNvSpPr txBox="1"/>
          <p:nvPr/>
        </p:nvSpPr>
        <p:spPr>
          <a:xfrm>
            <a:off x="4291200" y="2991175"/>
            <a:ext cx="4139700" cy="8553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Zen Dots"/>
                <a:ea typeface="Zen Dots"/>
                <a:cs typeface="Zen Dots"/>
                <a:sym typeface="Zen Dots"/>
              </a:rPr>
              <a:t>What’s the function of the parts?</a:t>
            </a:r>
            <a:endParaRPr sz="2200">
              <a:solidFill>
                <a:schemeClr val="lt2"/>
              </a:solidFill>
              <a:latin typeface="Zen Dots"/>
              <a:ea typeface="Zen Dots"/>
              <a:cs typeface="Zen Dots"/>
              <a:sym typeface="Zen Dots"/>
            </a:endParaRPr>
          </a:p>
        </p:txBody>
      </p:sp>
      <p:sp>
        <p:nvSpPr>
          <p:cNvPr id="2697" name="Google Shape;2697;p57"/>
          <p:cNvSpPr txBox="1"/>
          <p:nvPr/>
        </p:nvSpPr>
        <p:spPr>
          <a:xfrm>
            <a:off x="4291200" y="3846450"/>
            <a:ext cx="4139700" cy="6024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Saturn is a gas giant and has several rings. It’s composed mostly of hydrogen and helium</a:t>
            </a:r>
            <a:endParaRPr>
              <a:solidFill>
                <a:schemeClr val="dk1"/>
              </a:solidFill>
              <a:latin typeface="Catamaran"/>
              <a:ea typeface="Catamaran"/>
              <a:cs typeface="Catamaran"/>
              <a:sym typeface="Catamar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1" name="Shape 2701"/>
        <p:cNvGrpSpPr/>
        <p:nvPr/>
      </p:nvGrpSpPr>
      <p:grpSpPr>
        <a:xfrm>
          <a:off x="0" y="0"/>
          <a:ext cx="0" cy="0"/>
          <a:chOff x="0" y="0"/>
          <a:chExt cx="0" cy="0"/>
        </a:xfrm>
      </p:grpSpPr>
      <p:grpSp>
        <p:nvGrpSpPr>
          <p:cNvPr id="2702" name="Google Shape;2702;p58"/>
          <p:cNvGrpSpPr/>
          <p:nvPr/>
        </p:nvGrpSpPr>
        <p:grpSpPr>
          <a:xfrm>
            <a:off x="4572000" y="1178248"/>
            <a:ext cx="3852000" cy="2787000"/>
            <a:chOff x="4572000" y="1178248"/>
            <a:chExt cx="3852000" cy="2787000"/>
          </a:xfrm>
        </p:grpSpPr>
        <p:sp>
          <p:nvSpPr>
            <p:cNvPr id="2703" name="Google Shape;2703;p58"/>
            <p:cNvSpPr/>
            <p:nvPr/>
          </p:nvSpPr>
          <p:spPr>
            <a:xfrm>
              <a:off x="4572000" y="1178248"/>
              <a:ext cx="3852000" cy="2787000"/>
            </a:xfrm>
            <a:prstGeom prst="roundRect">
              <a:avLst>
                <a:gd fmla="val 429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8"/>
            <p:cNvSpPr/>
            <p:nvPr/>
          </p:nvSpPr>
          <p:spPr>
            <a:xfrm>
              <a:off x="5645550" y="3624800"/>
              <a:ext cx="1704900" cy="100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5" name="Google Shape;2705;p58"/>
          <p:cNvSpPr txBox="1"/>
          <p:nvPr>
            <p:ph type="title"/>
          </p:nvPr>
        </p:nvSpPr>
        <p:spPr>
          <a:xfrm>
            <a:off x="713100" y="1379425"/>
            <a:ext cx="2996700" cy="1080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Social Media</a:t>
            </a:r>
            <a:endParaRPr/>
          </a:p>
        </p:txBody>
      </p:sp>
      <p:sp>
        <p:nvSpPr>
          <p:cNvPr id="2706" name="Google Shape;2706;p58"/>
          <p:cNvSpPr txBox="1"/>
          <p:nvPr>
            <p:ph idx="1" type="subTitle"/>
          </p:nvPr>
        </p:nvSpPr>
        <p:spPr>
          <a:xfrm>
            <a:off x="713100" y="2459975"/>
            <a:ext cx="2996700" cy="1304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pic>
        <p:nvPicPr>
          <p:cNvPr id="2707" name="Google Shape;2707;p58"/>
          <p:cNvPicPr preferRelativeResize="0"/>
          <p:nvPr/>
        </p:nvPicPr>
        <p:blipFill rotWithShape="1">
          <a:blip r:embed="rId3">
            <a:alphaModFix/>
          </a:blip>
          <a:srcRect b="0" l="553" r="553" t="0"/>
          <a:stretch/>
        </p:blipFill>
        <p:spPr>
          <a:xfrm>
            <a:off x="4842250" y="1458550"/>
            <a:ext cx="3310999" cy="188337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1" name="Shape 2711"/>
        <p:cNvGrpSpPr/>
        <p:nvPr/>
      </p:nvGrpSpPr>
      <p:grpSpPr>
        <a:xfrm>
          <a:off x="0" y="0"/>
          <a:ext cx="0" cy="0"/>
          <a:chOff x="0" y="0"/>
          <a:chExt cx="0" cy="0"/>
        </a:xfrm>
      </p:grpSpPr>
      <p:sp>
        <p:nvSpPr>
          <p:cNvPr id="2712" name="Google Shape;2712;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2713" name="Google Shape;2713;p59"/>
          <p:cNvSpPr txBox="1"/>
          <p:nvPr>
            <p:ph idx="1" type="body"/>
          </p:nvPr>
        </p:nvSpPr>
        <p:spPr>
          <a:xfrm>
            <a:off x="2343150" y="1215750"/>
            <a:ext cx="4457700" cy="3388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AUTHOR (YEAR). </a:t>
            </a:r>
            <a:r>
              <a:rPr i="1" lang="en"/>
              <a:t>Title of the publication</a:t>
            </a:r>
            <a:r>
              <a:rPr lang="en"/>
              <a:t>. Publisher</a:t>
            </a:r>
            <a:endParaRPr/>
          </a:p>
          <a:p>
            <a:pPr indent="-317500" lvl="0" marL="457200" rtl="0" algn="l">
              <a:spcBef>
                <a:spcPts val="500"/>
              </a:spcBef>
              <a:spcAft>
                <a:spcPts val="0"/>
              </a:spcAft>
              <a:buSzPts val="1400"/>
              <a:buChar char="●"/>
            </a:pPr>
            <a:r>
              <a:rPr lang="en"/>
              <a:t>AUTHOR (YEAR). </a:t>
            </a:r>
            <a:r>
              <a:rPr i="1" lang="en"/>
              <a:t>Title of the publication</a:t>
            </a:r>
            <a:r>
              <a:rPr lang="en"/>
              <a:t>. Publisher</a:t>
            </a:r>
            <a:endParaRPr/>
          </a:p>
          <a:p>
            <a:pPr indent="-317500" lvl="0" marL="457200" rtl="0" algn="l">
              <a:spcBef>
                <a:spcPts val="500"/>
              </a:spcBef>
              <a:spcAft>
                <a:spcPts val="0"/>
              </a:spcAft>
              <a:buSzPts val="1400"/>
              <a:buChar char="●"/>
            </a:pPr>
            <a:r>
              <a:rPr lang="en"/>
              <a:t>AUTHOR (YEAR). </a:t>
            </a:r>
            <a:r>
              <a:rPr i="1" lang="en"/>
              <a:t>Title of the publication</a:t>
            </a:r>
            <a:r>
              <a:rPr lang="en"/>
              <a:t>. Publisher</a:t>
            </a:r>
            <a:endParaRPr/>
          </a:p>
          <a:p>
            <a:pPr indent="-317500" lvl="0" marL="457200" rtl="0" algn="l">
              <a:spcBef>
                <a:spcPts val="500"/>
              </a:spcBef>
              <a:spcAft>
                <a:spcPts val="0"/>
              </a:spcAft>
              <a:buSzPts val="1400"/>
              <a:buChar char="●"/>
            </a:pPr>
            <a:r>
              <a:rPr lang="en"/>
              <a:t>AUTHOR (YEAR). </a:t>
            </a:r>
            <a:r>
              <a:rPr i="1" lang="en"/>
              <a:t>Title of the publication</a:t>
            </a:r>
            <a:r>
              <a:rPr lang="en"/>
              <a:t>. Publisher</a:t>
            </a:r>
            <a:endParaRPr/>
          </a:p>
          <a:p>
            <a:pPr indent="-317500" lvl="0" marL="457200" rtl="0" algn="l">
              <a:spcBef>
                <a:spcPts val="500"/>
              </a:spcBef>
              <a:spcAft>
                <a:spcPts val="0"/>
              </a:spcAft>
              <a:buSzPts val="1400"/>
              <a:buChar char="●"/>
            </a:pPr>
            <a:r>
              <a:rPr lang="en"/>
              <a:t>AUTHOR (YEAR). </a:t>
            </a:r>
            <a:r>
              <a:rPr i="1" lang="en"/>
              <a:t>Title of the publication</a:t>
            </a:r>
            <a:r>
              <a:rPr lang="en"/>
              <a:t>. Publisher</a:t>
            </a:r>
            <a:endParaRPr/>
          </a:p>
          <a:p>
            <a:pPr indent="-317500" lvl="0" marL="457200" rtl="0" algn="l">
              <a:spcBef>
                <a:spcPts val="500"/>
              </a:spcBef>
              <a:spcAft>
                <a:spcPts val="0"/>
              </a:spcAft>
              <a:buSzPts val="1400"/>
              <a:buChar char="●"/>
            </a:pPr>
            <a:r>
              <a:rPr lang="en"/>
              <a:t>AUTHOR (YEAR). </a:t>
            </a:r>
            <a:r>
              <a:rPr i="1" lang="en"/>
              <a:t>Title of the publication</a:t>
            </a:r>
            <a:r>
              <a:rPr lang="en"/>
              <a:t>. Publisher</a:t>
            </a:r>
            <a:endParaRPr/>
          </a:p>
          <a:p>
            <a:pPr indent="-317500" lvl="0" marL="457200" rtl="0" algn="l">
              <a:spcBef>
                <a:spcPts val="500"/>
              </a:spcBef>
              <a:spcAft>
                <a:spcPts val="0"/>
              </a:spcAft>
              <a:buSzPts val="1400"/>
              <a:buChar char="●"/>
            </a:pPr>
            <a:r>
              <a:rPr lang="en"/>
              <a:t>AUTHOR (YEAR). </a:t>
            </a:r>
            <a:r>
              <a:rPr i="1" lang="en"/>
              <a:t>Title of the publication</a:t>
            </a:r>
            <a:r>
              <a:rPr lang="en"/>
              <a:t>. Publisher</a:t>
            </a:r>
            <a:endParaRPr/>
          </a:p>
          <a:p>
            <a:pPr indent="-317500" lvl="0" marL="457200" rtl="0" algn="l">
              <a:spcBef>
                <a:spcPts val="500"/>
              </a:spcBef>
              <a:spcAft>
                <a:spcPts val="0"/>
              </a:spcAft>
              <a:buSzPts val="1400"/>
              <a:buChar char="●"/>
            </a:pPr>
            <a:r>
              <a:rPr lang="en"/>
              <a:t>AUTHOR (YEAR). </a:t>
            </a:r>
            <a:r>
              <a:rPr i="1" lang="en"/>
              <a:t>Title of the publication</a:t>
            </a:r>
            <a:r>
              <a:rPr lang="en"/>
              <a:t>. Publisher</a:t>
            </a:r>
            <a:endParaRPr/>
          </a:p>
          <a:p>
            <a:pPr indent="-317500" lvl="0" marL="457200" rtl="0" algn="l">
              <a:spcBef>
                <a:spcPts val="500"/>
              </a:spcBef>
              <a:spcAft>
                <a:spcPts val="0"/>
              </a:spcAft>
              <a:buSzPts val="1400"/>
              <a:buChar char="●"/>
            </a:pPr>
            <a:r>
              <a:rPr lang="en"/>
              <a:t>AUTHOR (YEAR). </a:t>
            </a:r>
            <a:r>
              <a:rPr i="1" lang="en"/>
              <a:t>Title of the publication</a:t>
            </a:r>
            <a:r>
              <a:rPr lang="en"/>
              <a:t>. Publisher</a:t>
            </a:r>
            <a:endParaRPr/>
          </a:p>
          <a:p>
            <a:pPr indent="-317500" lvl="0" marL="457200" rtl="0" algn="l">
              <a:spcBef>
                <a:spcPts val="500"/>
              </a:spcBef>
              <a:spcAft>
                <a:spcPts val="0"/>
              </a:spcAft>
              <a:buSzPts val="1400"/>
              <a:buChar char="●"/>
            </a:pPr>
            <a:r>
              <a:rPr lang="en"/>
              <a:t>AUTHOR (YEAR). </a:t>
            </a:r>
            <a:r>
              <a:rPr i="1" lang="en"/>
              <a:t>Title of the publication</a:t>
            </a:r>
            <a:r>
              <a:rPr lang="en"/>
              <a:t>. Publisher</a:t>
            </a:r>
            <a:endParaRPr/>
          </a:p>
          <a:p>
            <a:pPr indent="-317500" lvl="0" marL="457200" rtl="0" algn="l">
              <a:spcBef>
                <a:spcPts val="500"/>
              </a:spcBef>
              <a:spcAft>
                <a:spcPts val="500"/>
              </a:spcAft>
              <a:buSzPts val="1400"/>
              <a:buChar char="●"/>
            </a:pPr>
            <a:r>
              <a:rPr lang="en"/>
              <a:t>AUTHOR (YEAR). </a:t>
            </a:r>
            <a:r>
              <a:rPr i="1" lang="en"/>
              <a:t>Title of the publication</a:t>
            </a:r>
            <a:r>
              <a:rPr lang="en"/>
              <a:t>. Publisher</a:t>
            </a:r>
            <a:endParaRPr/>
          </a:p>
        </p:txBody>
      </p:sp>
      <p:sp>
        <p:nvSpPr>
          <p:cNvPr id="2714" name="Google Shape;2714;p59"/>
          <p:cNvSpPr/>
          <p:nvPr/>
        </p:nvSpPr>
        <p:spPr>
          <a:xfrm rot="5400000">
            <a:off x="-1513463" y="1950737"/>
            <a:ext cx="4453124" cy="551674"/>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COSPLAY</a:t>
            </a:r>
          </a:p>
        </p:txBody>
      </p:sp>
      <p:sp>
        <p:nvSpPr>
          <p:cNvPr id="2715" name="Google Shape;2715;p59"/>
          <p:cNvSpPr/>
          <p:nvPr/>
        </p:nvSpPr>
        <p:spPr>
          <a:xfrm flipH="1">
            <a:off x="-898540" y="1811535"/>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33"/>
          <p:cNvSpPr/>
          <p:nvPr/>
        </p:nvSpPr>
        <p:spPr>
          <a:xfrm>
            <a:off x="4901200" y="4597975"/>
            <a:ext cx="4453124" cy="551674"/>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COSPLAY</a:t>
            </a:r>
          </a:p>
        </p:txBody>
      </p:sp>
      <p:sp>
        <p:nvSpPr>
          <p:cNvPr id="549" name="Google Shape;549;p33"/>
          <p:cNvSpPr txBox="1"/>
          <p:nvPr>
            <p:ph type="title"/>
          </p:nvPr>
        </p:nvSpPr>
        <p:spPr>
          <a:xfrm>
            <a:off x="2170787" y="1858575"/>
            <a:ext cx="2272800" cy="41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t>
            </a:r>
            <a:r>
              <a:rPr lang="en"/>
              <a:t>esson</a:t>
            </a:r>
            <a:endParaRPr/>
          </a:p>
        </p:txBody>
      </p:sp>
      <p:sp>
        <p:nvSpPr>
          <p:cNvPr id="550" name="Google Shape;550;p33"/>
          <p:cNvSpPr txBox="1"/>
          <p:nvPr>
            <p:ph idx="6" type="title"/>
          </p:nvPr>
        </p:nvSpPr>
        <p:spPr>
          <a:xfrm>
            <a:off x="2170787" y="3170125"/>
            <a:ext cx="2272800" cy="41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Tips</a:t>
            </a:r>
            <a:endParaRPr/>
          </a:p>
        </p:txBody>
      </p:sp>
      <p:sp>
        <p:nvSpPr>
          <p:cNvPr id="551" name="Google Shape;551;p33"/>
          <p:cNvSpPr txBox="1"/>
          <p:nvPr>
            <p:ph idx="8" type="subTitle"/>
          </p:nvPr>
        </p:nvSpPr>
        <p:spPr>
          <a:xfrm>
            <a:off x="2170787" y="3505850"/>
            <a:ext cx="2272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52" name="Google Shape;552;p33"/>
          <p:cNvSpPr txBox="1"/>
          <p:nvPr>
            <p:ph idx="9" type="title"/>
          </p:nvPr>
        </p:nvSpPr>
        <p:spPr>
          <a:xfrm>
            <a:off x="5800534" y="3170125"/>
            <a:ext cx="2272800" cy="41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t>
            </a:r>
            <a:r>
              <a:rPr lang="en"/>
              <a:t>xercise</a:t>
            </a:r>
            <a:endParaRPr/>
          </a:p>
        </p:txBody>
      </p:sp>
      <p:sp>
        <p:nvSpPr>
          <p:cNvPr id="553" name="Google Shape;553;p33"/>
          <p:cNvSpPr txBox="1"/>
          <p:nvPr>
            <p:ph idx="14" type="subTitle"/>
          </p:nvPr>
        </p:nvSpPr>
        <p:spPr>
          <a:xfrm>
            <a:off x="5800534" y="3505850"/>
            <a:ext cx="2272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54" name="Google Shape;554;p33"/>
          <p:cNvSpPr txBox="1"/>
          <p:nvPr>
            <p:ph idx="2" type="title"/>
          </p:nvPr>
        </p:nvSpPr>
        <p:spPr>
          <a:xfrm>
            <a:off x="1070665" y="2137675"/>
            <a:ext cx="11001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55" name="Google Shape;555;p33"/>
          <p:cNvSpPr txBox="1"/>
          <p:nvPr>
            <p:ph idx="1" type="subTitle"/>
          </p:nvPr>
        </p:nvSpPr>
        <p:spPr>
          <a:xfrm>
            <a:off x="2170787" y="2194275"/>
            <a:ext cx="2272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56" name="Google Shape;556;p33"/>
          <p:cNvSpPr txBox="1"/>
          <p:nvPr>
            <p:ph idx="3" type="title"/>
          </p:nvPr>
        </p:nvSpPr>
        <p:spPr>
          <a:xfrm>
            <a:off x="5800534" y="1858575"/>
            <a:ext cx="2272800" cy="41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Features</a:t>
            </a:r>
            <a:endParaRPr/>
          </a:p>
        </p:txBody>
      </p:sp>
      <p:sp>
        <p:nvSpPr>
          <p:cNvPr id="557" name="Google Shape;557;p33"/>
          <p:cNvSpPr txBox="1"/>
          <p:nvPr>
            <p:ph idx="5" type="subTitle"/>
          </p:nvPr>
        </p:nvSpPr>
        <p:spPr>
          <a:xfrm>
            <a:off x="5800534" y="2194275"/>
            <a:ext cx="2272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58" name="Google Shape;558;p33"/>
          <p:cNvSpPr txBox="1"/>
          <p:nvPr>
            <p:ph idx="4" type="title"/>
          </p:nvPr>
        </p:nvSpPr>
        <p:spPr>
          <a:xfrm>
            <a:off x="4700416" y="2137675"/>
            <a:ext cx="11001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59" name="Google Shape;559;p33"/>
          <p:cNvSpPr txBox="1"/>
          <p:nvPr>
            <p:ph idx="7" type="title"/>
          </p:nvPr>
        </p:nvSpPr>
        <p:spPr>
          <a:xfrm>
            <a:off x="1070665" y="3461350"/>
            <a:ext cx="11001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60" name="Google Shape;560;p33"/>
          <p:cNvSpPr txBox="1"/>
          <p:nvPr>
            <p:ph idx="13" type="title"/>
          </p:nvPr>
        </p:nvSpPr>
        <p:spPr>
          <a:xfrm>
            <a:off x="4700416" y="3461350"/>
            <a:ext cx="11001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61" name="Google Shape;561;p33"/>
          <p:cNvSpPr txBox="1"/>
          <p:nvPr>
            <p:ph idx="15" type="title"/>
          </p:nvPr>
        </p:nvSpPr>
        <p:spPr>
          <a:xfrm>
            <a:off x="7131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grpSp>
        <p:nvGrpSpPr>
          <p:cNvPr id="562" name="Google Shape;562;p33"/>
          <p:cNvGrpSpPr/>
          <p:nvPr/>
        </p:nvGrpSpPr>
        <p:grpSpPr>
          <a:xfrm>
            <a:off x="8215050" y="4800900"/>
            <a:ext cx="431675" cy="145800"/>
            <a:chOff x="1059975" y="1389000"/>
            <a:chExt cx="431675" cy="145800"/>
          </a:xfrm>
        </p:grpSpPr>
        <p:sp>
          <p:nvSpPr>
            <p:cNvPr id="563" name="Google Shape;563;p33"/>
            <p:cNvSpPr/>
            <p:nvPr/>
          </p:nvSpPr>
          <p:spPr>
            <a:xfrm>
              <a:off x="10599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3"/>
            <p:cNvSpPr/>
            <p:nvPr/>
          </p:nvSpPr>
          <p:spPr>
            <a:xfrm>
              <a:off x="11387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3"/>
            <p:cNvSpPr/>
            <p:nvPr/>
          </p:nvSpPr>
          <p:spPr>
            <a:xfrm>
              <a:off x="121752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3"/>
            <p:cNvSpPr/>
            <p:nvPr/>
          </p:nvSpPr>
          <p:spPr>
            <a:xfrm>
              <a:off x="129630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3"/>
            <p:cNvSpPr/>
            <p:nvPr/>
          </p:nvSpPr>
          <p:spPr>
            <a:xfrm>
              <a:off x="1375075"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3"/>
            <p:cNvSpPr/>
            <p:nvPr/>
          </p:nvSpPr>
          <p:spPr>
            <a:xfrm>
              <a:off x="1453850" y="1389000"/>
              <a:ext cx="37800" cy="1458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9" name="Shape 2719"/>
        <p:cNvGrpSpPr/>
        <p:nvPr/>
      </p:nvGrpSpPr>
      <p:grpSpPr>
        <a:xfrm>
          <a:off x="0" y="0"/>
          <a:ext cx="0" cy="0"/>
          <a:chOff x="0" y="0"/>
          <a:chExt cx="0" cy="0"/>
        </a:xfrm>
      </p:grpSpPr>
      <p:sp>
        <p:nvSpPr>
          <p:cNvPr id="2720" name="Google Shape;2720;p60"/>
          <p:cNvSpPr/>
          <p:nvPr/>
        </p:nvSpPr>
        <p:spPr>
          <a:xfrm rot="5400000">
            <a:off x="6571574" y="2989577"/>
            <a:ext cx="3718630" cy="628526"/>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CYBER</a:t>
            </a:r>
          </a:p>
        </p:txBody>
      </p:sp>
      <p:sp>
        <p:nvSpPr>
          <p:cNvPr id="2721" name="Google Shape;2721;p60"/>
          <p:cNvSpPr txBox="1"/>
          <p:nvPr>
            <p:ph type="title"/>
          </p:nvPr>
        </p:nvSpPr>
        <p:spPr>
          <a:xfrm>
            <a:off x="1102425" y="539400"/>
            <a:ext cx="3779700" cy="87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722" name="Google Shape;2722;p60"/>
          <p:cNvSpPr txBox="1"/>
          <p:nvPr>
            <p:ph idx="1" type="subTitle"/>
          </p:nvPr>
        </p:nvSpPr>
        <p:spPr>
          <a:xfrm>
            <a:off x="1102425" y="2106100"/>
            <a:ext cx="3779700" cy="10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Do you have any questions?</a:t>
            </a:r>
            <a:endParaRPr/>
          </a:p>
          <a:p>
            <a:pPr indent="0" lvl="0" marL="0" rtl="0" algn="l">
              <a:spcBef>
                <a:spcPts val="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Clr>
                <a:schemeClr val="lt1"/>
              </a:buClr>
              <a:buSzPts val="1100"/>
              <a:buFont typeface="Arial"/>
              <a:buNone/>
            </a:pPr>
            <a:r>
              <a:rPr lang="en"/>
              <a:t>yourwebsite.com</a:t>
            </a:r>
            <a:endParaRPr/>
          </a:p>
        </p:txBody>
      </p:sp>
      <p:sp>
        <p:nvSpPr>
          <p:cNvPr id="2723" name="Google Shape;2723;p60"/>
          <p:cNvSpPr txBox="1"/>
          <p:nvPr/>
        </p:nvSpPr>
        <p:spPr>
          <a:xfrm>
            <a:off x="1102425" y="4169400"/>
            <a:ext cx="3779700" cy="43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2"/>
                </a:solidFill>
                <a:latin typeface="Catamaran"/>
                <a:ea typeface="Catamaran"/>
                <a:cs typeface="Catamaran"/>
                <a:sym typeface="Catamaran"/>
              </a:rPr>
              <a:t>Please keep this slide for attribution</a:t>
            </a:r>
            <a:endParaRPr b="1" sz="1200">
              <a:solidFill>
                <a:schemeClr val="lt2"/>
              </a:solidFill>
              <a:latin typeface="Catamaran"/>
              <a:ea typeface="Catamaran"/>
              <a:cs typeface="Catamaran"/>
              <a:sym typeface="Catamaran"/>
            </a:endParaRPr>
          </a:p>
        </p:txBody>
      </p:sp>
      <p:sp>
        <p:nvSpPr>
          <p:cNvPr id="2724" name="Google Shape;2724;p60"/>
          <p:cNvSpPr/>
          <p:nvPr/>
        </p:nvSpPr>
        <p:spPr>
          <a:xfrm rot="-5400000">
            <a:off x="-334050" y="2350350"/>
            <a:ext cx="1485600" cy="442800"/>
          </a:xfrm>
          <a:prstGeom prst="homePlat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0"/>
          <p:cNvSpPr/>
          <p:nvPr/>
        </p:nvSpPr>
        <p:spPr>
          <a:xfrm rot="5400000">
            <a:off x="14240" y="2598593"/>
            <a:ext cx="926020" cy="154349"/>
          </a:xfrm>
          <a:prstGeom prst="rect">
            <a:avLst/>
          </a:prstGeom>
        </p:spPr>
        <p:txBody>
          <a:bodyPr>
            <a:prstTxWarp prst="textPlain"/>
          </a:bodyPr>
          <a:lstStyle/>
          <a:p>
            <a:pPr lvl="0" algn="ctr"/>
            <a:r>
              <a:rPr b="1" i="1">
                <a:ln>
                  <a:noFill/>
                </a:ln>
                <a:solidFill>
                  <a:schemeClr val="dk1"/>
                </a:solidFill>
                <a:latin typeface="Zen Dots"/>
              </a:rPr>
              <a:t>CYBER</a:t>
            </a:r>
          </a:p>
        </p:txBody>
      </p:sp>
      <p:sp>
        <p:nvSpPr>
          <p:cNvPr id="2726" name="Google Shape;2726;p60"/>
          <p:cNvSpPr/>
          <p:nvPr/>
        </p:nvSpPr>
        <p:spPr>
          <a:xfrm rot="5400000">
            <a:off x="-153166" y="2631517"/>
            <a:ext cx="920972" cy="88500"/>
          </a:xfrm>
          <a:prstGeom prst="rect">
            <a:avLst/>
          </a:prstGeom>
        </p:spPr>
        <p:txBody>
          <a:bodyPr>
            <a:prstTxWarp prst="textPlain"/>
          </a:bodyPr>
          <a:lstStyle/>
          <a:p>
            <a:pPr lvl="0" algn="ctr"/>
            <a:r>
              <a:rPr b="1" i="0">
                <a:ln>
                  <a:noFill/>
                </a:ln>
                <a:solidFill>
                  <a:schemeClr val="dk1"/>
                </a:solidFill>
                <a:latin typeface="Zen Dots"/>
              </a:rPr>
              <a:t>FUTURISTIC</a:t>
            </a:r>
          </a:p>
        </p:txBody>
      </p:sp>
      <p:grpSp>
        <p:nvGrpSpPr>
          <p:cNvPr id="2727" name="Google Shape;2727;p60"/>
          <p:cNvGrpSpPr/>
          <p:nvPr/>
        </p:nvGrpSpPr>
        <p:grpSpPr>
          <a:xfrm>
            <a:off x="5354407" y="767480"/>
            <a:ext cx="3022644" cy="3608548"/>
            <a:chOff x="5403332" y="767405"/>
            <a:chExt cx="3022644" cy="3608548"/>
          </a:xfrm>
        </p:grpSpPr>
        <p:sp>
          <p:nvSpPr>
            <p:cNvPr id="2728" name="Google Shape;2728;p60"/>
            <p:cNvSpPr/>
            <p:nvPr/>
          </p:nvSpPr>
          <p:spPr>
            <a:xfrm>
              <a:off x="5855384" y="3101855"/>
              <a:ext cx="367227" cy="589017"/>
            </a:xfrm>
            <a:custGeom>
              <a:rect b="b" l="l" r="r" t="t"/>
              <a:pathLst>
                <a:path extrusionOk="0" h="6812" w="4247">
                  <a:moveTo>
                    <a:pt x="1384" y="0"/>
                  </a:moveTo>
                  <a:cubicBezTo>
                    <a:pt x="1276" y="0"/>
                    <a:pt x="1178" y="27"/>
                    <a:pt x="1098" y="86"/>
                  </a:cubicBezTo>
                  <a:cubicBezTo>
                    <a:pt x="482" y="541"/>
                    <a:pt x="0" y="827"/>
                    <a:pt x="214" y="1094"/>
                  </a:cubicBezTo>
                  <a:cubicBezTo>
                    <a:pt x="420" y="1362"/>
                    <a:pt x="1419" y="1772"/>
                    <a:pt x="1615" y="1897"/>
                  </a:cubicBezTo>
                  <a:cubicBezTo>
                    <a:pt x="1704" y="1960"/>
                    <a:pt x="1767" y="2263"/>
                    <a:pt x="1883" y="2450"/>
                  </a:cubicBezTo>
                  <a:cubicBezTo>
                    <a:pt x="2017" y="3128"/>
                    <a:pt x="1999" y="4101"/>
                    <a:pt x="1356" y="5359"/>
                  </a:cubicBezTo>
                  <a:cubicBezTo>
                    <a:pt x="976" y="6113"/>
                    <a:pt x="1609" y="6812"/>
                    <a:pt x="2358" y="6812"/>
                  </a:cubicBezTo>
                  <a:cubicBezTo>
                    <a:pt x="2557" y="6812"/>
                    <a:pt x="2764" y="6763"/>
                    <a:pt x="2962" y="6652"/>
                  </a:cubicBezTo>
                  <a:cubicBezTo>
                    <a:pt x="4113" y="6010"/>
                    <a:pt x="4247" y="2415"/>
                    <a:pt x="4175" y="1781"/>
                  </a:cubicBezTo>
                  <a:cubicBezTo>
                    <a:pt x="4113" y="1157"/>
                    <a:pt x="2900" y="782"/>
                    <a:pt x="2748" y="675"/>
                  </a:cubicBezTo>
                  <a:lnTo>
                    <a:pt x="2748" y="675"/>
                  </a:lnTo>
                  <a:cubicBezTo>
                    <a:pt x="2757" y="889"/>
                    <a:pt x="2748" y="1085"/>
                    <a:pt x="2748" y="1255"/>
                  </a:cubicBezTo>
                  <a:cubicBezTo>
                    <a:pt x="2730" y="1193"/>
                    <a:pt x="2712" y="1130"/>
                    <a:pt x="2686" y="1077"/>
                  </a:cubicBezTo>
                  <a:cubicBezTo>
                    <a:pt x="2686" y="1059"/>
                    <a:pt x="2677" y="1041"/>
                    <a:pt x="2668" y="1023"/>
                  </a:cubicBezTo>
                  <a:cubicBezTo>
                    <a:pt x="2650" y="978"/>
                    <a:pt x="2632" y="934"/>
                    <a:pt x="2605" y="898"/>
                  </a:cubicBezTo>
                  <a:cubicBezTo>
                    <a:pt x="2596" y="880"/>
                    <a:pt x="2587" y="862"/>
                    <a:pt x="2579" y="845"/>
                  </a:cubicBezTo>
                  <a:cubicBezTo>
                    <a:pt x="2552" y="800"/>
                    <a:pt x="2525" y="755"/>
                    <a:pt x="2489" y="702"/>
                  </a:cubicBezTo>
                  <a:cubicBezTo>
                    <a:pt x="2489" y="702"/>
                    <a:pt x="2480" y="693"/>
                    <a:pt x="2480" y="693"/>
                  </a:cubicBezTo>
                  <a:cubicBezTo>
                    <a:pt x="2445" y="631"/>
                    <a:pt x="2400" y="586"/>
                    <a:pt x="2356" y="532"/>
                  </a:cubicBezTo>
                  <a:cubicBezTo>
                    <a:pt x="2067" y="211"/>
                    <a:pt x="1686" y="0"/>
                    <a:pt x="1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0"/>
            <p:cNvSpPr/>
            <p:nvPr/>
          </p:nvSpPr>
          <p:spPr>
            <a:xfrm>
              <a:off x="5940986" y="3720962"/>
              <a:ext cx="514568" cy="654991"/>
            </a:xfrm>
            <a:custGeom>
              <a:rect b="b" l="l" r="r" t="t"/>
              <a:pathLst>
                <a:path extrusionOk="0" h="7575" w="5951">
                  <a:moveTo>
                    <a:pt x="3337" y="1"/>
                  </a:moveTo>
                  <a:lnTo>
                    <a:pt x="3337" y="1"/>
                  </a:lnTo>
                  <a:cubicBezTo>
                    <a:pt x="3239" y="19"/>
                    <a:pt x="3105" y="19"/>
                    <a:pt x="2953" y="36"/>
                  </a:cubicBezTo>
                  <a:cubicBezTo>
                    <a:pt x="2811" y="54"/>
                    <a:pt x="2650" y="90"/>
                    <a:pt x="2498" y="152"/>
                  </a:cubicBezTo>
                  <a:cubicBezTo>
                    <a:pt x="2454" y="170"/>
                    <a:pt x="2418" y="188"/>
                    <a:pt x="2383" y="215"/>
                  </a:cubicBezTo>
                  <a:cubicBezTo>
                    <a:pt x="2302" y="259"/>
                    <a:pt x="2231" y="313"/>
                    <a:pt x="2168" y="375"/>
                  </a:cubicBezTo>
                  <a:cubicBezTo>
                    <a:pt x="1999" y="536"/>
                    <a:pt x="1874" y="777"/>
                    <a:pt x="1812" y="1143"/>
                  </a:cubicBezTo>
                  <a:cubicBezTo>
                    <a:pt x="1812" y="1160"/>
                    <a:pt x="1812" y="1187"/>
                    <a:pt x="1803" y="1214"/>
                  </a:cubicBezTo>
                  <a:cubicBezTo>
                    <a:pt x="1803" y="1223"/>
                    <a:pt x="1803" y="1232"/>
                    <a:pt x="1803" y="1241"/>
                  </a:cubicBezTo>
                  <a:cubicBezTo>
                    <a:pt x="1794" y="1259"/>
                    <a:pt x="1794" y="1276"/>
                    <a:pt x="1794" y="1294"/>
                  </a:cubicBezTo>
                  <a:cubicBezTo>
                    <a:pt x="1758" y="1508"/>
                    <a:pt x="1713" y="1821"/>
                    <a:pt x="1660" y="2168"/>
                  </a:cubicBezTo>
                  <a:cubicBezTo>
                    <a:pt x="1499" y="3114"/>
                    <a:pt x="1232" y="4372"/>
                    <a:pt x="804" y="4898"/>
                  </a:cubicBezTo>
                  <a:cubicBezTo>
                    <a:pt x="179" y="5666"/>
                    <a:pt x="1" y="7450"/>
                    <a:pt x="1535" y="7566"/>
                  </a:cubicBezTo>
                  <a:cubicBezTo>
                    <a:pt x="1609" y="7572"/>
                    <a:pt x="1681" y="7575"/>
                    <a:pt x="1750" y="7575"/>
                  </a:cubicBezTo>
                  <a:cubicBezTo>
                    <a:pt x="3105" y="7575"/>
                    <a:pt x="3445" y="6435"/>
                    <a:pt x="3292" y="5255"/>
                  </a:cubicBezTo>
                  <a:cubicBezTo>
                    <a:pt x="3141" y="4069"/>
                    <a:pt x="3408" y="2722"/>
                    <a:pt x="4131" y="1883"/>
                  </a:cubicBezTo>
                  <a:cubicBezTo>
                    <a:pt x="4354" y="1812"/>
                    <a:pt x="5416" y="1678"/>
                    <a:pt x="5683" y="1482"/>
                  </a:cubicBezTo>
                  <a:cubicBezTo>
                    <a:pt x="5951" y="1276"/>
                    <a:pt x="5558" y="875"/>
                    <a:pt x="5086" y="277"/>
                  </a:cubicBezTo>
                  <a:cubicBezTo>
                    <a:pt x="4996" y="170"/>
                    <a:pt x="4863" y="108"/>
                    <a:pt x="4702" y="99"/>
                  </a:cubicBezTo>
                  <a:cubicBezTo>
                    <a:pt x="4675" y="97"/>
                    <a:pt x="4647" y="95"/>
                    <a:pt x="4619" y="95"/>
                  </a:cubicBezTo>
                  <a:cubicBezTo>
                    <a:pt x="4532" y="95"/>
                    <a:pt x="4439" y="106"/>
                    <a:pt x="4345" y="126"/>
                  </a:cubicBezTo>
                  <a:cubicBezTo>
                    <a:pt x="4318" y="135"/>
                    <a:pt x="4301" y="143"/>
                    <a:pt x="4274" y="152"/>
                  </a:cubicBezTo>
                  <a:cubicBezTo>
                    <a:pt x="4256" y="152"/>
                    <a:pt x="4247" y="152"/>
                    <a:pt x="4229" y="161"/>
                  </a:cubicBezTo>
                  <a:cubicBezTo>
                    <a:pt x="4202" y="170"/>
                    <a:pt x="4185" y="179"/>
                    <a:pt x="4158" y="188"/>
                  </a:cubicBezTo>
                  <a:cubicBezTo>
                    <a:pt x="4140" y="188"/>
                    <a:pt x="4122" y="197"/>
                    <a:pt x="4104" y="197"/>
                  </a:cubicBezTo>
                  <a:cubicBezTo>
                    <a:pt x="4086" y="206"/>
                    <a:pt x="4060" y="215"/>
                    <a:pt x="4033" y="233"/>
                  </a:cubicBezTo>
                  <a:cubicBezTo>
                    <a:pt x="4024" y="233"/>
                    <a:pt x="4006" y="242"/>
                    <a:pt x="3988" y="250"/>
                  </a:cubicBezTo>
                  <a:cubicBezTo>
                    <a:pt x="3962" y="259"/>
                    <a:pt x="3944" y="268"/>
                    <a:pt x="3917" y="286"/>
                  </a:cubicBezTo>
                  <a:cubicBezTo>
                    <a:pt x="3899" y="295"/>
                    <a:pt x="3872" y="304"/>
                    <a:pt x="3854" y="313"/>
                  </a:cubicBezTo>
                  <a:cubicBezTo>
                    <a:pt x="3819" y="331"/>
                    <a:pt x="3792" y="349"/>
                    <a:pt x="3756" y="375"/>
                  </a:cubicBezTo>
                  <a:cubicBezTo>
                    <a:pt x="3739" y="384"/>
                    <a:pt x="3712" y="402"/>
                    <a:pt x="3694" y="411"/>
                  </a:cubicBezTo>
                  <a:cubicBezTo>
                    <a:pt x="3676" y="429"/>
                    <a:pt x="3658" y="438"/>
                    <a:pt x="3640" y="456"/>
                  </a:cubicBezTo>
                  <a:cubicBezTo>
                    <a:pt x="3623" y="465"/>
                    <a:pt x="3596" y="482"/>
                    <a:pt x="3578" y="500"/>
                  </a:cubicBezTo>
                  <a:cubicBezTo>
                    <a:pt x="3560" y="509"/>
                    <a:pt x="3542" y="527"/>
                    <a:pt x="3524" y="536"/>
                  </a:cubicBezTo>
                  <a:cubicBezTo>
                    <a:pt x="3507" y="554"/>
                    <a:pt x="3489" y="572"/>
                    <a:pt x="3471" y="589"/>
                  </a:cubicBezTo>
                  <a:cubicBezTo>
                    <a:pt x="3453" y="607"/>
                    <a:pt x="3435" y="616"/>
                    <a:pt x="3426" y="634"/>
                  </a:cubicBezTo>
                  <a:cubicBezTo>
                    <a:pt x="3400" y="652"/>
                    <a:pt x="3382" y="679"/>
                    <a:pt x="3355" y="697"/>
                  </a:cubicBezTo>
                  <a:cubicBezTo>
                    <a:pt x="3346" y="714"/>
                    <a:pt x="3337" y="723"/>
                    <a:pt x="3328" y="732"/>
                  </a:cubicBezTo>
                  <a:cubicBezTo>
                    <a:pt x="3301" y="768"/>
                    <a:pt x="3266" y="804"/>
                    <a:pt x="3239" y="839"/>
                  </a:cubicBezTo>
                  <a:cubicBezTo>
                    <a:pt x="3230" y="848"/>
                    <a:pt x="3230" y="857"/>
                    <a:pt x="3221" y="866"/>
                  </a:cubicBezTo>
                  <a:cubicBezTo>
                    <a:pt x="3203" y="893"/>
                    <a:pt x="3185" y="920"/>
                    <a:pt x="3168" y="955"/>
                  </a:cubicBezTo>
                  <a:cubicBezTo>
                    <a:pt x="3159" y="964"/>
                    <a:pt x="3150" y="982"/>
                    <a:pt x="3141" y="991"/>
                  </a:cubicBezTo>
                  <a:cubicBezTo>
                    <a:pt x="3123" y="1018"/>
                    <a:pt x="3114" y="1044"/>
                    <a:pt x="3096" y="1080"/>
                  </a:cubicBezTo>
                  <a:cubicBezTo>
                    <a:pt x="3087" y="1089"/>
                    <a:pt x="3087" y="1107"/>
                    <a:pt x="3078" y="1125"/>
                  </a:cubicBezTo>
                  <a:cubicBezTo>
                    <a:pt x="3069" y="1151"/>
                    <a:pt x="3052" y="1178"/>
                    <a:pt x="3043" y="1214"/>
                  </a:cubicBezTo>
                  <a:cubicBezTo>
                    <a:pt x="3043" y="1223"/>
                    <a:pt x="3034" y="1241"/>
                    <a:pt x="3034" y="1250"/>
                  </a:cubicBezTo>
                  <a:cubicBezTo>
                    <a:pt x="3016" y="1294"/>
                    <a:pt x="3007" y="1339"/>
                    <a:pt x="2998" y="1392"/>
                  </a:cubicBezTo>
                  <a:cubicBezTo>
                    <a:pt x="3016" y="1223"/>
                    <a:pt x="3096" y="893"/>
                    <a:pt x="3212" y="447"/>
                  </a:cubicBezTo>
                  <a:cubicBezTo>
                    <a:pt x="3230" y="384"/>
                    <a:pt x="3248" y="313"/>
                    <a:pt x="3275" y="242"/>
                  </a:cubicBezTo>
                  <a:cubicBezTo>
                    <a:pt x="3292" y="161"/>
                    <a:pt x="3319" y="81"/>
                    <a:pt x="33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0"/>
            <p:cNvSpPr/>
            <p:nvPr/>
          </p:nvSpPr>
          <p:spPr>
            <a:xfrm>
              <a:off x="6554214" y="774928"/>
              <a:ext cx="938086" cy="932638"/>
            </a:xfrm>
            <a:custGeom>
              <a:rect b="b" l="l" r="r" t="t"/>
              <a:pathLst>
                <a:path extrusionOk="0" h="10786" w="10849">
                  <a:moveTo>
                    <a:pt x="3908" y="1"/>
                  </a:moveTo>
                  <a:cubicBezTo>
                    <a:pt x="3800" y="1"/>
                    <a:pt x="3687" y="4"/>
                    <a:pt x="3569" y="11"/>
                  </a:cubicBezTo>
                  <a:cubicBezTo>
                    <a:pt x="117" y="217"/>
                    <a:pt x="1" y="3241"/>
                    <a:pt x="1" y="3241"/>
                  </a:cubicBezTo>
                  <a:cubicBezTo>
                    <a:pt x="1" y="3241"/>
                    <a:pt x="1847" y="4160"/>
                    <a:pt x="2079" y="4855"/>
                  </a:cubicBezTo>
                  <a:cubicBezTo>
                    <a:pt x="2311" y="5542"/>
                    <a:pt x="554" y="9111"/>
                    <a:pt x="4452" y="9521"/>
                  </a:cubicBezTo>
                  <a:cubicBezTo>
                    <a:pt x="6964" y="9787"/>
                    <a:pt x="7452" y="10785"/>
                    <a:pt x="7840" y="10785"/>
                  </a:cubicBezTo>
                  <a:cubicBezTo>
                    <a:pt x="8037" y="10785"/>
                    <a:pt x="8209" y="10526"/>
                    <a:pt x="8610" y="9780"/>
                  </a:cubicBezTo>
                  <a:cubicBezTo>
                    <a:pt x="10849" y="7389"/>
                    <a:pt x="7325" y="5614"/>
                    <a:pt x="7325" y="5614"/>
                  </a:cubicBezTo>
                  <a:lnTo>
                    <a:pt x="7325" y="5614"/>
                  </a:lnTo>
                  <a:cubicBezTo>
                    <a:pt x="7537" y="5647"/>
                    <a:pt x="7732" y="5663"/>
                    <a:pt x="7911" y="5663"/>
                  </a:cubicBezTo>
                  <a:cubicBezTo>
                    <a:pt x="9642" y="5663"/>
                    <a:pt x="9945" y="4213"/>
                    <a:pt x="9752" y="3357"/>
                  </a:cubicBezTo>
                  <a:lnTo>
                    <a:pt x="9752" y="3357"/>
                  </a:lnTo>
                  <a:cubicBezTo>
                    <a:pt x="9501" y="4495"/>
                    <a:pt x="8806" y="4990"/>
                    <a:pt x="8164" y="4990"/>
                  </a:cubicBezTo>
                  <a:cubicBezTo>
                    <a:pt x="7548" y="4990"/>
                    <a:pt x="6980" y="4535"/>
                    <a:pt x="6897" y="3758"/>
                  </a:cubicBezTo>
                  <a:cubicBezTo>
                    <a:pt x="6785" y="2741"/>
                    <a:pt x="7006" y="1"/>
                    <a:pt x="39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0"/>
            <p:cNvSpPr/>
            <p:nvPr/>
          </p:nvSpPr>
          <p:spPr>
            <a:xfrm>
              <a:off x="6878208" y="2110678"/>
              <a:ext cx="686638" cy="424815"/>
            </a:xfrm>
            <a:custGeom>
              <a:rect b="b" l="l" r="r" t="t"/>
              <a:pathLst>
                <a:path extrusionOk="0" h="4913" w="7941">
                  <a:moveTo>
                    <a:pt x="2500" y="1"/>
                  </a:moveTo>
                  <a:cubicBezTo>
                    <a:pt x="804" y="1"/>
                    <a:pt x="188" y="746"/>
                    <a:pt x="188" y="746"/>
                  </a:cubicBezTo>
                  <a:lnTo>
                    <a:pt x="1" y="4912"/>
                  </a:lnTo>
                  <a:cubicBezTo>
                    <a:pt x="1" y="4912"/>
                    <a:pt x="7940" y="1219"/>
                    <a:pt x="4622" y="318"/>
                  </a:cubicBezTo>
                  <a:cubicBezTo>
                    <a:pt x="3777" y="87"/>
                    <a:pt x="3076" y="1"/>
                    <a:pt x="2500" y="1"/>
                  </a:cubicBezTo>
                  <a:close/>
                </a:path>
              </a:pathLst>
            </a:custGeom>
            <a:gradFill>
              <a:gsLst>
                <a:gs pos="0">
                  <a:schemeClr val="lt1"/>
                </a:gs>
                <a:gs pos="50000">
                  <a:schemeClr val="dk2"/>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0"/>
            <p:cNvSpPr/>
            <p:nvPr/>
          </p:nvSpPr>
          <p:spPr>
            <a:xfrm>
              <a:off x="6081410" y="3923036"/>
              <a:ext cx="865" cy="2421"/>
            </a:xfrm>
            <a:custGeom>
              <a:rect b="b" l="l" r="r" t="t"/>
              <a:pathLst>
                <a:path extrusionOk="0" h="28" w="10">
                  <a:moveTo>
                    <a:pt x="9" y="1"/>
                  </a:moveTo>
                  <a:cubicBezTo>
                    <a:pt x="0" y="10"/>
                    <a:pt x="0" y="19"/>
                    <a:pt x="0" y="28"/>
                  </a:cubicBezTo>
                  <a:cubicBezTo>
                    <a:pt x="0" y="19"/>
                    <a:pt x="0" y="10"/>
                    <a:pt x="9" y="1"/>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0"/>
            <p:cNvSpPr/>
            <p:nvPr/>
          </p:nvSpPr>
          <p:spPr>
            <a:xfrm>
              <a:off x="6082188" y="3923036"/>
              <a:ext cx="86" cy="86"/>
            </a:xfrm>
            <a:custGeom>
              <a:rect b="b" l="l" r="r" t="t"/>
              <a:pathLst>
                <a:path extrusionOk="0" h="1" w="1">
                  <a:moveTo>
                    <a:pt x="0" y="1"/>
                  </a:moveTo>
                  <a:lnTo>
                    <a:pt x="0" y="1"/>
                  </a:ln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0"/>
            <p:cNvSpPr/>
            <p:nvPr/>
          </p:nvSpPr>
          <p:spPr>
            <a:xfrm>
              <a:off x="6081410" y="3926149"/>
              <a:ext cx="86" cy="3978"/>
            </a:xfrm>
            <a:custGeom>
              <a:rect b="b" l="l" r="r" t="t"/>
              <a:pathLst>
                <a:path extrusionOk="0" h="46" w="1">
                  <a:moveTo>
                    <a:pt x="0" y="1"/>
                  </a:moveTo>
                  <a:cubicBezTo>
                    <a:pt x="0" y="19"/>
                    <a:pt x="0" y="27"/>
                    <a:pt x="0" y="45"/>
                  </a:cubicBezTo>
                  <a:cubicBezTo>
                    <a:pt x="0" y="36"/>
                    <a:pt x="0" y="19"/>
                    <a:pt x="0" y="1"/>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0"/>
            <p:cNvSpPr/>
            <p:nvPr/>
          </p:nvSpPr>
          <p:spPr>
            <a:xfrm>
              <a:off x="6081410" y="3925371"/>
              <a:ext cx="86" cy="865"/>
            </a:xfrm>
            <a:custGeom>
              <a:rect b="b" l="l" r="r" t="t"/>
              <a:pathLst>
                <a:path extrusionOk="0" h="10" w="1">
                  <a:moveTo>
                    <a:pt x="0" y="1"/>
                  </a:moveTo>
                  <a:cubicBezTo>
                    <a:pt x="0" y="10"/>
                    <a:pt x="0" y="10"/>
                    <a:pt x="0" y="10"/>
                  </a:cubicBezTo>
                  <a:cubicBezTo>
                    <a:pt x="0" y="10"/>
                    <a:pt x="0" y="10"/>
                    <a:pt x="0" y="1"/>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0"/>
            <p:cNvSpPr/>
            <p:nvPr/>
          </p:nvSpPr>
          <p:spPr>
            <a:xfrm>
              <a:off x="6082188" y="3922345"/>
              <a:ext cx="86" cy="778"/>
            </a:xfrm>
            <a:custGeom>
              <a:rect b="b" l="l" r="r" t="t"/>
              <a:pathLst>
                <a:path extrusionOk="0" h="9" w="1">
                  <a:moveTo>
                    <a:pt x="0" y="0"/>
                  </a:moveTo>
                  <a:cubicBezTo>
                    <a:pt x="0" y="0"/>
                    <a:pt x="0" y="0"/>
                    <a:pt x="0" y="9"/>
                  </a:cubicBezTo>
                  <a:cubicBezTo>
                    <a:pt x="0" y="0"/>
                    <a:pt x="0" y="0"/>
                    <a:pt x="0" y="0"/>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0"/>
            <p:cNvSpPr/>
            <p:nvPr/>
          </p:nvSpPr>
          <p:spPr>
            <a:xfrm>
              <a:off x="6082188" y="3921566"/>
              <a:ext cx="86" cy="865"/>
            </a:xfrm>
            <a:custGeom>
              <a:rect b="b" l="l" r="r" t="t"/>
              <a:pathLst>
                <a:path extrusionOk="0" h="10" w="1">
                  <a:moveTo>
                    <a:pt x="0" y="0"/>
                  </a:moveTo>
                  <a:cubicBezTo>
                    <a:pt x="0" y="0"/>
                    <a:pt x="0" y="0"/>
                    <a:pt x="0" y="9"/>
                  </a:cubicBezTo>
                  <a:lnTo>
                    <a:pt x="0" y="9"/>
                  </a:lnTo>
                  <a:cubicBezTo>
                    <a:pt x="0" y="0"/>
                    <a:pt x="0" y="0"/>
                    <a:pt x="0" y="0"/>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0"/>
            <p:cNvSpPr/>
            <p:nvPr/>
          </p:nvSpPr>
          <p:spPr>
            <a:xfrm>
              <a:off x="6080631" y="3930040"/>
              <a:ext cx="865" cy="1643"/>
            </a:xfrm>
            <a:custGeom>
              <a:rect b="b" l="l" r="r" t="t"/>
              <a:pathLst>
                <a:path extrusionOk="0" h="19" w="10">
                  <a:moveTo>
                    <a:pt x="9" y="0"/>
                  </a:moveTo>
                  <a:cubicBezTo>
                    <a:pt x="0" y="9"/>
                    <a:pt x="0" y="9"/>
                    <a:pt x="0" y="18"/>
                  </a:cubicBezTo>
                  <a:cubicBezTo>
                    <a:pt x="0" y="9"/>
                    <a:pt x="0" y="9"/>
                    <a:pt x="9" y="0"/>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0"/>
            <p:cNvSpPr/>
            <p:nvPr/>
          </p:nvSpPr>
          <p:spPr>
            <a:xfrm>
              <a:off x="6077519" y="3959353"/>
              <a:ext cx="86" cy="1643"/>
            </a:xfrm>
            <a:custGeom>
              <a:rect b="b" l="l" r="r" t="t"/>
              <a:pathLst>
                <a:path extrusionOk="0" h="19" w="1">
                  <a:moveTo>
                    <a:pt x="1" y="0"/>
                  </a:moveTo>
                  <a:cubicBezTo>
                    <a:pt x="1" y="9"/>
                    <a:pt x="1" y="9"/>
                    <a:pt x="1" y="18"/>
                  </a:cubicBezTo>
                  <a:cubicBezTo>
                    <a:pt x="1" y="9"/>
                    <a:pt x="1" y="9"/>
                    <a:pt x="1" y="0"/>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0"/>
            <p:cNvSpPr/>
            <p:nvPr/>
          </p:nvSpPr>
          <p:spPr>
            <a:xfrm>
              <a:off x="6077519" y="3960909"/>
              <a:ext cx="86" cy="865"/>
            </a:xfrm>
            <a:custGeom>
              <a:rect b="b" l="l" r="r" t="t"/>
              <a:pathLst>
                <a:path extrusionOk="0" h="10" w="1">
                  <a:moveTo>
                    <a:pt x="1" y="0"/>
                  </a:moveTo>
                  <a:cubicBezTo>
                    <a:pt x="1" y="0"/>
                    <a:pt x="1" y="9"/>
                    <a:pt x="1" y="9"/>
                  </a:cubicBezTo>
                  <a:cubicBezTo>
                    <a:pt x="1" y="9"/>
                    <a:pt x="1" y="0"/>
                    <a:pt x="1" y="0"/>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0"/>
            <p:cNvSpPr/>
            <p:nvPr/>
          </p:nvSpPr>
          <p:spPr>
            <a:xfrm>
              <a:off x="6077519" y="3961687"/>
              <a:ext cx="86" cy="3891"/>
            </a:xfrm>
            <a:custGeom>
              <a:rect b="b" l="l" r="r" t="t"/>
              <a:pathLst>
                <a:path extrusionOk="0" h="45" w="1">
                  <a:moveTo>
                    <a:pt x="1" y="0"/>
                  </a:moveTo>
                  <a:cubicBezTo>
                    <a:pt x="1" y="18"/>
                    <a:pt x="1" y="36"/>
                    <a:pt x="1" y="45"/>
                  </a:cubicBezTo>
                  <a:cubicBezTo>
                    <a:pt x="1" y="36"/>
                    <a:pt x="1" y="18"/>
                    <a:pt x="1" y="0"/>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0"/>
            <p:cNvSpPr/>
            <p:nvPr/>
          </p:nvSpPr>
          <p:spPr>
            <a:xfrm>
              <a:off x="6080631" y="3931597"/>
              <a:ext cx="86" cy="3113"/>
            </a:xfrm>
            <a:custGeom>
              <a:rect b="b" l="l" r="r" t="t"/>
              <a:pathLst>
                <a:path extrusionOk="0" h="36" w="1">
                  <a:moveTo>
                    <a:pt x="0" y="0"/>
                  </a:moveTo>
                  <a:cubicBezTo>
                    <a:pt x="0" y="9"/>
                    <a:pt x="0" y="27"/>
                    <a:pt x="0" y="36"/>
                  </a:cubicBezTo>
                  <a:cubicBezTo>
                    <a:pt x="0" y="27"/>
                    <a:pt x="0" y="9"/>
                    <a:pt x="0" y="0"/>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0"/>
            <p:cNvSpPr/>
            <p:nvPr/>
          </p:nvSpPr>
          <p:spPr>
            <a:xfrm>
              <a:off x="6076740" y="3965492"/>
              <a:ext cx="865" cy="1643"/>
            </a:xfrm>
            <a:custGeom>
              <a:rect b="b" l="l" r="r" t="t"/>
              <a:pathLst>
                <a:path extrusionOk="0" h="19" w="10">
                  <a:moveTo>
                    <a:pt x="10" y="1"/>
                  </a:moveTo>
                  <a:cubicBezTo>
                    <a:pt x="1" y="18"/>
                    <a:pt x="1" y="18"/>
                    <a:pt x="10" y="1"/>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0"/>
            <p:cNvSpPr/>
            <p:nvPr/>
          </p:nvSpPr>
          <p:spPr>
            <a:xfrm>
              <a:off x="6079853" y="3934623"/>
              <a:ext cx="865" cy="10117"/>
            </a:xfrm>
            <a:custGeom>
              <a:rect b="b" l="l" r="r" t="t"/>
              <a:pathLst>
                <a:path extrusionOk="0" h="117" w="10">
                  <a:moveTo>
                    <a:pt x="9" y="1"/>
                  </a:moveTo>
                  <a:lnTo>
                    <a:pt x="9" y="1"/>
                  </a:lnTo>
                  <a:cubicBezTo>
                    <a:pt x="0" y="36"/>
                    <a:pt x="0" y="72"/>
                    <a:pt x="0" y="117"/>
                  </a:cubicBezTo>
                  <a:cubicBezTo>
                    <a:pt x="0" y="81"/>
                    <a:pt x="0" y="45"/>
                    <a:pt x="9" y="1"/>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0"/>
            <p:cNvSpPr/>
            <p:nvPr/>
          </p:nvSpPr>
          <p:spPr>
            <a:xfrm>
              <a:off x="6077519" y="3945431"/>
              <a:ext cx="1643" cy="14008"/>
            </a:xfrm>
            <a:custGeom>
              <a:rect b="b" l="l" r="r" t="t"/>
              <a:pathLst>
                <a:path extrusionOk="0" h="162" w="19">
                  <a:moveTo>
                    <a:pt x="18" y="1"/>
                  </a:moveTo>
                  <a:lnTo>
                    <a:pt x="18" y="1"/>
                  </a:lnTo>
                  <a:cubicBezTo>
                    <a:pt x="11" y="59"/>
                    <a:pt x="10" y="106"/>
                    <a:pt x="5" y="140"/>
                  </a:cubicBezTo>
                  <a:lnTo>
                    <a:pt x="5" y="140"/>
                  </a:lnTo>
                  <a:cubicBezTo>
                    <a:pt x="12" y="100"/>
                    <a:pt x="18" y="54"/>
                    <a:pt x="18" y="1"/>
                  </a:cubicBezTo>
                  <a:close/>
                  <a:moveTo>
                    <a:pt x="5" y="140"/>
                  </a:moveTo>
                  <a:cubicBezTo>
                    <a:pt x="3" y="147"/>
                    <a:pt x="2" y="154"/>
                    <a:pt x="1" y="161"/>
                  </a:cubicBezTo>
                  <a:cubicBezTo>
                    <a:pt x="2" y="155"/>
                    <a:pt x="4" y="148"/>
                    <a:pt x="5" y="140"/>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0"/>
            <p:cNvSpPr/>
            <p:nvPr/>
          </p:nvSpPr>
          <p:spPr>
            <a:xfrm>
              <a:off x="6079075" y="3944653"/>
              <a:ext cx="865" cy="865"/>
            </a:xfrm>
            <a:custGeom>
              <a:rect b="b" l="l" r="r" t="t"/>
              <a:pathLst>
                <a:path extrusionOk="0" h="10" w="10">
                  <a:moveTo>
                    <a:pt x="9" y="1"/>
                  </a:moveTo>
                  <a:cubicBezTo>
                    <a:pt x="0" y="1"/>
                    <a:pt x="0" y="10"/>
                    <a:pt x="0" y="10"/>
                  </a:cubicBezTo>
                  <a:cubicBezTo>
                    <a:pt x="0" y="10"/>
                    <a:pt x="0" y="1"/>
                    <a:pt x="9" y="1"/>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0"/>
            <p:cNvSpPr/>
            <p:nvPr/>
          </p:nvSpPr>
          <p:spPr>
            <a:xfrm>
              <a:off x="6191656" y="3707905"/>
              <a:ext cx="34846" cy="17034"/>
            </a:xfrm>
            <a:custGeom>
              <a:rect b="b" l="l" r="r" t="t"/>
              <a:pathLst>
                <a:path extrusionOk="0" h="197" w="403">
                  <a:moveTo>
                    <a:pt x="402" y="0"/>
                  </a:moveTo>
                  <a:lnTo>
                    <a:pt x="1" y="196"/>
                  </a:lnTo>
                  <a:cubicBezTo>
                    <a:pt x="81" y="187"/>
                    <a:pt x="170" y="178"/>
                    <a:pt x="242" y="170"/>
                  </a:cubicBezTo>
                  <a:cubicBezTo>
                    <a:pt x="340" y="63"/>
                    <a:pt x="402" y="0"/>
                    <a:pt x="4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0"/>
            <p:cNvSpPr/>
            <p:nvPr/>
          </p:nvSpPr>
          <p:spPr>
            <a:xfrm>
              <a:off x="6190964" y="3724853"/>
              <a:ext cx="778" cy="86"/>
            </a:xfrm>
            <a:custGeom>
              <a:rect b="b" l="l" r="r" t="t"/>
              <a:pathLst>
                <a:path extrusionOk="0" h="1" w="9">
                  <a:moveTo>
                    <a:pt x="9" y="0"/>
                  </a:moveTo>
                  <a:lnTo>
                    <a:pt x="0" y="0"/>
                  </a:lnTo>
                  <a:cubicBezTo>
                    <a:pt x="0" y="0"/>
                    <a:pt x="0" y="0"/>
                    <a:pt x="0" y="0"/>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0"/>
            <p:cNvSpPr/>
            <p:nvPr/>
          </p:nvSpPr>
          <p:spPr>
            <a:xfrm>
              <a:off x="5947904" y="3722518"/>
              <a:ext cx="264677" cy="634931"/>
            </a:xfrm>
            <a:custGeom>
              <a:rect b="b" l="l" r="r" t="t"/>
              <a:pathLst>
                <a:path extrusionOk="0" h="7343" w="3061">
                  <a:moveTo>
                    <a:pt x="3061" y="1"/>
                  </a:moveTo>
                  <a:lnTo>
                    <a:pt x="3061" y="1"/>
                  </a:lnTo>
                  <a:cubicBezTo>
                    <a:pt x="2989" y="9"/>
                    <a:pt x="2900" y="18"/>
                    <a:pt x="2820" y="27"/>
                  </a:cubicBezTo>
                  <a:lnTo>
                    <a:pt x="2811" y="27"/>
                  </a:lnTo>
                  <a:cubicBezTo>
                    <a:pt x="2383" y="99"/>
                    <a:pt x="1865" y="295"/>
                    <a:pt x="1732" y="1125"/>
                  </a:cubicBezTo>
                  <a:cubicBezTo>
                    <a:pt x="1642" y="1722"/>
                    <a:pt x="1348" y="4104"/>
                    <a:pt x="724" y="4880"/>
                  </a:cubicBezTo>
                  <a:cubicBezTo>
                    <a:pt x="206" y="5505"/>
                    <a:pt x="1" y="6825"/>
                    <a:pt x="786" y="7343"/>
                  </a:cubicBezTo>
                  <a:cubicBezTo>
                    <a:pt x="483" y="7102"/>
                    <a:pt x="144" y="6102"/>
                    <a:pt x="831" y="5228"/>
                  </a:cubicBezTo>
                  <a:cubicBezTo>
                    <a:pt x="1580" y="4292"/>
                    <a:pt x="2222" y="2311"/>
                    <a:pt x="2356" y="1410"/>
                  </a:cubicBezTo>
                  <a:cubicBezTo>
                    <a:pt x="2445" y="768"/>
                    <a:pt x="2838" y="250"/>
                    <a:pt x="3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0"/>
            <p:cNvSpPr/>
            <p:nvPr/>
          </p:nvSpPr>
          <p:spPr>
            <a:xfrm>
              <a:off x="6022007" y="4360475"/>
              <a:ext cx="86" cy="865"/>
            </a:xfrm>
            <a:custGeom>
              <a:rect b="b" l="l" r="r" t="t"/>
              <a:pathLst>
                <a:path extrusionOk="0" h="10" w="1">
                  <a:moveTo>
                    <a:pt x="0" y="9"/>
                  </a:moveTo>
                  <a:cubicBezTo>
                    <a:pt x="0" y="9"/>
                    <a:pt x="0" y="0"/>
                    <a:pt x="0" y="0"/>
                  </a:cubicBez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0"/>
            <p:cNvSpPr/>
            <p:nvPr/>
          </p:nvSpPr>
          <p:spPr>
            <a:xfrm>
              <a:off x="6150065" y="3943789"/>
              <a:ext cx="104193" cy="65802"/>
            </a:xfrm>
            <a:custGeom>
              <a:rect b="b" l="l" r="r" t="t"/>
              <a:pathLst>
                <a:path extrusionOk="0" h="761" w="1205">
                  <a:moveTo>
                    <a:pt x="465" y="0"/>
                  </a:moveTo>
                  <a:cubicBezTo>
                    <a:pt x="399" y="0"/>
                    <a:pt x="333" y="4"/>
                    <a:pt x="268" y="11"/>
                  </a:cubicBezTo>
                  <a:cubicBezTo>
                    <a:pt x="179" y="29"/>
                    <a:pt x="98" y="91"/>
                    <a:pt x="63" y="180"/>
                  </a:cubicBezTo>
                  <a:cubicBezTo>
                    <a:pt x="0" y="341"/>
                    <a:pt x="98" y="510"/>
                    <a:pt x="268" y="537"/>
                  </a:cubicBezTo>
                  <a:cubicBezTo>
                    <a:pt x="464" y="573"/>
                    <a:pt x="732" y="635"/>
                    <a:pt x="990" y="760"/>
                  </a:cubicBezTo>
                  <a:cubicBezTo>
                    <a:pt x="1044" y="537"/>
                    <a:pt x="1124" y="323"/>
                    <a:pt x="1205" y="118"/>
                  </a:cubicBezTo>
                  <a:cubicBezTo>
                    <a:pt x="997" y="53"/>
                    <a:pt x="732" y="0"/>
                    <a:pt x="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0"/>
            <p:cNvSpPr/>
            <p:nvPr/>
          </p:nvSpPr>
          <p:spPr>
            <a:xfrm>
              <a:off x="6114527" y="4047031"/>
              <a:ext cx="111975" cy="78253"/>
            </a:xfrm>
            <a:custGeom>
              <a:rect b="b" l="l" r="r" t="t"/>
              <a:pathLst>
                <a:path extrusionOk="0" h="905" w="1295">
                  <a:moveTo>
                    <a:pt x="473" y="0"/>
                  </a:moveTo>
                  <a:cubicBezTo>
                    <a:pt x="405" y="0"/>
                    <a:pt x="336" y="4"/>
                    <a:pt x="268" y="12"/>
                  </a:cubicBezTo>
                  <a:cubicBezTo>
                    <a:pt x="179" y="21"/>
                    <a:pt x="99" y="84"/>
                    <a:pt x="63" y="173"/>
                  </a:cubicBezTo>
                  <a:cubicBezTo>
                    <a:pt x="1" y="333"/>
                    <a:pt x="99" y="512"/>
                    <a:pt x="268" y="539"/>
                  </a:cubicBezTo>
                  <a:cubicBezTo>
                    <a:pt x="536" y="583"/>
                    <a:pt x="911" y="681"/>
                    <a:pt x="1250" y="904"/>
                  </a:cubicBezTo>
                  <a:cubicBezTo>
                    <a:pt x="1241" y="646"/>
                    <a:pt x="1259" y="396"/>
                    <a:pt x="1294" y="137"/>
                  </a:cubicBezTo>
                  <a:cubicBezTo>
                    <a:pt x="1076" y="72"/>
                    <a:pt x="775" y="0"/>
                    <a:pt x="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0"/>
            <p:cNvSpPr/>
            <p:nvPr/>
          </p:nvSpPr>
          <p:spPr>
            <a:xfrm>
              <a:off x="6039732" y="3209593"/>
              <a:ext cx="182879" cy="481105"/>
            </a:xfrm>
            <a:custGeom>
              <a:rect b="b" l="l" r="r" t="t"/>
              <a:pathLst>
                <a:path extrusionOk="0" h="5564" w="2115">
                  <a:moveTo>
                    <a:pt x="1687" y="0"/>
                  </a:moveTo>
                  <a:cubicBezTo>
                    <a:pt x="1526" y="1195"/>
                    <a:pt x="1437" y="3113"/>
                    <a:pt x="1276" y="4015"/>
                  </a:cubicBezTo>
                  <a:cubicBezTo>
                    <a:pt x="1000" y="5522"/>
                    <a:pt x="1" y="5540"/>
                    <a:pt x="1" y="5540"/>
                  </a:cubicBezTo>
                  <a:cubicBezTo>
                    <a:pt x="77" y="5555"/>
                    <a:pt x="157" y="5563"/>
                    <a:pt x="237" y="5563"/>
                  </a:cubicBezTo>
                  <a:cubicBezTo>
                    <a:pt x="435" y="5563"/>
                    <a:pt x="639" y="5514"/>
                    <a:pt x="830" y="5406"/>
                  </a:cubicBezTo>
                  <a:cubicBezTo>
                    <a:pt x="1981" y="4764"/>
                    <a:pt x="2115" y="1169"/>
                    <a:pt x="2043" y="535"/>
                  </a:cubicBezTo>
                  <a:cubicBezTo>
                    <a:pt x="2026" y="330"/>
                    <a:pt x="1874" y="152"/>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0"/>
            <p:cNvSpPr/>
            <p:nvPr/>
          </p:nvSpPr>
          <p:spPr>
            <a:xfrm>
              <a:off x="6021228" y="3332204"/>
              <a:ext cx="78772" cy="67272"/>
            </a:xfrm>
            <a:custGeom>
              <a:rect b="b" l="l" r="r" t="t"/>
              <a:pathLst>
                <a:path extrusionOk="0" h="778" w="911">
                  <a:moveTo>
                    <a:pt x="0" y="1"/>
                  </a:moveTo>
                  <a:cubicBezTo>
                    <a:pt x="27" y="197"/>
                    <a:pt x="36" y="420"/>
                    <a:pt x="27" y="661"/>
                  </a:cubicBezTo>
                  <a:cubicBezTo>
                    <a:pt x="232" y="678"/>
                    <a:pt x="420" y="723"/>
                    <a:pt x="562" y="768"/>
                  </a:cubicBezTo>
                  <a:cubicBezTo>
                    <a:pt x="587" y="774"/>
                    <a:pt x="612" y="777"/>
                    <a:pt x="636" y="777"/>
                  </a:cubicBezTo>
                  <a:cubicBezTo>
                    <a:pt x="776" y="777"/>
                    <a:pt x="894" y="672"/>
                    <a:pt x="901" y="527"/>
                  </a:cubicBezTo>
                  <a:cubicBezTo>
                    <a:pt x="910" y="429"/>
                    <a:pt x="866" y="339"/>
                    <a:pt x="785" y="286"/>
                  </a:cubicBezTo>
                  <a:cubicBezTo>
                    <a:pt x="545" y="134"/>
                    <a:pt x="250" y="4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0"/>
            <p:cNvSpPr/>
            <p:nvPr/>
          </p:nvSpPr>
          <p:spPr>
            <a:xfrm>
              <a:off x="6001946" y="3441758"/>
              <a:ext cx="85689" cy="65715"/>
            </a:xfrm>
            <a:custGeom>
              <a:rect b="b" l="l" r="r" t="t"/>
              <a:pathLst>
                <a:path extrusionOk="0" h="760" w="991">
                  <a:moveTo>
                    <a:pt x="170" y="0"/>
                  </a:moveTo>
                  <a:cubicBezTo>
                    <a:pt x="134" y="205"/>
                    <a:pt x="72" y="420"/>
                    <a:pt x="0" y="643"/>
                  </a:cubicBezTo>
                  <a:cubicBezTo>
                    <a:pt x="250" y="652"/>
                    <a:pt x="473" y="696"/>
                    <a:pt x="643" y="750"/>
                  </a:cubicBezTo>
                  <a:cubicBezTo>
                    <a:pt x="667" y="756"/>
                    <a:pt x="692" y="759"/>
                    <a:pt x="716" y="759"/>
                  </a:cubicBezTo>
                  <a:cubicBezTo>
                    <a:pt x="856" y="759"/>
                    <a:pt x="974" y="654"/>
                    <a:pt x="982" y="509"/>
                  </a:cubicBezTo>
                  <a:cubicBezTo>
                    <a:pt x="991" y="420"/>
                    <a:pt x="946" y="321"/>
                    <a:pt x="866" y="277"/>
                  </a:cubicBezTo>
                  <a:cubicBezTo>
                    <a:pt x="652" y="134"/>
                    <a:pt x="402" y="54"/>
                    <a:pt x="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0"/>
            <p:cNvSpPr/>
            <p:nvPr/>
          </p:nvSpPr>
          <p:spPr>
            <a:xfrm>
              <a:off x="5820624" y="1355903"/>
              <a:ext cx="89580" cy="87937"/>
            </a:xfrm>
            <a:custGeom>
              <a:rect b="b" l="l" r="r" t="t"/>
              <a:pathLst>
                <a:path extrusionOk="0" h="1017" w="1036">
                  <a:moveTo>
                    <a:pt x="884" y="1"/>
                  </a:moveTo>
                  <a:lnTo>
                    <a:pt x="162" y="161"/>
                  </a:lnTo>
                  <a:cubicBezTo>
                    <a:pt x="162" y="161"/>
                    <a:pt x="1" y="938"/>
                    <a:pt x="117" y="1009"/>
                  </a:cubicBezTo>
                  <a:cubicBezTo>
                    <a:pt x="124" y="1014"/>
                    <a:pt x="134" y="1016"/>
                    <a:pt x="146" y="1016"/>
                  </a:cubicBezTo>
                  <a:cubicBezTo>
                    <a:pt x="329" y="1016"/>
                    <a:pt x="1036" y="483"/>
                    <a:pt x="1036" y="483"/>
                  </a:cubicBezTo>
                  <a:lnTo>
                    <a:pt x="884" y="1"/>
                  </a:lnTo>
                  <a:close/>
                </a:path>
              </a:pathLst>
            </a:custGeom>
            <a:solidFill>
              <a:srgbClr val="221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0"/>
            <p:cNvSpPr/>
            <p:nvPr/>
          </p:nvSpPr>
          <p:spPr>
            <a:xfrm>
              <a:off x="5724212" y="936881"/>
              <a:ext cx="93471" cy="308862"/>
            </a:xfrm>
            <a:custGeom>
              <a:rect b="b" l="l" r="r" t="t"/>
              <a:pathLst>
                <a:path extrusionOk="0" h="3572" w="1081">
                  <a:moveTo>
                    <a:pt x="258" y="0"/>
                  </a:moveTo>
                  <a:cubicBezTo>
                    <a:pt x="139" y="0"/>
                    <a:pt x="48" y="55"/>
                    <a:pt x="36" y="146"/>
                  </a:cubicBezTo>
                  <a:cubicBezTo>
                    <a:pt x="1" y="431"/>
                    <a:pt x="447" y="2064"/>
                    <a:pt x="375" y="3571"/>
                  </a:cubicBezTo>
                  <a:lnTo>
                    <a:pt x="1080" y="3357"/>
                  </a:lnTo>
                  <a:cubicBezTo>
                    <a:pt x="1080" y="3357"/>
                    <a:pt x="911" y="1403"/>
                    <a:pt x="893" y="886"/>
                  </a:cubicBezTo>
                  <a:cubicBezTo>
                    <a:pt x="869" y="236"/>
                    <a:pt x="504" y="0"/>
                    <a:pt x="258"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0"/>
            <p:cNvSpPr/>
            <p:nvPr/>
          </p:nvSpPr>
          <p:spPr>
            <a:xfrm>
              <a:off x="5801341" y="951581"/>
              <a:ext cx="142671" cy="298745"/>
            </a:xfrm>
            <a:custGeom>
              <a:rect b="b" l="l" r="r" t="t"/>
              <a:pathLst>
                <a:path extrusionOk="0" h="3455" w="1650">
                  <a:moveTo>
                    <a:pt x="1016" y="1"/>
                  </a:moveTo>
                  <a:cubicBezTo>
                    <a:pt x="949" y="1"/>
                    <a:pt x="893" y="28"/>
                    <a:pt x="866" y="83"/>
                  </a:cubicBezTo>
                  <a:cubicBezTo>
                    <a:pt x="732" y="332"/>
                    <a:pt x="590" y="2018"/>
                    <a:pt x="1" y="3410"/>
                  </a:cubicBezTo>
                  <a:lnTo>
                    <a:pt x="741" y="3455"/>
                  </a:lnTo>
                  <a:cubicBezTo>
                    <a:pt x="741" y="3455"/>
                    <a:pt x="1259" y="1563"/>
                    <a:pt x="1419" y="1064"/>
                  </a:cubicBezTo>
                  <a:cubicBezTo>
                    <a:pt x="1650" y="352"/>
                    <a:pt x="1258" y="1"/>
                    <a:pt x="1016"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0"/>
            <p:cNvSpPr/>
            <p:nvPr/>
          </p:nvSpPr>
          <p:spPr>
            <a:xfrm>
              <a:off x="5626245" y="1213750"/>
              <a:ext cx="246951" cy="273410"/>
            </a:xfrm>
            <a:custGeom>
              <a:rect b="b" l="l" r="r" t="t"/>
              <a:pathLst>
                <a:path extrusionOk="0" h="3162" w="2856">
                  <a:moveTo>
                    <a:pt x="2134" y="1"/>
                  </a:moveTo>
                  <a:cubicBezTo>
                    <a:pt x="968" y="1"/>
                    <a:pt x="107" y="705"/>
                    <a:pt x="54" y="824"/>
                  </a:cubicBezTo>
                  <a:cubicBezTo>
                    <a:pt x="1" y="967"/>
                    <a:pt x="1437" y="3054"/>
                    <a:pt x="1437" y="3054"/>
                  </a:cubicBezTo>
                  <a:cubicBezTo>
                    <a:pt x="1575" y="3133"/>
                    <a:pt x="1706" y="3162"/>
                    <a:pt x="1824" y="3162"/>
                  </a:cubicBezTo>
                  <a:cubicBezTo>
                    <a:pt x="2165" y="3162"/>
                    <a:pt x="2401" y="2921"/>
                    <a:pt x="2401" y="2921"/>
                  </a:cubicBezTo>
                  <a:cubicBezTo>
                    <a:pt x="2811" y="1511"/>
                    <a:pt x="2856" y="93"/>
                    <a:pt x="2856" y="93"/>
                  </a:cubicBezTo>
                  <a:cubicBezTo>
                    <a:pt x="2606" y="28"/>
                    <a:pt x="2364" y="1"/>
                    <a:pt x="21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0"/>
            <p:cNvSpPr/>
            <p:nvPr/>
          </p:nvSpPr>
          <p:spPr>
            <a:xfrm>
              <a:off x="8159483" y="2364892"/>
              <a:ext cx="266493" cy="77648"/>
            </a:xfrm>
            <a:custGeom>
              <a:rect b="b" l="l" r="r" t="t"/>
              <a:pathLst>
                <a:path extrusionOk="0" h="898" w="3082">
                  <a:moveTo>
                    <a:pt x="375" y="1"/>
                  </a:moveTo>
                  <a:cubicBezTo>
                    <a:pt x="375" y="1"/>
                    <a:pt x="1" y="215"/>
                    <a:pt x="63" y="554"/>
                  </a:cubicBezTo>
                  <a:cubicBezTo>
                    <a:pt x="115" y="813"/>
                    <a:pt x="1317" y="898"/>
                    <a:pt x="2065" y="898"/>
                  </a:cubicBezTo>
                  <a:cubicBezTo>
                    <a:pt x="2348" y="898"/>
                    <a:pt x="2566" y="886"/>
                    <a:pt x="2632" y="866"/>
                  </a:cubicBezTo>
                  <a:cubicBezTo>
                    <a:pt x="3082" y="725"/>
                    <a:pt x="2765" y="357"/>
                    <a:pt x="2611" y="357"/>
                  </a:cubicBezTo>
                  <a:cubicBezTo>
                    <a:pt x="2609" y="357"/>
                    <a:pt x="2607" y="357"/>
                    <a:pt x="2605" y="357"/>
                  </a:cubicBezTo>
                  <a:cubicBezTo>
                    <a:pt x="2559" y="360"/>
                    <a:pt x="2408" y="370"/>
                    <a:pt x="2198" y="370"/>
                  </a:cubicBezTo>
                  <a:cubicBezTo>
                    <a:pt x="1718" y="370"/>
                    <a:pt x="928" y="317"/>
                    <a:pt x="375"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0"/>
            <p:cNvSpPr/>
            <p:nvPr/>
          </p:nvSpPr>
          <p:spPr>
            <a:xfrm>
              <a:off x="6878208" y="2110678"/>
              <a:ext cx="686638" cy="424815"/>
            </a:xfrm>
            <a:custGeom>
              <a:rect b="b" l="l" r="r" t="t"/>
              <a:pathLst>
                <a:path extrusionOk="0" h="4913" w="7941">
                  <a:moveTo>
                    <a:pt x="2500" y="1"/>
                  </a:moveTo>
                  <a:cubicBezTo>
                    <a:pt x="804" y="1"/>
                    <a:pt x="188" y="746"/>
                    <a:pt x="188" y="746"/>
                  </a:cubicBezTo>
                  <a:lnTo>
                    <a:pt x="1" y="4912"/>
                  </a:lnTo>
                  <a:cubicBezTo>
                    <a:pt x="1" y="4912"/>
                    <a:pt x="7940" y="1219"/>
                    <a:pt x="4622" y="318"/>
                  </a:cubicBezTo>
                  <a:cubicBezTo>
                    <a:pt x="3777" y="87"/>
                    <a:pt x="3076" y="1"/>
                    <a:pt x="2500"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0"/>
            <p:cNvSpPr/>
            <p:nvPr/>
          </p:nvSpPr>
          <p:spPr>
            <a:xfrm>
              <a:off x="8174183" y="2301425"/>
              <a:ext cx="242282" cy="69260"/>
            </a:xfrm>
            <a:custGeom>
              <a:rect b="b" l="l" r="r" t="t"/>
              <a:pathLst>
                <a:path extrusionOk="0" h="801" w="2802">
                  <a:moveTo>
                    <a:pt x="2548" y="0"/>
                  </a:moveTo>
                  <a:cubicBezTo>
                    <a:pt x="2540" y="0"/>
                    <a:pt x="2533" y="1"/>
                    <a:pt x="2525" y="3"/>
                  </a:cubicBezTo>
                  <a:cubicBezTo>
                    <a:pt x="2403" y="32"/>
                    <a:pt x="1597" y="286"/>
                    <a:pt x="860" y="286"/>
                  </a:cubicBezTo>
                  <a:cubicBezTo>
                    <a:pt x="682" y="286"/>
                    <a:pt x="508" y="271"/>
                    <a:pt x="348" y="235"/>
                  </a:cubicBezTo>
                  <a:cubicBezTo>
                    <a:pt x="348" y="235"/>
                    <a:pt x="0" y="476"/>
                    <a:pt x="98" y="708"/>
                  </a:cubicBezTo>
                  <a:cubicBezTo>
                    <a:pt x="126" y="774"/>
                    <a:pt x="295" y="800"/>
                    <a:pt x="535" y="800"/>
                  </a:cubicBezTo>
                  <a:cubicBezTo>
                    <a:pt x="1234" y="800"/>
                    <a:pt x="2530" y="575"/>
                    <a:pt x="2650" y="449"/>
                  </a:cubicBezTo>
                  <a:cubicBezTo>
                    <a:pt x="2802" y="297"/>
                    <a:pt x="2689" y="0"/>
                    <a:pt x="2548"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0"/>
            <p:cNvSpPr/>
            <p:nvPr/>
          </p:nvSpPr>
          <p:spPr>
            <a:xfrm>
              <a:off x="8176431" y="2341632"/>
              <a:ext cx="243233" cy="56031"/>
            </a:xfrm>
            <a:custGeom>
              <a:rect b="b" l="l" r="r" t="t"/>
              <a:pathLst>
                <a:path extrusionOk="0" h="648" w="2813">
                  <a:moveTo>
                    <a:pt x="2578" y="0"/>
                  </a:moveTo>
                  <a:cubicBezTo>
                    <a:pt x="2573" y="0"/>
                    <a:pt x="2567" y="1"/>
                    <a:pt x="2561" y="2"/>
                  </a:cubicBezTo>
                  <a:cubicBezTo>
                    <a:pt x="2454" y="15"/>
                    <a:pt x="1811" y="164"/>
                    <a:pt x="1160" y="164"/>
                  </a:cubicBezTo>
                  <a:cubicBezTo>
                    <a:pt x="887" y="164"/>
                    <a:pt x="613" y="138"/>
                    <a:pt x="375" y="64"/>
                  </a:cubicBezTo>
                  <a:cubicBezTo>
                    <a:pt x="375" y="64"/>
                    <a:pt x="1" y="270"/>
                    <a:pt x="81" y="510"/>
                  </a:cubicBezTo>
                  <a:cubicBezTo>
                    <a:pt x="115" y="610"/>
                    <a:pt x="475" y="647"/>
                    <a:pt x="915" y="647"/>
                  </a:cubicBezTo>
                  <a:cubicBezTo>
                    <a:pt x="1623" y="647"/>
                    <a:pt x="2537" y="550"/>
                    <a:pt x="2641" y="457"/>
                  </a:cubicBezTo>
                  <a:cubicBezTo>
                    <a:pt x="2813" y="311"/>
                    <a:pt x="2721" y="0"/>
                    <a:pt x="2578"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0"/>
            <p:cNvSpPr/>
            <p:nvPr/>
          </p:nvSpPr>
          <p:spPr>
            <a:xfrm>
              <a:off x="8191130" y="2263466"/>
              <a:ext cx="176999" cy="81798"/>
            </a:xfrm>
            <a:custGeom>
              <a:rect b="b" l="l" r="r" t="t"/>
              <a:pathLst>
                <a:path extrusionOk="0" h="946" w="2047">
                  <a:moveTo>
                    <a:pt x="1789" y="0"/>
                  </a:moveTo>
                  <a:cubicBezTo>
                    <a:pt x="1781" y="0"/>
                    <a:pt x="1774" y="2"/>
                    <a:pt x="1767" y="5"/>
                  </a:cubicBezTo>
                  <a:cubicBezTo>
                    <a:pt x="1669" y="45"/>
                    <a:pt x="1006" y="446"/>
                    <a:pt x="391" y="446"/>
                  </a:cubicBezTo>
                  <a:cubicBezTo>
                    <a:pt x="328" y="446"/>
                    <a:pt x="266" y="442"/>
                    <a:pt x="205" y="433"/>
                  </a:cubicBezTo>
                  <a:cubicBezTo>
                    <a:pt x="205" y="433"/>
                    <a:pt x="0" y="683"/>
                    <a:pt x="143" y="888"/>
                  </a:cubicBezTo>
                  <a:cubicBezTo>
                    <a:pt x="168" y="928"/>
                    <a:pt x="237" y="945"/>
                    <a:pt x="334" y="945"/>
                  </a:cubicBezTo>
                  <a:cubicBezTo>
                    <a:pt x="799" y="945"/>
                    <a:pt x="1913" y="555"/>
                    <a:pt x="1972" y="415"/>
                  </a:cubicBezTo>
                  <a:cubicBezTo>
                    <a:pt x="2046" y="258"/>
                    <a:pt x="1890" y="0"/>
                    <a:pt x="1789"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0"/>
            <p:cNvSpPr/>
            <p:nvPr/>
          </p:nvSpPr>
          <p:spPr>
            <a:xfrm>
              <a:off x="6443190" y="1610463"/>
              <a:ext cx="442022" cy="688195"/>
            </a:xfrm>
            <a:custGeom>
              <a:rect b="b" l="l" r="r" t="t"/>
              <a:pathLst>
                <a:path extrusionOk="0" h="7959" w="5112">
                  <a:moveTo>
                    <a:pt x="4336" y="1"/>
                  </a:moveTo>
                  <a:lnTo>
                    <a:pt x="1900" y="1312"/>
                  </a:lnTo>
                  <a:lnTo>
                    <a:pt x="723" y="2847"/>
                  </a:lnTo>
                  <a:lnTo>
                    <a:pt x="348" y="6825"/>
                  </a:lnTo>
                  <a:lnTo>
                    <a:pt x="0" y="7958"/>
                  </a:lnTo>
                  <a:lnTo>
                    <a:pt x="5112" y="7423"/>
                  </a:lnTo>
                  <a:lnTo>
                    <a:pt x="4336" y="1"/>
                  </a:lnTo>
                  <a:close/>
                </a:path>
              </a:pathLst>
            </a:custGeom>
            <a:solidFill>
              <a:srgbClr val="E76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0"/>
            <p:cNvSpPr/>
            <p:nvPr/>
          </p:nvSpPr>
          <p:spPr>
            <a:xfrm>
              <a:off x="6477863" y="1685344"/>
              <a:ext cx="381927" cy="463639"/>
            </a:xfrm>
            <a:custGeom>
              <a:rect b="b" l="l" r="r" t="t"/>
              <a:pathLst>
                <a:path extrusionOk="0" h="5362" w="4417">
                  <a:moveTo>
                    <a:pt x="4417" y="0"/>
                  </a:moveTo>
                  <a:lnTo>
                    <a:pt x="4417" y="0"/>
                  </a:lnTo>
                  <a:cubicBezTo>
                    <a:pt x="3084" y="1118"/>
                    <a:pt x="2187" y="1402"/>
                    <a:pt x="1618" y="1402"/>
                  </a:cubicBezTo>
                  <a:cubicBezTo>
                    <a:pt x="1030" y="1402"/>
                    <a:pt x="795" y="1097"/>
                    <a:pt x="795" y="1097"/>
                  </a:cubicBezTo>
                  <a:lnTo>
                    <a:pt x="1" y="5362"/>
                  </a:lnTo>
                  <a:cubicBezTo>
                    <a:pt x="958" y="4830"/>
                    <a:pt x="1869" y="4687"/>
                    <a:pt x="2572" y="4687"/>
                  </a:cubicBezTo>
                  <a:cubicBezTo>
                    <a:pt x="3390" y="4687"/>
                    <a:pt x="3926" y="4880"/>
                    <a:pt x="3926" y="4880"/>
                  </a:cubicBezTo>
                  <a:lnTo>
                    <a:pt x="4417" y="0"/>
                  </a:lnTo>
                  <a:close/>
                </a:path>
              </a:pathLst>
            </a:custGeom>
            <a:gradFill>
              <a:gsLst>
                <a:gs pos="0">
                  <a:schemeClr val="accent4"/>
                </a:gs>
                <a:gs pos="50000">
                  <a:schemeClr val="dk2"/>
                </a:gs>
                <a:gs pos="74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0"/>
            <p:cNvSpPr/>
            <p:nvPr/>
          </p:nvSpPr>
          <p:spPr>
            <a:xfrm>
              <a:off x="6939167" y="2428186"/>
              <a:ext cx="271594" cy="271594"/>
            </a:xfrm>
            <a:custGeom>
              <a:rect b="b" l="l" r="r" t="t"/>
              <a:pathLst>
                <a:path extrusionOk="0" h="3141" w="3141">
                  <a:moveTo>
                    <a:pt x="0" y="0"/>
                  </a:moveTo>
                  <a:lnTo>
                    <a:pt x="215" y="1035"/>
                  </a:lnTo>
                  <a:cubicBezTo>
                    <a:pt x="1785" y="1615"/>
                    <a:pt x="2133" y="3140"/>
                    <a:pt x="2133" y="3140"/>
                  </a:cubicBezTo>
                  <a:cubicBezTo>
                    <a:pt x="2133" y="3140"/>
                    <a:pt x="2347" y="3096"/>
                    <a:pt x="2748" y="2052"/>
                  </a:cubicBezTo>
                  <a:cubicBezTo>
                    <a:pt x="3141" y="1008"/>
                    <a:pt x="1"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0"/>
            <p:cNvSpPr/>
            <p:nvPr/>
          </p:nvSpPr>
          <p:spPr>
            <a:xfrm>
              <a:off x="6322049" y="2800688"/>
              <a:ext cx="442108" cy="430695"/>
            </a:xfrm>
            <a:custGeom>
              <a:rect b="b" l="l" r="r" t="t"/>
              <a:pathLst>
                <a:path extrusionOk="0" h="4981" w="5113">
                  <a:moveTo>
                    <a:pt x="2543" y="1"/>
                  </a:moveTo>
                  <a:lnTo>
                    <a:pt x="482" y="831"/>
                  </a:lnTo>
                  <a:cubicBezTo>
                    <a:pt x="1" y="1268"/>
                    <a:pt x="1597" y="3998"/>
                    <a:pt x="2570" y="4470"/>
                  </a:cubicBezTo>
                  <a:cubicBezTo>
                    <a:pt x="3148" y="4754"/>
                    <a:pt x="3766" y="4980"/>
                    <a:pt x="4223" y="4980"/>
                  </a:cubicBezTo>
                  <a:cubicBezTo>
                    <a:pt x="4526" y="4980"/>
                    <a:pt x="4759" y="4880"/>
                    <a:pt x="4863" y="4631"/>
                  </a:cubicBezTo>
                  <a:cubicBezTo>
                    <a:pt x="5112" y="4015"/>
                    <a:pt x="4336" y="1928"/>
                    <a:pt x="4336" y="1928"/>
                  </a:cubicBezTo>
                  <a:lnTo>
                    <a:pt x="2543" y="1"/>
                  </a:lnTo>
                  <a:close/>
                </a:path>
              </a:pathLst>
            </a:custGeom>
            <a:solidFill>
              <a:srgbClr val="4E29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0"/>
            <p:cNvSpPr/>
            <p:nvPr/>
          </p:nvSpPr>
          <p:spPr>
            <a:xfrm>
              <a:off x="5952573" y="2503759"/>
              <a:ext cx="280846" cy="385299"/>
            </a:xfrm>
            <a:custGeom>
              <a:rect b="b" l="l" r="r" t="t"/>
              <a:pathLst>
                <a:path extrusionOk="0" h="4456" w="3248">
                  <a:moveTo>
                    <a:pt x="2489" y="0"/>
                  </a:moveTo>
                  <a:lnTo>
                    <a:pt x="0" y="2498"/>
                  </a:lnTo>
                  <a:cubicBezTo>
                    <a:pt x="0" y="2498"/>
                    <a:pt x="2110" y="4456"/>
                    <a:pt x="3003" y="4456"/>
                  </a:cubicBezTo>
                  <a:cubicBezTo>
                    <a:pt x="3101" y="4456"/>
                    <a:pt x="3184" y="4432"/>
                    <a:pt x="3248" y="4381"/>
                  </a:cubicBezTo>
                  <a:lnTo>
                    <a:pt x="2489" y="0"/>
                  </a:lnTo>
                  <a:close/>
                </a:path>
              </a:pathLst>
            </a:custGeom>
            <a:solidFill>
              <a:srgbClr val="4E29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0"/>
            <p:cNvSpPr/>
            <p:nvPr/>
          </p:nvSpPr>
          <p:spPr>
            <a:xfrm>
              <a:off x="5760529" y="2206829"/>
              <a:ext cx="1230433" cy="994290"/>
            </a:xfrm>
            <a:custGeom>
              <a:rect b="b" l="l" r="r" t="t"/>
              <a:pathLst>
                <a:path extrusionOk="0" h="11499" w="14230">
                  <a:moveTo>
                    <a:pt x="10143" y="0"/>
                  </a:moveTo>
                  <a:cubicBezTo>
                    <a:pt x="9438" y="0"/>
                    <a:pt x="8730" y="197"/>
                    <a:pt x="8163" y="767"/>
                  </a:cubicBezTo>
                  <a:cubicBezTo>
                    <a:pt x="8163" y="767"/>
                    <a:pt x="990" y="2284"/>
                    <a:pt x="0" y="3238"/>
                  </a:cubicBezTo>
                  <a:cubicBezTo>
                    <a:pt x="0" y="3238"/>
                    <a:pt x="31" y="3237"/>
                    <a:pt x="87" y="3237"/>
                  </a:cubicBezTo>
                  <a:cubicBezTo>
                    <a:pt x="720" y="3237"/>
                    <a:pt x="4609" y="3417"/>
                    <a:pt x="5469" y="7815"/>
                  </a:cubicBezTo>
                  <a:cubicBezTo>
                    <a:pt x="5469" y="7815"/>
                    <a:pt x="7525" y="6200"/>
                    <a:pt x="7998" y="6200"/>
                  </a:cubicBezTo>
                  <a:cubicBezTo>
                    <a:pt x="8032" y="6200"/>
                    <a:pt x="8057" y="6209"/>
                    <a:pt x="8074" y="6227"/>
                  </a:cubicBezTo>
                  <a:cubicBezTo>
                    <a:pt x="8314" y="6494"/>
                    <a:pt x="6976" y="7699"/>
                    <a:pt x="6976" y="7699"/>
                  </a:cubicBezTo>
                  <a:cubicBezTo>
                    <a:pt x="6976" y="7699"/>
                    <a:pt x="6996" y="7698"/>
                    <a:pt x="7031" y="7698"/>
                  </a:cubicBezTo>
                  <a:cubicBezTo>
                    <a:pt x="7421" y="7698"/>
                    <a:pt x="9757" y="7765"/>
                    <a:pt x="10313" y="9367"/>
                  </a:cubicBezTo>
                  <a:cubicBezTo>
                    <a:pt x="10919" y="11124"/>
                    <a:pt x="11339" y="10839"/>
                    <a:pt x="11357" y="11499"/>
                  </a:cubicBezTo>
                  <a:cubicBezTo>
                    <a:pt x="11357" y="11499"/>
                    <a:pt x="12748" y="10080"/>
                    <a:pt x="12632" y="8733"/>
                  </a:cubicBezTo>
                  <a:cubicBezTo>
                    <a:pt x="12525" y="7386"/>
                    <a:pt x="14006" y="6646"/>
                    <a:pt x="14113" y="5781"/>
                  </a:cubicBezTo>
                  <a:cubicBezTo>
                    <a:pt x="14229" y="4924"/>
                    <a:pt x="13275" y="972"/>
                    <a:pt x="13275" y="972"/>
                  </a:cubicBezTo>
                  <a:cubicBezTo>
                    <a:pt x="13275" y="972"/>
                    <a:pt x="11713" y="0"/>
                    <a:pt x="10143" y="0"/>
                  </a:cubicBezTo>
                  <a:close/>
                </a:path>
              </a:pathLst>
            </a:custGeom>
            <a:gradFill>
              <a:gsLst>
                <a:gs pos="0">
                  <a:schemeClr val="accent5"/>
                </a:gs>
                <a:gs pos="25000">
                  <a:schemeClr val="lt2"/>
                </a:gs>
                <a:gs pos="50000">
                  <a:schemeClr val="dk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0"/>
            <p:cNvSpPr/>
            <p:nvPr/>
          </p:nvSpPr>
          <p:spPr>
            <a:xfrm>
              <a:off x="6652182" y="2517594"/>
              <a:ext cx="332554" cy="683526"/>
            </a:xfrm>
            <a:custGeom>
              <a:rect b="b" l="l" r="r" t="t"/>
              <a:pathLst>
                <a:path extrusionOk="0" h="7905" w="3846">
                  <a:moveTo>
                    <a:pt x="3534" y="1"/>
                  </a:moveTo>
                  <a:cubicBezTo>
                    <a:pt x="3409" y="1009"/>
                    <a:pt x="3569" y="2267"/>
                    <a:pt x="1785" y="3257"/>
                  </a:cubicBezTo>
                  <a:cubicBezTo>
                    <a:pt x="1" y="4238"/>
                    <a:pt x="2882" y="5568"/>
                    <a:pt x="1045" y="7905"/>
                  </a:cubicBezTo>
                  <a:cubicBezTo>
                    <a:pt x="1045" y="7905"/>
                    <a:pt x="2436" y="6486"/>
                    <a:pt x="2320" y="5139"/>
                  </a:cubicBezTo>
                  <a:cubicBezTo>
                    <a:pt x="2213" y="3792"/>
                    <a:pt x="3694" y="3052"/>
                    <a:pt x="3801" y="2187"/>
                  </a:cubicBezTo>
                  <a:cubicBezTo>
                    <a:pt x="3846" y="1830"/>
                    <a:pt x="3712" y="929"/>
                    <a:pt x="3534"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0"/>
            <p:cNvSpPr/>
            <p:nvPr/>
          </p:nvSpPr>
          <p:spPr>
            <a:xfrm>
              <a:off x="5760529" y="2323993"/>
              <a:ext cx="491395" cy="162905"/>
            </a:xfrm>
            <a:custGeom>
              <a:rect b="b" l="l" r="r" t="t"/>
              <a:pathLst>
                <a:path extrusionOk="0" h="1884" w="5683">
                  <a:moveTo>
                    <a:pt x="5611" y="1"/>
                  </a:moveTo>
                  <a:cubicBezTo>
                    <a:pt x="3453" y="527"/>
                    <a:pt x="598" y="1312"/>
                    <a:pt x="0" y="1883"/>
                  </a:cubicBezTo>
                  <a:lnTo>
                    <a:pt x="196" y="1883"/>
                  </a:lnTo>
                  <a:cubicBezTo>
                    <a:pt x="2534" y="1018"/>
                    <a:pt x="5683" y="81"/>
                    <a:pt x="5683" y="81"/>
                  </a:cubicBezTo>
                  <a:lnTo>
                    <a:pt x="5611" y="1"/>
                  </a:ln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0"/>
            <p:cNvSpPr/>
            <p:nvPr/>
          </p:nvSpPr>
          <p:spPr>
            <a:xfrm>
              <a:off x="6170125" y="2513184"/>
              <a:ext cx="449804" cy="369389"/>
            </a:xfrm>
            <a:custGeom>
              <a:rect b="b" l="l" r="r" t="t"/>
              <a:pathLst>
                <a:path extrusionOk="0" h="4272" w="5202">
                  <a:moveTo>
                    <a:pt x="3366" y="1"/>
                  </a:moveTo>
                  <a:cubicBezTo>
                    <a:pt x="2807" y="1"/>
                    <a:pt x="2703" y="1971"/>
                    <a:pt x="1954" y="1971"/>
                  </a:cubicBezTo>
                  <a:cubicBezTo>
                    <a:pt x="1945" y="1971"/>
                    <a:pt x="1936" y="1971"/>
                    <a:pt x="1927" y="1970"/>
                  </a:cubicBezTo>
                  <a:cubicBezTo>
                    <a:pt x="1821" y="1965"/>
                    <a:pt x="1706" y="1961"/>
                    <a:pt x="1585" y="1961"/>
                  </a:cubicBezTo>
                  <a:cubicBezTo>
                    <a:pt x="1082" y="1961"/>
                    <a:pt x="475" y="2022"/>
                    <a:pt x="0" y="2273"/>
                  </a:cubicBezTo>
                  <a:cubicBezTo>
                    <a:pt x="312" y="2817"/>
                    <a:pt x="571" y="3478"/>
                    <a:pt x="732" y="4272"/>
                  </a:cubicBezTo>
                  <a:cubicBezTo>
                    <a:pt x="732" y="4272"/>
                    <a:pt x="2788" y="2657"/>
                    <a:pt x="3261" y="2657"/>
                  </a:cubicBezTo>
                  <a:cubicBezTo>
                    <a:pt x="3295" y="2657"/>
                    <a:pt x="3320" y="2666"/>
                    <a:pt x="3337" y="2684"/>
                  </a:cubicBezTo>
                  <a:cubicBezTo>
                    <a:pt x="3577" y="2951"/>
                    <a:pt x="2239" y="4156"/>
                    <a:pt x="2239" y="4156"/>
                  </a:cubicBezTo>
                  <a:cubicBezTo>
                    <a:pt x="2239" y="4156"/>
                    <a:pt x="2272" y="4154"/>
                    <a:pt x="2331" y="4154"/>
                  </a:cubicBezTo>
                  <a:cubicBezTo>
                    <a:pt x="2480" y="4154"/>
                    <a:pt x="2794" y="4163"/>
                    <a:pt x="3176" y="4227"/>
                  </a:cubicBezTo>
                  <a:cubicBezTo>
                    <a:pt x="3176" y="4227"/>
                    <a:pt x="5201" y="2585"/>
                    <a:pt x="4006" y="614"/>
                  </a:cubicBezTo>
                  <a:cubicBezTo>
                    <a:pt x="3734" y="172"/>
                    <a:pt x="3530" y="1"/>
                    <a:pt x="3366"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0"/>
            <p:cNvSpPr/>
            <p:nvPr/>
          </p:nvSpPr>
          <p:spPr>
            <a:xfrm>
              <a:off x="6630651" y="774928"/>
              <a:ext cx="766794" cy="457413"/>
            </a:xfrm>
            <a:custGeom>
              <a:rect b="b" l="l" r="r" t="t"/>
              <a:pathLst>
                <a:path extrusionOk="0" h="5290" w="8868">
                  <a:moveTo>
                    <a:pt x="3024" y="1"/>
                  </a:moveTo>
                  <a:cubicBezTo>
                    <a:pt x="2916" y="1"/>
                    <a:pt x="2803" y="4"/>
                    <a:pt x="2685" y="11"/>
                  </a:cubicBezTo>
                  <a:cubicBezTo>
                    <a:pt x="1356" y="92"/>
                    <a:pt x="517" y="591"/>
                    <a:pt x="0" y="1171"/>
                  </a:cubicBezTo>
                  <a:cubicBezTo>
                    <a:pt x="36" y="1233"/>
                    <a:pt x="71" y="1287"/>
                    <a:pt x="116" y="1349"/>
                  </a:cubicBezTo>
                  <a:cubicBezTo>
                    <a:pt x="116" y="1349"/>
                    <a:pt x="1190" y="423"/>
                    <a:pt x="2715" y="423"/>
                  </a:cubicBezTo>
                  <a:cubicBezTo>
                    <a:pt x="3065" y="423"/>
                    <a:pt x="3438" y="471"/>
                    <a:pt x="3827" y="591"/>
                  </a:cubicBezTo>
                  <a:cubicBezTo>
                    <a:pt x="5924" y="1242"/>
                    <a:pt x="5094" y="3624"/>
                    <a:pt x="5727" y="4392"/>
                  </a:cubicBezTo>
                  <a:cubicBezTo>
                    <a:pt x="6056" y="4784"/>
                    <a:pt x="6747" y="5290"/>
                    <a:pt x="7407" y="5290"/>
                  </a:cubicBezTo>
                  <a:cubicBezTo>
                    <a:pt x="8039" y="5290"/>
                    <a:pt x="8641" y="4827"/>
                    <a:pt x="8868" y="3357"/>
                  </a:cubicBezTo>
                  <a:lnTo>
                    <a:pt x="8868" y="3357"/>
                  </a:lnTo>
                  <a:cubicBezTo>
                    <a:pt x="8617" y="4495"/>
                    <a:pt x="7922" y="4990"/>
                    <a:pt x="7280" y="4990"/>
                  </a:cubicBezTo>
                  <a:cubicBezTo>
                    <a:pt x="6664" y="4990"/>
                    <a:pt x="6096" y="4535"/>
                    <a:pt x="6013" y="3758"/>
                  </a:cubicBezTo>
                  <a:cubicBezTo>
                    <a:pt x="5901" y="2741"/>
                    <a:pt x="6122" y="1"/>
                    <a:pt x="3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0"/>
            <p:cNvSpPr/>
            <p:nvPr/>
          </p:nvSpPr>
          <p:spPr>
            <a:xfrm>
              <a:off x="6160095" y="952618"/>
              <a:ext cx="228361" cy="230609"/>
            </a:xfrm>
            <a:custGeom>
              <a:rect b="b" l="l" r="r" t="t"/>
              <a:pathLst>
                <a:path extrusionOk="0" h="2667" w="2641">
                  <a:moveTo>
                    <a:pt x="185" y="0"/>
                  </a:moveTo>
                  <a:cubicBezTo>
                    <a:pt x="124" y="0"/>
                    <a:pt x="62" y="3"/>
                    <a:pt x="0" y="8"/>
                  </a:cubicBezTo>
                  <a:cubicBezTo>
                    <a:pt x="0" y="8"/>
                    <a:pt x="179" y="1436"/>
                    <a:pt x="1392" y="2667"/>
                  </a:cubicBezTo>
                  <a:lnTo>
                    <a:pt x="2641" y="1293"/>
                  </a:lnTo>
                  <a:cubicBezTo>
                    <a:pt x="2641" y="1293"/>
                    <a:pt x="1561" y="0"/>
                    <a:pt x="1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0"/>
            <p:cNvSpPr/>
            <p:nvPr/>
          </p:nvSpPr>
          <p:spPr>
            <a:xfrm>
              <a:off x="6498702" y="767405"/>
              <a:ext cx="200605" cy="249978"/>
            </a:xfrm>
            <a:custGeom>
              <a:rect b="b" l="l" r="r" t="t"/>
              <a:pathLst>
                <a:path extrusionOk="0" h="2891" w="2320">
                  <a:moveTo>
                    <a:pt x="1374" y="0"/>
                  </a:moveTo>
                  <a:cubicBezTo>
                    <a:pt x="1374" y="0"/>
                    <a:pt x="313" y="955"/>
                    <a:pt x="1" y="2668"/>
                  </a:cubicBezTo>
                  <a:lnTo>
                    <a:pt x="1856" y="2891"/>
                  </a:lnTo>
                  <a:cubicBezTo>
                    <a:pt x="1856" y="2891"/>
                    <a:pt x="2320" y="1115"/>
                    <a:pt x="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0"/>
            <p:cNvSpPr/>
            <p:nvPr/>
          </p:nvSpPr>
          <p:spPr>
            <a:xfrm>
              <a:off x="6395373" y="1298834"/>
              <a:ext cx="515346" cy="470643"/>
            </a:xfrm>
            <a:custGeom>
              <a:rect b="b" l="l" r="r" t="t"/>
              <a:pathLst>
                <a:path extrusionOk="0" h="5443" w="5960">
                  <a:moveTo>
                    <a:pt x="5665" y="1"/>
                  </a:moveTo>
                  <a:cubicBezTo>
                    <a:pt x="5665" y="1"/>
                    <a:pt x="4032" y="2686"/>
                    <a:pt x="0" y="3748"/>
                  </a:cubicBezTo>
                  <a:lnTo>
                    <a:pt x="2284" y="5443"/>
                  </a:lnTo>
                  <a:lnTo>
                    <a:pt x="4889" y="3605"/>
                  </a:lnTo>
                  <a:cubicBezTo>
                    <a:pt x="4889" y="3605"/>
                    <a:pt x="5959" y="1615"/>
                    <a:pt x="5665" y="1"/>
                  </a:cubicBezTo>
                  <a:close/>
                </a:path>
              </a:pathLst>
            </a:custGeom>
            <a:gradFill>
              <a:gsLst>
                <a:gs pos="0">
                  <a:schemeClr val="lt1"/>
                </a:gs>
                <a:gs pos="50000">
                  <a:schemeClr val="dk2"/>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0"/>
            <p:cNvSpPr/>
            <p:nvPr/>
          </p:nvSpPr>
          <p:spPr>
            <a:xfrm>
              <a:off x="6639903" y="1436923"/>
              <a:ext cx="149675" cy="262342"/>
            </a:xfrm>
            <a:custGeom>
              <a:rect b="b" l="l" r="r" t="t"/>
              <a:pathLst>
                <a:path extrusionOk="0" h="3034" w="1731">
                  <a:moveTo>
                    <a:pt x="1169" y="1"/>
                  </a:moveTo>
                  <a:cubicBezTo>
                    <a:pt x="1169" y="1"/>
                    <a:pt x="1222" y="991"/>
                    <a:pt x="0" y="1490"/>
                  </a:cubicBezTo>
                  <a:cubicBezTo>
                    <a:pt x="0" y="1490"/>
                    <a:pt x="455" y="2061"/>
                    <a:pt x="678" y="3034"/>
                  </a:cubicBezTo>
                  <a:lnTo>
                    <a:pt x="1731" y="2240"/>
                  </a:lnTo>
                  <a:cubicBezTo>
                    <a:pt x="1731" y="2240"/>
                    <a:pt x="1490" y="679"/>
                    <a:pt x="1169" y="1"/>
                  </a:cubicBezTo>
                  <a:close/>
                </a:path>
              </a:pathLst>
            </a:custGeom>
            <a:solidFill>
              <a:srgbClr val="E76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0"/>
            <p:cNvSpPr/>
            <p:nvPr/>
          </p:nvSpPr>
          <p:spPr>
            <a:xfrm>
              <a:off x="6290402" y="1020755"/>
              <a:ext cx="560136" cy="568264"/>
            </a:xfrm>
            <a:custGeom>
              <a:rect b="b" l="l" r="r" t="t"/>
              <a:pathLst>
                <a:path extrusionOk="0" h="6572" w="6478">
                  <a:moveTo>
                    <a:pt x="2800" y="1"/>
                  </a:moveTo>
                  <a:cubicBezTo>
                    <a:pt x="1398" y="1"/>
                    <a:pt x="0" y="1127"/>
                    <a:pt x="28" y="2423"/>
                  </a:cubicBezTo>
                  <a:cubicBezTo>
                    <a:pt x="28" y="2423"/>
                    <a:pt x="126" y="3868"/>
                    <a:pt x="1080" y="4439"/>
                  </a:cubicBezTo>
                  <a:cubicBezTo>
                    <a:pt x="2035" y="5010"/>
                    <a:pt x="2525" y="5179"/>
                    <a:pt x="2570" y="5501"/>
                  </a:cubicBezTo>
                  <a:cubicBezTo>
                    <a:pt x="2650" y="6054"/>
                    <a:pt x="4006" y="6482"/>
                    <a:pt x="4640" y="6571"/>
                  </a:cubicBezTo>
                  <a:cubicBezTo>
                    <a:pt x="4640" y="6571"/>
                    <a:pt x="6478" y="4635"/>
                    <a:pt x="5122" y="1629"/>
                  </a:cubicBezTo>
                  <a:cubicBezTo>
                    <a:pt x="4593" y="460"/>
                    <a:pt x="3696" y="1"/>
                    <a:pt x="2800"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0"/>
            <p:cNvSpPr/>
            <p:nvPr/>
          </p:nvSpPr>
          <p:spPr>
            <a:xfrm>
              <a:off x="6593038" y="1376482"/>
              <a:ext cx="137137" cy="150972"/>
            </a:xfrm>
            <a:custGeom>
              <a:rect b="b" l="l" r="r" t="t"/>
              <a:pathLst>
                <a:path extrusionOk="0" h="1746" w="1586">
                  <a:moveTo>
                    <a:pt x="1109" y="0"/>
                  </a:moveTo>
                  <a:cubicBezTo>
                    <a:pt x="678" y="0"/>
                    <a:pt x="15" y="1195"/>
                    <a:pt x="7" y="1333"/>
                  </a:cubicBezTo>
                  <a:cubicBezTo>
                    <a:pt x="1" y="1433"/>
                    <a:pt x="382" y="1746"/>
                    <a:pt x="746" y="1746"/>
                  </a:cubicBezTo>
                  <a:cubicBezTo>
                    <a:pt x="903" y="1746"/>
                    <a:pt x="1057" y="1688"/>
                    <a:pt x="1175" y="1529"/>
                  </a:cubicBezTo>
                  <a:cubicBezTo>
                    <a:pt x="1398" y="1226"/>
                    <a:pt x="1586" y="93"/>
                    <a:pt x="1149" y="4"/>
                  </a:cubicBezTo>
                  <a:cubicBezTo>
                    <a:pt x="1136" y="1"/>
                    <a:pt x="1122" y="0"/>
                    <a:pt x="11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0"/>
            <p:cNvSpPr/>
            <p:nvPr/>
          </p:nvSpPr>
          <p:spPr>
            <a:xfrm>
              <a:off x="6507954" y="1196111"/>
              <a:ext cx="209857" cy="170687"/>
            </a:xfrm>
            <a:custGeom>
              <a:rect b="b" l="l" r="r" t="t"/>
              <a:pathLst>
                <a:path extrusionOk="0" h="1974" w="2427">
                  <a:moveTo>
                    <a:pt x="1144" y="1"/>
                  </a:moveTo>
                  <a:cubicBezTo>
                    <a:pt x="1137" y="1"/>
                    <a:pt x="1131" y="1"/>
                    <a:pt x="1125" y="2"/>
                  </a:cubicBezTo>
                  <a:cubicBezTo>
                    <a:pt x="1" y="716"/>
                    <a:pt x="1125" y="1974"/>
                    <a:pt x="1125" y="1974"/>
                  </a:cubicBezTo>
                  <a:cubicBezTo>
                    <a:pt x="2427" y="1231"/>
                    <a:pt x="1469"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0"/>
            <p:cNvSpPr/>
            <p:nvPr/>
          </p:nvSpPr>
          <p:spPr>
            <a:xfrm>
              <a:off x="6566579" y="1223953"/>
              <a:ext cx="120449" cy="103588"/>
            </a:xfrm>
            <a:custGeom>
              <a:rect b="b" l="l" r="r" t="t"/>
              <a:pathLst>
                <a:path extrusionOk="0" h="1198" w="1393">
                  <a:moveTo>
                    <a:pt x="547" y="1"/>
                  </a:moveTo>
                  <a:cubicBezTo>
                    <a:pt x="410" y="1"/>
                    <a:pt x="285" y="48"/>
                    <a:pt x="197" y="144"/>
                  </a:cubicBezTo>
                  <a:cubicBezTo>
                    <a:pt x="1" y="358"/>
                    <a:pt x="72" y="733"/>
                    <a:pt x="348" y="983"/>
                  </a:cubicBezTo>
                  <a:cubicBezTo>
                    <a:pt x="501" y="1125"/>
                    <a:pt x="684" y="1198"/>
                    <a:pt x="850" y="1198"/>
                  </a:cubicBezTo>
                  <a:cubicBezTo>
                    <a:pt x="984" y="1198"/>
                    <a:pt x="1108" y="1150"/>
                    <a:pt x="1196" y="1054"/>
                  </a:cubicBezTo>
                  <a:cubicBezTo>
                    <a:pt x="1392" y="840"/>
                    <a:pt x="1330" y="465"/>
                    <a:pt x="1053" y="216"/>
                  </a:cubicBezTo>
                  <a:cubicBezTo>
                    <a:pt x="901" y="73"/>
                    <a:pt x="715" y="1"/>
                    <a:pt x="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0"/>
            <p:cNvSpPr/>
            <p:nvPr/>
          </p:nvSpPr>
          <p:spPr>
            <a:xfrm>
              <a:off x="6599004" y="1250585"/>
              <a:ext cx="65629" cy="56809"/>
            </a:xfrm>
            <a:custGeom>
              <a:rect b="b" l="l" r="r" t="t"/>
              <a:pathLst>
                <a:path extrusionOk="0" h="657" w="759">
                  <a:moveTo>
                    <a:pt x="293" y="1"/>
                  </a:moveTo>
                  <a:cubicBezTo>
                    <a:pt x="220" y="1"/>
                    <a:pt x="154" y="26"/>
                    <a:pt x="107" y="77"/>
                  </a:cubicBezTo>
                  <a:cubicBezTo>
                    <a:pt x="0" y="193"/>
                    <a:pt x="36" y="398"/>
                    <a:pt x="188" y="541"/>
                  </a:cubicBezTo>
                  <a:cubicBezTo>
                    <a:pt x="270" y="618"/>
                    <a:pt x="368" y="656"/>
                    <a:pt x="458" y="656"/>
                  </a:cubicBezTo>
                  <a:cubicBezTo>
                    <a:pt x="533" y="656"/>
                    <a:pt x="603" y="630"/>
                    <a:pt x="651" y="577"/>
                  </a:cubicBezTo>
                  <a:cubicBezTo>
                    <a:pt x="759" y="461"/>
                    <a:pt x="723" y="255"/>
                    <a:pt x="571" y="122"/>
                  </a:cubicBezTo>
                  <a:cubicBezTo>
                    <a:pt x="486" y="42"/>
                    <a:pt x="384" y="1"/>
                    <a:pt x="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0"/>
            <p:cNvSpPr/>
            <p:nvPr/>
          </p:nvSpPr>
          <p:spPr>
            <a:xfrm>
              <a:off x="6593557" y="1282838"/>
              <a:ext cx="34846" cy="51967"/>
            </a:xfrm>
            <a:custGeom>
              <a:rect b="b" l="l" r="r" t="t"/>
              <a:pathLst>
                <a:path extrusionOk="0" h="601" w="403">
                  <a:moveTo>
                    <a:pt x="301" y="0"/>
                  </a:moveTo>
                  <a:cubicBezTo>
                    <a:pt x="230" y="0"/>
                    <a:pt x="134" y="100"/>
                    <a:pt x="72" y="239"/>
                  </a:cubicBezTo>
                  <a:cubicBezTo>
                    <a:pt x="1" y="409"/>
                    <a:pt x="1" y="560"/>
                    <a:pt x="72" y="596"/>
                  </a:cubicBezTo>
                  <a:cubicBezTo>
                    <a:pt x="80" y="599"/>
                    <a:pt x="87" y="600"/>
                    <a:pt x="96" y="600"/>
                  </a:cubicBezTo>
                  <a:cubicBezTo>
                    <a:pt x="167" y="600"/>
                    <a:pt x="267" y="499"/>
                    <a:pt x="331" y="355"/>
                  </a:cubicBezTo>
                  <a:cubicBezTo>
                    <a:pt x="402" y="195"/>
                    <a:pt x="402" y="43"/>
                    <a:pt x="331" y="7"/>
                  </a:cubicBezTo>
                  <a:cubicBezTo>
                    <a:pt x="322" y="3"/>
                    <a:pt x="312"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0"/>
            <p:cNvSpPr/>
            <p:nvPr/>
          </p:nvSpPr>
          <p:spPr>
            <a:xfrm>
              <a:off x="6199438" y="954261"/>
              <a:ext cx="526155" cy="378641"/>
            </a:xfrm>
            <a:custGeom>
              <a:rect b="b" l="l" r="r" t="t"/>
              <a:pathLst>
                <a:path extrusionOk="0" h="4379" w="6085">
                  <a:moveTo>
                    <a:pt x="4008" y="1"/>
                  </a:moveTo>
                  <a:cubicBezTo>
                    <a:pt x="3313" y="1"/>
                    <a:pt x="2558" y="357"/>
                    <a:pt x="1847" y="935"/>
                  </a:cubicBezTo>
                  <a:cubicBezTo>
                    <a:pt x="0" y="2442"/>
                    <a:pt x="1410" y="4378"/>
                    <a:pt x="1410" y="4378"/>
                  </a:cubicBezTo>
                  <a:cubicBezTo>
                    <a:pt x="1856" y="4227"/>
                    <a:pt x="1998" y="3379"/>
                    <a:pt x="1998" y="3379"/>
                  </a:cubicBezTo>
                  <a:cubicBezTo>
                    <a:pt x="2436" y="3290"/>
                    <a:pt x="2650" y="2737"/>
                    <a:pt x="2650" y="2737"/>
                  </a:cubicBezTo>
                  <a:cubicBezTo>
                    <a:pt x="3319" y="2719"/>
                    <a:pt x="4086" y="1461"/>
                    <a:pt x="4086" y="1461"/>
                  </a:cubicBezTo>
                  <a:cubicBezTo>
                    <a:pt x="4318" y="2005"/>
                    <a:pt x="5745" y="2630"/>
                    <a:pt x="5745" y="2630"/>
                  </a:cubicBezTo>
                  <a:lnTo>
                    <a:pt x="6084" y="1800"/>
                  </a:lnTo>
                  <a:cubicBezTo>
                    <a:pt x="5601" y="521"/>
                    <a:pt x="4848" y="1"/>
                    <a:pt x="40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0"/>
            <p:cNvSpPr/>
            <p:nvPr/>
          </p:nvSpPr>
          <p:spPr>
            <a:xfrm>
              <a:off x="6408430" y="1362042"/>
              <a:ext cx="144314" cy="82922"/>
            </a:xfrm>
            <a:custGeom>
              <a:rect b="b" l="l" r="r" t="t"/>
              <a:pathLst>
                <a:path extrusionOk="0" h="959" w="1669">
                  <a:moveTo>
                    <a:pt x="528" y="0"/>
                  </a:moveTo>
                  <a:cubicBezTo>
                    <a:pt x="355" y="0"/>
                    <a:pt x="176" y="56"/>
                    <a:pt x="1" y="198"/>
                  </a:cubicBezTo>
                  <a:cubicBezTo>
                    <a:pt x="1" y="198"/>
                    <a:pt x="544" y="958"/>
                    <a:pt x="1126" y="958"/>
                  </a:cubicBezTo>
                  <a:cubicBezTo>
                    <a:pt x="1309" y="958"/>
                    <a:pt x="1495" y="884"/>
                    <a:pt x="1669" y="688"/>
                  </a:cubicBezTo>
                  <a:cubicBezTo>
                    <a:pt x="1669" y="688"/>
                    <a:pt x="1138" y="0"/>
                    <a:pt x="5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0"/>
            <p:cNvSpPr/>
            <p:nvPr/>
          </p:nvSpPr>
          <p:spPr>
            <a:xfrm>
              <a:off x="6454776" y="1359016"/>
              <a:ext cx="100302" cy="70817"/>
            </a:xfrm>
            <a:custGeom>
              <a:rect b="b" l="l" r="r" t="t"/>
              <a:pathLst>
                <a:path extrusionOk="0" h="819" w="1160">
                  <a:moveTo>
                    <a:pt x="385" y="0"/>
                  </a:moveTo>
                  <a:cubicBezTo>
                    <a:pt x="256" y="0"/>
                    <a:pt x="150" y="45"/>
                    <a:pt x="98" y="134"/>
                  </a:cubicBezTo>
                  <a:cubicBezTo>
                    <a:pt x="0" y="295"/>
                    <a:pt x="143" y="554"/>
                    <a:pt x="410" y="714"/>
                  </a:cubicBezTo>
                  <a:cubicBezTo>
                    <a:pt x="535" y="785"/>
                    <a:pt x="665" y="819"/>
                    <a:pt x="777" y="819"/>
                  </a:cubicBezTo>
                  <a:cubicBezTo>
                    <a:pt x="907" y="819"/>
                    <a:pt x="1014" y="774"/>
                    <a:pt x="1062" y="688"/>
                  </a:cubicBezTo>
                  <a:cubicBezTo>
                    <a:pt x="1160" y="518"/>
                    <a:pt x="1017" y="259"/>
                    <a:pt x="758" y="108"/>
                  </a:cubicBezTo>
                  <a:cubicBezTo>
                    <a:pt x="632" y="36"/>
                    <a:pt x="500" y="0"/>
                    <a:pt x="3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0"/>
            <p:cNvSpPr/>
            <p:nvPr/>
          </p:nvSpPr>
          <p:spPr>
            <a:xfrm>
              <a:off x="6477085" y="1362474"/>
              <a:ext cx="65715" cy="57069"/>
            </a:xfrm>
            <a:custGeom>
              <a:rect b="b" l="l" r="r" t="t"/>
              <a:pathLst>
                <a:path extrusionOk="0" h="660" w="760">
                  <a:moveTo>
                    <a:pt x="293" y="0"/>
                  </a:moveTo>
                  <a:cubicBezTo>
                    <a:pt x="221" y="0"/>
                    <a:pt x="155" y="26"/>
                    <a:pt x="108" y="77"/>
                  </a:cubicBezTo>
                  <a:cubicBezTo>
                    <a:pt x="1" y="193"/>
                    <a:pt x="36" y="407"/>
                    <a:pt x="188" y="540"/>
                  </a:cubicBezTo>
                  <a:cubicBezTo>
                    <a:pt x="271" y="619"/>
                    <a:pt x="371" y="660"/>
                    <a:pt x="462" y="660"/>
                  </a:cubicBezTo>
                  <a:cubicBezTo>
                    <a:pt x="536" y="660"/>
                    <a:pt x="604" y="632"/>
                    <a:pt x="652" y="576"/>
                  </a:cubicBezTo>
                  <a:cubicBezTo>
                    <a:pt x="759" y="460"/>
                    <a:pt x="723" y="255"/>
                    <a:pt x="572" y="121"/>
                  </a:cubicBezTo>
                  <a:cubicBezTo>
                    <a:pt x="487" y="41"/>
                    <a:pt x="385" y="0"/>
                    <a:pt x="2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0"/>
            <p:cNvSpPr/>
            <p:nvPr/>
          </p:nvSpPr>
          <p:spPr>
            <a:xfrm>
              <a:off x="6487115" y="1404325"/>
              <a:ext cx="27064" cy="40121"/>
            </a:xfrm>
            <a:custGeom>
              <a:rect b="b" l="l" r="r" t="t"/>
              <a:pathLst>
                <a:path extrusionOk="0" h="464" w="313">
                  <a:moveTo>
                    <a:pt x="241" y="0"/>
                  </a:moveTo>
                  <a:cubicBezTo>
                    <a:pt x="181" y="0"/>
                    <a:pt x="103" y="77"/>
                    <a:pt x="54" y="190"/>
                  </a:cubicBezTo>
                  <a:cubicBezTo>
                    <a:pt x="1" y="315"/>
                    <a:pt x="1" y="431"/>
                    <a:pt x="54" y="458"/>
                  </a:cubicBezTo>
                  <a:cubicBezTo>
                    <a:pt x="62" y="461"/>
                    <a:pt x="71" y="463"/>
                    <a:pt x="80" y="463"/>
                  </a:cubicBezTo>
                  <a:cubicBezTo>
                    <a:pt x="139" y="463"/>
                    <a:pt x="213" y="388"/>
                    <a:pt x="259" y="279"/>
                  </a:cubicBezTo>
                  <a:cubicBezTo>
                    <a:pt x="313" y="155"/>
                    <a:pt x="313" y="30"/>
                    <a:pt x="259" y="3"/>
                  </a:cubicBezTo>
                  <a:cubicBezTo>
                    <a:pt x="254" y="1"/>
                    <a:pt x="248" y="0"/>
                    <a:pt x="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0"/>
            <p:cNvSpPr/>
            <p:nvPr/>
          </p:nvSpPr>
          <p:spPr>
            <a:xfrm>
              <a:off x="6620621" y="1425336"/>
              <a:ext cx="94941" cy="101945"/>
            </a:xfrm>
            <a:custGeom>
              <a:rect b="b" l="l" r="r" t="t"/>
              <a:pathLst>
                <a:path extrusionOk="0" h="1179" w="1098">
                  <a:moveTo>
                    <a:pt x="1066" y="0"/>
                  </a:moveTo>
                  <a:cubicBezTo>
                    <a:pt x="864" y="0"/>
                    <a:pt x="608" y="115"/>
                    <a:pt x="393" y="313"/>
                  </a:cubicBezTo>
                  <a:cubicBezTo>
                    <a:pt x="134" y="554"/>
                    <a:pt x="0" y="848"/>
                    <a:pt x="27" y="1071"/>
                  </a:cubicBezTo>
                  <a:cubicBezTo>
                    <a:pt x="148" y="1134"/>
                    <a:pt x="289" y="1179"/>
                    <a:pt x="427" y="1179"/>
                  </a:cubicBezTo>
                  <a:cubicBezTo>
                    <a:pt x="584" y="1179"/>
                    <a:pt x="738" y="1121"/>
                    <a:pt x="856" y="964"/>
                  </a:cubicBezTo>
                  <a:cubicBezTo>
                    <a:pt x="981" y="795"/>
                    <a:pt x="1097" y="358"/>
                    <a:pt x="1088" y="1"/>
                  </a:cubicBezTo>
                  <a:cubicBezTo>
                    <a:pt x="1081" y="0"/>
                    <a:pt x="1074" y="0"/>
                    <a:pt x="10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0"/>
            <p:cNvSpPr/>
            <p:nvPr/>
          </p:nvSpPr>
          <p:spPr>
            <a:xfrm>
              <a:off x="6593557" y="1376482"/>
              <a:ext cx="109641" cy="119152"/>
            </a:xfrm>
            <a:custGeom>
              <a:rect b="b" l="l" r="r" t="t"/>
              <a:pathLst>
                <a:path extrusionOk="0" h="1378" w="1268">
                  <a:moveTo>
                    <a:pt x="1103" y="0"/>
                  </a:moveTo>
                  <a:cubicBezTo>
                    <a:pt x="672" y="0"/>
                    <a:pt x="9" y="1195"/>
                    <a:pt x="1" y="1333"/>
                  </a:cubicBezTo>
                  <a:cubicBezTo>
                    <a:pt x="1" y="1342"/>
                    <a:pt x="1" y="1360"/>
                    <a:pt x="10" y="1378"/>
                  </a:cubicBezTo>
                  <a:cubicBezTo>
                    <a:pt x="81" y="1360"/>
                    <a:pt x="144" y="1315"/>
                    <a:pt x="170" y="1244"/>
                  </a:cubicBezTo>
                  <a:cubicBezTo>
                    <a:pt x="242" y="1074"/>
                    <a:pt x="349" y="851"/>
                    <a:pt x="527" y="646"/>
                  </a:cubicBezTo>
                  <a:cubicBezTo>
                    <a:pt x="750" y="405"/>
                    <a:pt x="1000" y="289"/>
                    <a:pt x="1143" y="236"/>
                  </a:cubicBezTo>
                  <a:cubicBezTo>
                    <a:pt x="1214" y="209"/>
                    <a:pt x="1259" y="147"/>
                    <a:pt x="1268" y="75"/>
                  </a:cubicBezTo>
                  <a:cubicBezTo>
                    <a:pt x="1232" y="39"/>
                    <a:pt x="1196" y="22"/>
                    <a:pt x="1143" y="4"/>
                  </a:cubicBezTo>
                  <a:cubicBezTo>
                    <a:pt x="1130" y="1"/>
                    <a:pt x="1116" y="0"/>
                    <a:pt x="1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0"/>
            <p:cNvSpPr/>
            <p:nvPr/>
          </p:nvSpPr>
          <p:spPr>
            <a:xfrm>
              <a:off x="6568913" y="1396370"/>
              <a:ext cx="50238" cy="39602"/>
            </a:xfrm>
            <a:custGeom>
              <a:rect b="b" l="l" r="r" t="t"/>
              <a:pathLst>
                <a:path extrusionOk="0" h="458" w="581">
                  <a:moveTo>
                    <a:pt x="506" y="0"/>
                  </a:moveTo>
                  <a:cubicBezTo>
                    <a:pt x="446" y="0"/>
                    <a:pt x="335" y="58"/>
                    <a:pt x="223" y="148"/>
                  </a:cubicBezTo>
                  <a:cubicBezTo>
                    <a:pt x="90" y="273"/>
                    <a:pt x="0" y="398"/>
                    <a:pt x="36" y="443"/>
                  </a:cubicBezTo>
                  <a:cubicBezTo>
                    <a:pt x="44" y="453"/>
                    <a:pt x="57" y="457"/>
                    <a:pt x="74" y="457"/>
                  </a:cubicBezTo>
                  <a:cubicBezTo>
                    <a:pt x="135" y="457"/>
                    <a:pt x="246" y="399"/>
                    <a:pt x="357" y="309"/>
                  </a:cubicBezTo>
                  <a:cubicBezTo>
                    <a:pt x="500" y="184"/>
                    <a:pt x="580" y="59"/>
                    <a:pt x="545" y="15"/>
                  </a:cubicBezTo>
                  <a:cubicBezTo>
                    <a:pt x="537" y="5"/>
                    <a:pt x="524" y="0"/>
                    <a:pt x="506"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0"/>
            <p:cNvSpPr/>
            <p:nvPr/>
          </p:nvSpPr>
          <p:spPr>
            <a:xfrm>
              <a:off x="6558105" y="1180806"/>
              <a:ext cx="109641" cy="103502"/>
            </a:xfrm>
            <a:custGeom>
              <a:rect b="b" l="l" r="r" t="t"/>
              <a:pathLst>
                <a:path extrusionOk="0" h="1197" w="1268">
                  <a:moveTo>
                    <a:pt x="616" y="1"/>
                  </a:moveTo>
                  <a:cubicBezTo>
                    <a:pt x="402" y="135"/>
                    <a:pt x="223" y="313"/>
                    <a:pt x="116" y="536"/>
                  </a:cubicBezTo>
                  <a:cubicBezTo>
                    <a:pt x="18" y="741"/>
                    <a:pt x="0" y="982"/>
                    <a:pt x="63" y="1196"/>
                  </a:cubicBezTo>
                  <a:cubicBezTo>
                    <a:pt x="63" y="1089"/>
                    <a:pt x="72" y="973"/>
                    <a:pt x="99" y="875"/>
                  </a:cubicBezTo>
                  <a:cubicBezTo>
                    <a:pt x="167" y="586"/>
                    <a:pt x="372" y="338"/>
                    <a:pt x="615" y="176"/>
                  </a:cubicBezTo>
                  <a:lnTo>
                    <a:pt x="615" y="176"/>
                  </a:lnTo>
                  <a:cubicBezTo>
                    <a:pt x="942" y="411"/>
                    <a:pt x="1136" y="791"/>
                    <a:pt x="1205" y="1187"/>
                  </a:cubicBezTo>
                  <a:cubicBezTo>
                    <a:pt x="1267" y="723"/>
                    <a:pt x="1017" y="242"/>
                    <a:pt x="6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0"/>
            <p:cNvSpPr/>
            <p:nvPr/>
          </p:nvSpPr>
          <p:spPr>
            <a:xfrm>
              <a:off x="6399956" y="1356508"/>
              <a:ext cx="91915" cy="72806"/>
            </a:xfrm>
            <a:custGeom>
              <a:rect b="b" l="l" r="r" t="t"/>
              <a:pathLst>
                <a:path extrusionOk="0" h="842" w="1063">
                  <a:moveTo>
                    <a:pt x="595" y="1"/>
                  </a:moveTo>
                  <a:cubicBezTo>
                    <a:pt x="378" y="1"/>
                    <a:pt x="156" y="89"/>
                    <a:pt x="1" y="244"/>
                  </a:cubicBezTo>
                  <a:cubicBezTo>
                    <a:pt x="170" y="511"/>
                    <a:pt x="420" y="708"/>
                    <a:pt x="705" y="841"/>
                  </a:cubicBezTo>
                  <a:cubicBezTo>
                    <a:pt x="607" y="743"/>
                    <a:pt x="509" y="636"/>
                    <a:pt x="411" y="538"/>
                  </a:cubicBezTo>
                  <a:cubicBezTo>
                    <a:pt x="337" y="457"/>
                    <a:pt x="263" y="363"/>
                    <a:pt x="199" y="272"/>
                  </a:cubicBezTo>
                  <a:lnTo>
                    <a:pt x="199" y="272"/>
                  </a:lnTo>
                  <a:cubicBezTo>
                    <a:pt x="353" y="164"/>
                    <a:pt x="532" y="110"/>
                    <a:pt x="715" y="110"/>
                  </a:cubicBezTo>
                  <a:cubicBezTo>
                    <a:pt x="830" y="110"/>
                    <a:pt x="947" y="131"/>
                    <a:pt x="1062" y="172"/>
                  </a:cubicBezTo>
                  <a:cubicBezTo>
                    <a:pt x="933" y="55"/>
                    <a:pt x="766" y="1"/>
                    <a:pt x="5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0"/>
            <p:cNvSpPr/>
            <p:nvPr/>
          </p:nvSpPr>
          <p:spPr>
            <a:xfrm>
              <a:off x="6530349" y="1149332"/>
              <a:ext cx="104193" cy="87159"/>
            </a:xfrm>
            <a:custGeom>
              <a:rect b="b" l="l" r="r" t="t"/>
              <a:pathLst>
                <a:path extrusionOk="0" h="1008" w="1205">
                  <a:moveTo>
                    <a:pt x="681" y="1"/>
                  </a:moveTo>
                  <a:cubicBezTo>
                    <a:pt x="318" y="1"/>
                    <a:pt x="25" y="304"/>
                    <a:pt x="0" y="775"/>
                  </a:cubicBezTo>
                  <a:cubicBezTo>
                    <a:pt x="0" y="855"/>
                    <a:pt x="0" y="936"/>
                    <a:pt x="0" y="1007"/>
                  </a:cubicBezTo>
                  <a:cubicBezTo>
                    <a:pt x="36" y="936"/>
                    <a:pt x="54" y="864"/>
                    <a:pt x="72" y="793"/>
                  </a:cubicBezTo>
                  <a:cubicBezTo>
                    <a:pt x="203" y="339"/>
                    <a:pt x="427" y="123"/>
                    <a:pt x="779" y="123"/>
                  </a:cubicBezTo>
                  <a:cubicBezTo>
                    <a:pt x="904" y="123"/>
                    <a:pt x="1045" y="150"/>
                    <a:pt x="1205" y="204"/>
                  </a:cubicBezTo>
                  <a:cubicBezTo>
                    <a:pt x="1028" y="64"/>
                    <a:pt x="847" y="1"/>
                    <a:pt x="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0"/>
            <p:cNvSpPr/>
            <p:nvPr/>
          </p:nvSpPr>
          <p:spPr>
            <a:xfrm>
              <a:off x="6353004" y="1303590"/>
              <a:ext cx="97189" cy="57069"/>
            </a:xfrm>
            <a:custGeom>
              <a:rect b="b" l="l" r="r" t="t"/>
              <a:pathLst>
                <a:path extrusionOk="0" h="660" w="1124">
                  <a:moveTo>
                    <a:pt x="480" y="0"/>
                  </a:moveTo>
                  <a:cubicBezTo>
                    <a:pt x="146" y="0"/>
                    <a:pt x="1" y="249"/>
                    <a:pt x="222" y="659"/>
                  </a:cubicBezTo>
                  <a:cubicBezTo>
                    <a:pt x="155" y="286"/>
                    <a:pt x="268" y="109"/>
                    <a:pt x="574" y="109"/>
                  </a:cubicBezTo>
                  <a:cubicBezTo>
                    <a:pt x="670" y="109"/>
                    <a:pt x="784" y="126"/>
                    <a:pt x="918" y="160"/>
                  </a:cubicBezTo>
                  <a:cubicBezTo>
                    <a:pt x="981" y="178"/>
                    <a:pt x="1052" y="196"/>
                    <a:pt x="1123" y="213"/>
                  </a:cubicBezTo>
                  <a:cubicBezTo>
                    <a:pt x="1052" y="178"/>
                    <a:pt x="981" y="142"/>
                    <a:pt x="918" y="106"/>
                  </a:cubicBezTo>
                  <a:cubicBezTo>
                    <a:pt x="752" y="34"/>
                    <a:pt x="603" y="0"/>
                    <a:pt x="4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0"/>
            <p:cNvSpPr/>
            <p:nvPr/>
          </p:nvSpPr>
          <p:spPr>
            <a:xfrm>
              <a:off x="6199438" y="954607"/>
              <a:ext cx="526155" cy="378295"/>
            </a:xfrm>
            <a:custGeom>
              <a:rect b="b" l="l" r="r" t="t"/>
              <a:pathLst>
                <a:path extrusionOk="0" h="4375" w="6085">
                  <a:moveTo>
                    <a:pt x="4010" y="0"/>
                  </a:moveTo>
                  <a:cubicBezTo>
                    <a:pt x="3314" y="0"/>
                    <a:pt x="2559" y="357"/>
                    <a:pt x="1847" y="931"/>
                  </a:cubicBezTo>
                  <a:cubicBezTo>
                    <a:pt x="0" y="2438"/>
                    <a:pt x="1410" y="4374"/>
                    <a:pt x="1410" y="4374"/>
                  </a:cubicBezTo>
                  <a:cubicBezTo>
                    <a:pt x="1410" y="4374"/>
                    <a:pt x="134" y="2135"/>
                    <a:pt x="2525" y="690"/>
                  </a:cubicBezTo>
                  <a:cubicBezTo>
                    <a:pt x="3052" y="371"/>
                    <a:pt x="3521" y="247"/>
                    <a:pt x="3930" y="247"/>
                  </a:cubicBezTo>
                  <a:cubicBezTo>
                    <a:pt x="5375" y="247"/>
                    <a:pt x="6084" y="1796"/>
                    <a:pt x="6084" y="1796"/>
                  </a:cubicBezTo>
                  <a:cubicBezTo>
                    <a:pt x="5601" y="518"/>
                    <a:pt x="4849" y="0"/>
                    <a:pt x="40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0"/>
            <p:cNvSpPr/>
            <p:nvPr/>
          </p:nvSpPr>
          <p:spPr>
            <a:xfrm>
              <a:off x="6668438" y="1083184"/>
              <a:ext cx="205274" cy="218071"/>
            </a:xfrm>
            <a:custGeom>
              <a:rect b="b" l="l" r="r" t="t"/>
              <a:pathLst>
                <a:path extrusionOk="0" h="2522" w="2374">
                  <a:moveTo>
                    <a:pt x="1172" y="0"/>
                  </a:moveTo>
                  <a:cubicBezTo>
                    <a:pt x="740" y="0"/>
                    <a:pt x="464" y="479"/>
                    <a:pt x="464" y="479"/>
                  </a:cubicBezTo>
                  <a:cubicBezTo>
                    <a:pt x="0" y="1139"/>
                    <a:pt x="776" y="2522"/>
                    <a:pt x="776" y="2522"/>
                  </a:cubicBezTo>
                  <a:cubicBezTo>
                    <a:pt x="2373" y="1915"/>
                    <a:pt x="2302" y="666"/>
                    <a:pt x="1615" y="166"/>
                  </a:cubicBezTo>
                  <a:cubicBezTo>
                    <a:pt x="1455" y="46"/>
                    <a:pt x="1306" y="0"/>
                    <a:pt x="1172"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0"/>
            <p:cNvSpPr/>
            <p:nvPr/>
          </p:nvSpPr>
          <p:spPr>
            <a:xfrm>
              <a:off x="6705791" y="1114140"/>
              <a:ext cx="127799" cy="162905"/>
            </a:xfrm>
            <a:custGeom>
              <a:rect b="b" l="l" r="r" t="t"/>
              <a:pathLst>
                <a:path extrusionOk="0" h="1884" w="1478">
                  <a:moveTo>
                    <a:pt x="693" y="0"/>
                  </a:moveTo>
                  <a:cubicBezTo>
                    <a:pt x="233" y="0"/>
                    <a:pt x="157" y="995"/>
                    <a:pt x="157" y="995"/>
                  </a:cubicBezTo>
                  <a:cubicBezTo>
                    <a:pt x="143" y="1074"/>
                    <a:pt x="156" y="1102"/>
                    <a:pt x="185" y="1102"/>
                  </a:cubicBezTo>
                  <a:cubicBezTo>
                    <a:pt x="266" y="1102"/>
                    <a:pt x="473" y="885"/>
                    <a:pt x="608" y="885"/>
                  </a:cubicBezTo>
                  <a:cubicBezTo>
                    <a:pt x="647" y="885"/>
                    <a:pt x="679" y="903"/>
                    <a:pt x="701" y="950"/>
                  </a:cubicBezTo>
                  <a:cubicBezTo>
                    <a:pt x="814" y="1177"/>
                    <a:pt x="0" y="1883"/>
                    <a:pt x="295" y="1883"/>
                  </a:cubicBezTo>
                  <a:cubicBezTo>
                    <a:pt x="348" y="1883"/>
                    <a:pt x="438" y="1860"/>
                    <a:pt x="576" y="1807"/>
                  </a:cubicBezTo>
                  <a:cubicBezTo>
                    <a:pt x="1477" y="1450"/>
                    <a:pt x="1388" y="210"/>
                    <a:pt x="817" y="22"/>
                  </a:cubicBezTo>
                  <a:cubicBezTo>
                    <a:pt x="773" y="7"/>
                    <a:pt x="732" y="0"/>
                    <a:pt x="693"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0"/>
            <p:cNvSpPr/>
            <p:nvPr/>
          </p:nvSpPr>
          <p:spPr>
            <a:xfrm>
              <a:off x="6659964" y="1277217"/>
              <a:ext cx="1010546" cy="1084994"/>
            </a:xfrm>
            <a:custGeom>
              <a:rect b="b" l="l" r="r" t="t"/>
              <a:pathLst>
                <a:path extrusionOk="0" h="12548" w="11687">
                  <a:moveTo>
                    <a:pt x="7115" y="9947"/>
                  </a:moveTo>
                  <a:cubicBezTo>
                    <a:pt x="7135" y="9953"/>
                    <a:pt x="7146" y="9957"/>
                    <a:pt x="7146" y="9957"/>
                  </a:cubicBezTo>
                  <a:cubicBezTo>
                    <a:pt x="7136" y="9953"/>
                    <a:pt x="7126" y="9950"/>
                    <a:pt x="7115" y="9947"/>
                  </a:cubicBezTo>
                  <a:close/>
                  <a:moveTo>
                    <a:pt x="2842" y="0"/>
                  </a:moveTo>
                  <a:cubicBezTo>
                    <a:pt x="2717" y="0"/>
                    <a:pt x="2611" y="76"/>
                    <a:pt x="2605" y="251"/>
                  </a:cubicBezTo>
                  <a:cubicBezTo>
                    <a:pt x="2560" y="1437"/>
                    <a:pt x="1980" y="3070"/>
                    <a:pt x="1526" y="4185"/>
                  </a:cubicBezTo>
                  <a:cubicBezTo>
                    <a:pt x="562" y="5211"/>
                    <a:pt x="0" y="5594"/>
                    <a:pt x="303" y="7334"/>
                  </a:cubicBezTo>
                  <a:cubicBezTo>
                    <a:pt x="651" y="9243"/>
                    <a:pt x="2052" y="12428"/>
                    <a:pt x="2774" y="12544"/>
                  </a:cubicBezTo>
                  <a:cubicBezTo>
                    <a:pt x="2789" y="12546"/>
                    <a:pt x="2805" y="12548"/>
                    <a:pt x="2822" y="12548"/>
                  </a:cubicBezTo>
                  <a:cubicBezTo>
                    <a:pt x="3583" y="12548"/>
                    <a:pt x="6234" y="9940"/>
                    <a:pt x="7046" y="9940"/>
                  </a:cubicBezTo>
                  <a:cubicBezTo>
                    <a:pt x="7071" y="9940"/>
                    <a:pt x="7094" y="9942"/>
                    <a:pt x="7115" y="9947"/>
                  </a:cubicBezTo>
                  <a:lnTo>
                    <a:pt x="7115" y="9947"/>
                  </a:lnTo>
                  <a:cubicBezTo>
                    <a:pt x="6802" y="9850"/>
                    <a:pt x="4206" y="9047"/>
                    <a:pt x="3824" y="9047"/>
                  </a:cubicBezTo>
                  <a:cubicBezTo>
                    <a:pt x="3822" y="9047"/>
                    <a:pt x="3820" y="9047"/>
                    <a:pt x="3818" y="9047"/>
                  </a:cubicBezTo>
                  <a:cubicBezTo>
                    <a:pt x="3818" y="9047"/>
                    <a:pt x="3817" y="9047"/>
                    <a:pt x="3816" y="9047"/>
                  </a:cubicBezTo>
                  <a:cubicBezTo>
                    <a:pt x="3433" y="9047"/>
                    <a:pt x="5406" y="6629"/>
                    <a:pt x="5406" y="6629"/>
                  </a:cubicBezTo>
                  <a:cubicBezTo>
                    <a:pt x="5406" y="6629"/>
                    <a:pt x="9350" y="8316"/>
                    <a:pt x="9864" y="8316"/>
                  </a:cubicBezTo>
                  <a:cubicBezTo>
                    <a:pt x="9868" y="8316"/>
                    <a:pt x="9872" y="8316"/>
                    <a:pt x="9876" y="8315"/>
                  </a:cubicBezTo>
                  <a:cubicBezTo>
                    <a:pt x="9876" y="8315"/>
                    <a:pt x="9572" y="6968"/>
                    <a:pt x="11446" y="6371"/>
                  </a:cubicBezTo>
                  <a:cubicBezTo>
                    <a:pt x="11446" y="6371"/>
                    <a:pt x="11687" y="5148"/>
                    <a:pt x="11357" y="4533"/>
                  </a:cubicBezTo>
                  <a:cubicBezTo>
                    <a:pt x="11035" y="3926"/>
                    <a:pt x="7654" y="2972"/>
                    <a:pt x="7556" y="2740"/>
                  </a:cubicBezTo>
                  <a:cubicBezTo>
                    <a:pt x="7467" y="2517"/>
                    <a:pt x="6441" y="884"/>
                    <a:pt x="5897" y="741"/>
                  </a:cubicBezTo>
                  <a:cubicBezTo>
                    <a:pt x="5881" y="738"/>
                    <a:pt x="5864" y="736"/>
                    <a:pt x="5845" y="736"/>
                  </a:cubicBezTo>
                  <a:cubicBezTo>
                    <a:pt x="5289" y="736"/>
                    <a:pt x="3327" y="2347"/>
                    <a:pt x="2266" y="3400"/>
                  </a:cubicBezTo>
                  <a:cubicBezTo>
                    <a:pt x="2766" y="2204"/>
                    <a:pt x="3167" y="884"/>
                    <a:pt x="3247" y="590"/>
                  </a:cubicBezTo>
                  <a:cubicBezTo>
                    <a:pt x="3344" y="237"/>
                    <a:pt x="3063" y="0"/>
                    <a:pt x="2842" y="0"/>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0"/>
            <p:cNvSpPr/>
            <p:nvPr/>
          </p:nvSpPr>
          <p:spPr>
            <a:xfrm>
              <a:off x="5590793" y="1163599"/>
              <a:ext cx="179074" cy="187721"/>
            </a:xfrm>
            <a:custGeom>
              <a:rect b="b" l="l" r="r" t="t"/>
              <a:pathLst>
                <a:path extrusionOk="0" h="2171" w="2071">
                  <a:moveTo>
                    <a:pt x="1639" y="1"/>
                  </a:moveTo>
                  <a:cubicBezTo>
                    <a:pt x="1318" y="1"/>
                    <a:pt x="132" y="731"/>
                    <a:pt x="63" y="860"/>
                  </a:cubicBezTo>
                  <a:cubicBezTo>
                    <a:pt x="0" y="994"/>
                    <a:pt x="937" y="2046"/>
                    <a:pt x="1098" y="2154"/>
                  </a:cubicBezTo>
                  <a:cubicBezTo>
                    <a:pt x="1116" y="2165"/>
                    <a:pt x="1140" y="2170"/>
                    <a:pt x="1170" y="2170"/>
                  </a:cubicBezTo>
                  <a:cubicBezTo>
                    <a:pt x="1391" y="2170"/>
                    <a:pt x="1893" y="1876"/>
                    <a:pt x="1972" y="1734"/>
                  </a:cubicBezTo>
                  <a:cubicBezTo>
                    <a:pt x="2070" y="1565"/>
                    <a:pt x="1936" y="57"/>
                    <a:pt x="1669" y="4"/>
                  </a:cubicBezTo>
                  <a:cubicBezTo>
                    <a:pt x="1660" y="2"/>
                    <a:pt x="1650" y="1"/>
                    <a:pt x="1639"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0"/>
            <p:cNvSpPr/>
            <p:nvPr/>
          </p:nvSpPr>
          <p:spPr>
            <a:xfrm>
              <a:off x="6856591" y="1818936"/>
              <a:ext cx="387374" cy="358754"/>
            </a:xfrm>
            <a:custGeom>
              <a:rect b="b" l="l" r="r" t="t"/>
              <a:pathLst>
                <a:path extrusionOk="0" h="4149" w="4480">
                  <a:moveTo>
                    <a:pt x="1403" y="0"/>
                  </a:moveTo>
                  <a:cubicBezTo>
                    <a:pt x="697" y="0"/>
                    <a:pt x="252" y="282"/>
                    <a:pt x="161" y="882"/>
                  </a:cubicBezTo>
                  <a:cubicBezTo>
                    <a:pt x="1" y="1881"/>
                    <a:pt x="1794" y="2077"/>
                    <a:pt x="1312" y="2826"/>
                  </a:cubicBezTo>
                  <a:cubicBezTo>
                    <a:pt x="680" y="3818"/>
                    <a:pt x="1093" y="4148"/>
                    <a:pt x="1881" y="4148"/>
                  </a:cubicBezTo>
                  <a:cubicBezTo>
                    <a:pt x="2604" y="4148"/>
                    <a:pt x="3643" y="3870"/>
                    <a:pt x="4479" y="3567"/>
                  </a:cubicBezTo>
                  <a:cubicBezTo>
                    <a:pt x="3683" y="3328"/>
                    <a:pt x="1877" y="2782"/>
                    <a:pt x="1552" y="2782"/>
                  </a:cubicBezTo>
                  <a:cubicBezTo>
                    <a:pt x="1549" y="2782"/>
                    <a:pt x="1547" y="2782"/>
                    <a:pt x="1544" y="2782"/>
                  </a:cubicBezTo>
                  <a:cubicBezTo>
                    <a:pt x="1544" y="2782"/>
                    <a:pt x="1543" y="2782"/>
                    <a:pt x="1542" y="2782"/>
                  </a:cubicBezTo>
                  <a:cubicBezTo>
                    <a:pt x="1159" y="2782"/>
                    <a:pt x="3132" y="364"/>
                    <a:pt x="3132" y="364"/>
                  </a:cubicBezTo>
                  <a:cubicBezTo>
                    <a:pt x="2458" y="125"/>
                    <a:pt x="1872" y="0"/>
                    <a:pt x="1403"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0"/>
            <p:cNvSpPr/>
            <p:nvPr/>
          </p:nvSpPr>
          <p:spPr>
            <a:xfrm>
              <a:off x="6385343" y="2250755"/>
              <a:ext cx="791523" cy="495113"/>
            </a:xfrm>
            <a:custGeom>
              <a:rect b="b" l="l" r="r" t="t"/>
              <a:pathLst>
                <a:path extrusionOk="0" h="5726" w="9154">
                  <a:moveTo>
                    <a:pt x="625" y="0"/>
                  </a:moveTo>
                  <a:lnTo>
                    <a:pt x="0" y="473"/>
                  </a:lnTo>
                  <a:cubicBezTo>
                    <a:pt x="4337" y="5033"/>
                    <a:pt x="6795" y="5725"/>
                    <a:pt x="7888" y="5725"/>
                  </a:cubicBezTo>
                  <a:cubicBezTo>
                    <a:pt x="8365" y="5725"/>
                    <a:pt x="8582" y="5594"/>
                    <a:pt x="8582" y="5594"/>
                  </a:cubicBezTo>
                  <a:lnTo>
                    <a:pt x="9153" y="4104"/>
                  </a:lnTo>
                  <a:lnTo>
                    <a:pt x="9153" y="4104"/>
                  </a:lnTo>
                  <a:cubicBezTo>
                    <a:pt x="8869" y="4358"/>
                    <a:pt x="8505" y="4467"/>
                    <a:pt x="8089" y="4467"/>
                  </a:cubicBezTo>
                  <a:cubicBezTo>
                    <a:pt x="5432" y="4467"/>
                    <a:pt x="625" y="0"/>
                    <a:pt x="6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0"/>
            <p:cNvSpPr/>
            <p:nvPr/>
          </p:nvSpPr>
          <p:spPr>
            <a:xfrm>
              <a:off x="5758194" y="1602940"/>
              <a:ext cx="946560" cy="728056"/>
            </a:xfrm>
            <a:custGeom>
              <a:rect b="b" l="l" r="r" t="t"/>
              <a:pathLst>
                <a:path extrusionOk="0" h="8420" w="10947">
                  <a:moveTo>
                    <a:pt x="7513" y="1"/>
                  </a:moveTo>
                  <a:cubicBezTo>
                    <a:pt x="7334" y="1"/>
                    <a:pt x="7127" y="216"/>
                    <a:pt x="7307" y="382"/>
                  </a:cubicBezTo>
                  <a:cubicBezTo>
                    <a:pt x="7458" y="534"/>
                    <a:pt x="8199" y="1167"/>
                    <a:pt x="8859" y="1569"/>
                  </a:cubicBezTo>
                  <a:cubicBezTo>
                    <a:pt x="8798" y="1567"/>
                    <a:pt x="8733" y="1566"/>
                    <a:pt x="8663" y="1566"/>
                  </a:cubicBezTo>
                  <a:cubicBezTo>
                    <a:pt x="8091" y="1566"/>
                    <a:pt x="7264" y="1647"/>
                    <a:pt x="6834" y="2077"/>
                  </a:cubicBezTo>
                  <a:cubicBezTo>
                    <a:pt x="6156" y="2782"/>
                    <a:pt x="2784" y="2363"/>
                    <a:pt x="1686" y="3290"/>
                  </a:cubicBezTo>
                  <a:cubicBezTo>
                    <a:pt x="589" y="4218"/>
                    <a:pt x="0" y="6877"/>
                    <a:pt x="1660" y="7466"/>
                  </a:cubicBezTo>
                  <a:cubicBezTo>
                    <a:pt x="2010" y="7591"/>
                    <a:pt x="2299" y="7641"/>
                    <a:pt x="2538" y="7641"/>
                  </a:cubicBezTo>
                  <a:cubicBezTo>
                    <a:pt x="3435" y="7641"/>
                    <a:pt x="3613" y="6939"/>
                    <a:pt x="3613" y="6939"/>
                  </a:cubicBezTo>
                  <a:cubicBezTo>
                    <a:pt x="3613" y="6939"/>
                    <a:pt x="6932" y="6779"/>
                    <a:pt x="7717" y="6118"/>
                  </a:cubicBezTo>
                  <a:lnTo>
                    <a:pt x="7717" y="6118"/>
                  </a:lnTo>
                  <a:cubicBezTo>
                    <a:pt x="7717" y="6119"/>
                    <a:pt x="6825" y="7885"/>
                    <a:pt x="5406" y="8393"/>
                  </a:cubicBezTo>
                  <a:cubicBezTo>
                    <a:pt x="5406" y="8393"/>
                    <a:pt x="5592" y="8419"/>
                    <a:pt x="5884" y="8419"/>
                  </a:cubicBezTo>
                  <a:cubicBezTo>
                    <a:pt x="6449" y="8419"/>
                    <a:pt x="7413" y="8322"/>
                    <a:pt x="8190" y="7751"/>
                  </a:cubicBezTo>
                  <a:cubicBezTo>
                    <a:pt x="9367" y="6895"/>
                    <a:pt x="10946" y="1711"/>
                    <a:pt x="9251" y="1595"/>
                  </a:cubicBezTo>
                  <a:cubicBezTo>
                    <a:pt x="8788" y="1265"/>
                    <a:pt x="8074" y="703"/>
                    <a:pt x="7672" y="88"/>
                  </a:cubicBezTo>
                  <a:cubicBezTo>
                    <a:pt x="7634" y="26"/>
                    <a:pt x="7575" y="1"/>
                    <a:pt x="7513" y="1"/>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0"/>
            <p:cNvSpPr/>
            <p:nvPr/>
          </p:nvSpPr>
          <p:spPr>
            <a:xfrm>
              <a:off x="5885474" y="2033289"/>
              <a:ext cx="560136" cy="230349"/>
            </a:xfrm>
            <a:custGeom>
              <a:rect b="b" l="l" r="r" t="t"/>
              <a:pathLst>
                <a:path extrusionOk="0" h="2664" w="6478">
                  <a:moveTo>
                    <a:pt x="5760" y="0"/>
                  </a:moveTo>
                  <a:cubicBezTo>
                    <a:pt x="5360" y="0"/>
                    <a:pt x="4797" y="233"/>
                    <a:pt x="4229" y="597"/>
                  </a:cubicBezTo>
                  <a:cubicBezTo>
                    <a:pt x="3468" y="1094"/>
                    <a:pt x="2809" y="1235"/>
                    <a:pt x="2296" y="1235"/>
                  </a:cubicBezTo>
                  <a:cubicBezTo>
                    <a:pt x="1980" y="1235"/>
                    <a:pt x="1720" y="1181"/>
                    <a:pt x="1526" y="1124"/>
                  </a:cubicBezTo>
                  <a:cubicBezTo>
                    <a:pt x="1504" y="1117"/>
                    <a:pt x="1482" y="1114"/>
                    <a:pt x="1461" y="1114"/>
                  </a:cubicBezTo>
                  <a:cubicBezTo>
                    <a:pt x="1061" y="1114"/>
                    <a:pt x="788" y="2247"/>
                    <a:pt x="0" y="2408"/>
                  </a:cubicBezTo>
                  <a:cubicBezTo>
                    <a:pt x="63" y="2444"/>
                    <a:pt x="125" y="2471"/>
                    <a:pt x="188" y="2489"/>
                  </a:cubicBezTo>
                  <a:cubicBezTo>
                    <a:pt x="538" y="2614"/>
                    <a:pt x="827" y="2664"/>
                    <a:pt x="1066" y="2664"/>
                  </a:cubicBezTo>
                  <a:cubicBezTo>
                    <a:pt x="1963" y="2664"/>
                    <a:pt x="2141" y="1962"/>
                    <a:pt x="2141" y="1962"/>
                  </a:cubicBezTo>
                  <a:cubicBezTo>
                    <a:pt x="2141" y="1962"/>
                    <a:pt x="5460" y="1802"/>
                    <a:pt x="6236" y="1141"/>
                  </a:cubicBezTo>
                  <a:cubicBezTo>
                    <a:pt x="6478" y="325"/>
                    <a:pt x="6233" y="0"/>
                    <a:pt x="5760"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0"/>
            <p:cNvSpPr/>
            <p:nvPr/>
          </p:nvSpPr>
          <p:spPr>
            <a:xfrm>
              <a:off x="7480713" y="1827237"/>
              <a:ext cx="526155" cy="472199"/>
            </a:xfrm>
            <a:custGeom>
              <a:rect b="b" l="l" r="r" t="t"/>
              <a:pathLst>
                <a:path extrusionOk="0" h="5461" w="6085">
                  <a:moveTo>
                    <a:pt x="1763" y="0"/>
                  </a:moveTo>
                  <a:cubicBezTo>
                    <a:pt x="1268" y="0"/>
                    <a:pt x="1" y="170"/>
                    <a:pt x="384" y="1954"/>
                  </a:cubicBezTo>
                  <a:cubicBezTo>
                    <a:pt x="384" y="1954"/>
                    <a:pt x="5433" y="5451"/>
                    <a:pt x="5513" y="5460"/>
                  </a:cubicBezTo>
                  <a:cubicBezTo>
                    <a:pt x="5585" y="5460"/>
                    <a:pt x="6084" y="4800"/>
                    <a:pt x="5968" y="4657"/>
                  </a:cubicBezTo>
                  <a:cubicBezTo>
                    <a:pt x="5852" y="4515"/>
                    <a:pt x="3176" y="2177"/>
                    <a:pt x="1954" y="10"/>
                  </a:cubicBezTo>
                  <a:cubicBezTo>
                    <a:pt x="1954" y="10"/>
                    <a:pt x="1880" y="0"/>
                    <a:pt x="17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0"/>
            <p:cNvSpPr/>
            <p:nvPr/>
          </p:nvSpPr>
          <p:spPr>
            <a:xfrm>
              <a:off x="7941931" y="2229916"/>
              <a:ext cx="279376" cy="193947"/>
            </a:xfrm>
            <a:custGeom>
              <a:rect b="b" l="l" r="r" t="t"/>
              <a:pathLst>
                <a:path extrusionOk="0" h="2243" w="3231">
                  <a:moveTo>
                    <a:pt x="634" y="0"/>
                  </a:moveTo>
                  <a:lnTo>
                    <a:pt x="179" y="803"/>
                  </a:lnTo>
                  <a:cubicBezTo>
                    <a:pt x="179" y="803"/>
                    <a:pt x="1" y="1258"/>
                    <a:pt x="126" y="1339"/>
                  </a:cubicBezTo>
                  <a:cubicBezTo>
                    <a:pt x="236" y="1417"/>
                    <a:pt x="601" y="1599"/>
                    <a:pt x="778" y="1599"/>
                  </a:cubicBezTo>
                  <a:cubicBezTo>
                    <a:pt x="803" y="1599"/>
                    <a:pt x="823" y="1596"/>
                    <a:pt x="839" y="1588"/>
                  </a:cubicBezTo>
                  <a:cubicBezTo>
                    <a:pt x="964" y="1517"/>
                    <a:pt x="1000" y="1321"/>
                    <a:pt x="1000" y="1321"/>
                  </a:cubicBezTo>
                  <a:cubicBezTo>
                    <a:pt x="1000" y="1321"/>
                    <a:pt x="2483" y="2242"/>
                    <a:pt x="2713" y="2242"/>
                  </a:cubicBezTo>
                  <a:cubicBezTo>
                    <a:pt x="2720" y="2242"/>
                    <a:pt x="2726" y="2241"/>
                    <a:pt x="2731" y="2240"/>
                  </a:cubicBezTo>
                  <a:cubicBezTo>
                    <a:pt x="2882" y="2186"/>
                    <a:pt x="3221" y="1017"/>
                    <a:pt x="3230" y="812"/>
                  </a:cubicBezTo>
                  <a:cubicBezTo>
                    <a:pt x="3230" y="812"/>
                    <a:pt x="1161" y="509"/>
                    <a:pt x="6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0"/>
            <p:cNvSpPr/>
            <p:nvPr/>
          </p:nvSpPr>
          <p:spPr>
            <a:xfrm>
              <a:off x="7902415" y="2343967"/>
              <a:ext cx="102896" cy="132209"/>
            </a:xfrm>
            <a:custGeom>
              <a:rect b="b" l="l" r="r" t="t"/>
              <a:pathLst>
                <a:path extrusionOk="0" h="1529" w="1190">
                  <a:moveTo>
                    <a:pt x="819" y="0"/>
                  </a:moveTo>
                  <a:cubicBezTo>
                    <a:pt x="763" y="0"/>
                    <a:pt x="702" y="16"/>
                    <a:pt x="636" y="55"/>
                  </a:cubicBezTo>
                  <a:cubicBezTo>
                    <a:pt x="636" y="55"/>
                    <a:pt x="467" y="894"/>
                    <a:pt x="190" y="1197"/>
                  </a:cubicBezTo>
                  <a:cubicBezTo>
                    <a:pt x="0" y="1419"/>
                    <a:pt x="210" y="1528"/>
                    <a:pt x="479" y="1528"/>
                  </a:cubicBezTo>
                  <a:cubicBezTo>
                    <a:pt x="589" y="1528"/>
                    <a:pt x="709" y="1510"/>
                    <a:pt x="815" y="1474"/>
                  </a:cubicBezTo>
                  <a:cubicBezTo>
                    <a:pt x="1189" y="1358"/>
                    <a:pt x="1145" y="189"/>
                    <a:pt x="1145" y="189"/>
                  </a:cubicBezTo>
                  <a:cubicBezTo>
                    <a:pt x="1145" y="189"/>
                    <a:pt x="1015" y="0"/>
                    <a:pt x="819"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0"/>
            <p:cNvSpPr/>
            <p:nvPr/>
          </p:nvSpPr>
          <p:spPr>
            <a:xfrm>
              <a:off x="5750499" y="1466235"/>
              <a:ext cx="337569" cy="570772"/>
            </a:xfrm>
            <a:custGeom>
              <a:rect b="b" l="l" r="r" t="t"/>
              <a:pathLst>
                <a:path extrusionOk="0" h="6601" w="3904">
                  <a:moveTo>
                    <a:pt x="964" y="1"/>
                  </a:moveTo>
                  <a:cubicBezTo>
                    <a:pt x="631" y="159"/>
                    <a:pt x="403" y="203"/>
                    <a:pt x="253" y="203"/>
                  </a:cubicBezTo>
                  <a:cubicBezTo>
                    <a:pt x="66" y="203"/>
                    <a:pt x="0" y="134"/>
                    <a:pt x="0" y="134"/>
                  </a:cubicBezTo>
                  <a:lnTo>
                    <a:pt x="0" y="134"/>
                  </a:lnTo>
                  <a:cubicBezTo>
                    <a:pt x="0" y="135"/>
                    <a:pt x="1258" y="6317"/>
                    <a:pt x="1606" y="6513"/>
                  </a:cubicBezTo>
                  <a:cubicBezTo>
                    <a:pt x="1701" y="6566"/>
                    <a:pt x="1925" y="6601"/>
                    <a:pt x="2190" y="6601"/>
                  </a:cubicBezTo>
                  <a:cubicBezTo>
                    <a:pt x="2898" y="6601"/>
                    <a:pt x="3903" y="6357"/>
                    <a:pt x="3560" y="5585"/>
                  </a:cubicBezTo>
                  <a:cubicBezTo>
                    <a:pt x="2935" y="4193"/>
                    <a:pt x="964" y="1"/>
                    <a:pt x="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0"/>
            <p:cNvSpPr/>
            <p:nvPr/>
          </p:nvSpPr>
          <p:spPr>
            <a:xfrm>
              <a:off x="5594684" y="1163599"/>
              <a:ext cx="156679" cy="94423"/>
            </a:xfrm>
            <a:custGeom>
              <a:rect b="b" l="l" r="r" t="t"/>
              <a:pathLst>
                <a:path extrusionOk="0" h="1092" w="1812">
                  <a:moveTo>
                    <a:pt x="1594" y="1"/>
                  </a:moveTo>
                  <a:cubicBezTo>
                    <a:pt x="1273" y="1"/>
                    <a:pt x="87" y="731"/>
                    <a:pt x="18" y="860"/>
                  </a:cubicBezTo>
                  <a:cubicBezTo>
                    <a:pt x="0" y="896"/>
                    <a:pt x="45" y="985"/>
                    <a:pt x="125" y="1092"/>
                  </a:cubicBezTo>
                  <a:cubicBezTo>
                    <a:pt x="241" y="789"/>
                    <a:pt x="964" y="771"/>
                    <a:pt x="964" y="771"/>
                  </a:cubicBezTo>
                  <a:cubicBezTo>
                    <a:pt x="992" y="373"/>
                    <a:pt x="1327" y="301"/>
                    <a:pt x="1568" y="301"/>
                  </a:cubicBezTo>
                  <a:cubicBezTo>
                    <a:pt x="1705" y="301"/>
                    <a:pt x="1811" y="325"/>
                    <a:pt x="1811" y="325"/>
                  </a:cubicBezTo>
                  <a:cubicBezTo>
                    <a:pt x="1766" y="146"/>
                    <a:pt x="1695" y="21"/>
                    <a:pt x="1624" y="4"/>
                  </a:cubicBezTo>
                  <a:cubicBezTo>
                    <a:pt x="1615" y="2"/>
                    <a:pt x="1605" y="1"/>
                    <a:pt x="1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0"/>
            <p:cNvSpPr/>
            <p:nvPr/>
          </p:nvSpPr>
          <p:spPr>
            <a:xfrm>
              <a:off x="5769781" y="1281368"/>
              <a:ext cx="185386" cy="119239"/>
            </a:xfrm>
            <a:custGeom>
              <a:rect b="b" l="l" r="r" t="t"/>
              <a:pathLst>
                <a:path extrusionOk="0" h="1379" w="2144">
                  <a:moveTo>
                    <a:pt x="444" y="0"/>
                  </a:moveTo>
                  <a:cubicBezTo>
                    <a:pt x="329" y="0"/>
                    <a:pt x="235" y="33"/>
                    <a:pt x="179" y="114"/>
                  </a:cubicBezTo>
                  <a:cubicBezTo>
                    <a:pt x="0" y="363"/>
                    <a:pt x="1071" y="1255"/>
                    <a:pt x="1535" y="1362"/>
                  </a:cubicBezTo>
                  <a:cubicBezTo>
                    <a:pt x="1578" y="1373"/>
                    <a:pt x="1619" y="1378"/>
                    <a:pt x="1657" y="1378"/>
                  </a:cubicBezTo>
                  <a:cubicBezTo>
                    <a:pt x="2026" y="1378"/>
                    <a:pt x="2143" y="910"/>
                    <a:pt x="1990" y="756"/>
                  </a:cubicBezTo>
                  <a:cubicBezTo>
                    <a:pt x="1859" y="625"/>
                    <a:pt x="945" y="0"/>
                    <a:pt x="444"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0"/>
            <p:cNvSpPr/>
            <p:nvPr/>
          </p:nvSpPr>
          <p:spPr>
            <a:xfrm>
              <a:off x="5853049" y="1313534"/>
              <a:ext cx="110419" cy="99611"/>
            </a:xfrm>
            <a:custGeom>
              <a:rect b="b" l="l" r="r" t="t"/>
              <a:pathLst>
                <a:path extrusionOk="0" h="1152" w="1277">
                  <a:moveTo>
                    <a:pt x="473" y="0"/>
                  </a:moveTo>
                  <a:cubicBezTo>
                    <a:pt x="473" y="0"/>
                    <a:pt x="679" y="384"/>
                    <a:pt x="1" y="696"/>
                  </a:cubicBezTo>
                  <a:lnTo>
                    <a:pt x="393" y="1106"/>
                  </a:lnTo>
                  <a:lnTo>
                    <a:pt x="964" y="1151"/>
                  </a:lnTo>
                  <a:lnTo>
                    <a:pt x="1232" y="714"/>
                  </a:lnTo>
                  <a:lnTo>
                    <a:pt x="1276" y="312"/>
                  </a:lnTo>
                  <a:lnTo>
                    <a:pt x="4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0"/>
            <p:cNvSpPr/>
            <p:nvPr/>
          </p:nvSpPr>
          <p:spPr>
            <a:xfrm>
              <a:off x="5708821" y="2469258"/>
              <a:ext cx="442887" cy="741113"/>
            </a:xfrm>
            <a:custGeom>
              <a:rect b="b" l="l" r="r" t="t"/>
              <a:pathLst>
                <a:path extrusionOk="0" h="8571" w="5122">
                  <a:moveTo>
                    <a:pt x="2233" y="0"/>
                  </a:moveTo>
                  <a:cubicBezTo>
                    <a:pt x="1516" y="0"/>
                    <a:pt x="870" y="50"/>
                    <a:pt x="598" y="203"/>
                  </a:cubicBezTo>
                  <a:cubicBezTo>
                    <a:pt x="0" y="551"/>
                    <a:pt x="1892" y="5145"/>
                    <a:pt x="2793" y="7402"/>
                  </a:cubicBezTo>
                  <a:cubicBezTo>
                    <a:pt x="2873" y="7343"/>
                    <a:pt x="2971" y="7316"/>
                    <a:pt x="3079" y="7316"/>
                  </a:cubicBezTo>
                  <a:cubicBezTo>
                    <a:pt x="3381" y="7316"/>
                    <a:pt x="3762" y="7527"/>
                    <a:pt x="4051" y="7848"/>
                  </a:cubicBezTo>
                  <a:cubicBezTo>
                    <a:pt x="4229" y="8054"/>
                    <a:pt x="4381" y="8303"/>
                    <a:pt x="4443" y="8571"/>
                  </a:cubicBezTo>
                  <a:cubicBezTo>
                    <a:pt x="4443" y="8401"/>
                    <a:pt x="4452" y="8205"/>
                    <a:pt x="4443" y="7991"/>
                  </a:cubicBezTo>
                  <a:cubicBezTo>
                    <a:pt x="4434" y="6582"/>
                    <a:pt x="4274" y="4378"/>
                    <a:pt x="4122" y="3932"/>
                  </a:cubicBezTo>
                  <a:cubicBezTo>
                    <a:pt x="3899" y="3272"/>
                    <a:pt x="3373" y="2790"/>
                    <a:pt x="3373" y="2790"/>
                  </a:cubicBezTo>
                  <a:lnTo>
                    <a:pt x="3373" y="2790"/>
                  </a:lnTo>
                  <a:cubicBezTo>
                    <a:pt x="3379" y="2790"/>
                    <a:pt x="3386" y="2790"/>
                    <a:pt x="3393" y="2790"/>
                  </a:cubicBezTo>
                  <a:cubicBezTo>
                    <a:pt x="3955" y="2790"/>
                    <a:pt x="5121" y="2442"/>
                    <a:pt x="5121" y="2442"/>
                  </a:cubicBezTo>
                  <a:lnTo>
                    <a:pt x="5032" y="158"/>
                  </a:lnTo>
                  <a:cubicBezTo>
                    <a:pt x="5032" y="158"/>
                    <a:pt x="3518" y="0"/>
                    <a:pt x="22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0"/>
            <p:cNvSpPr/>
            <p:nvPr/>
          </p:nvSpPr>
          <p:spPr>
            <a:xfrm>
              <a:off x="6200216" y="2837523"/>
              <a:ext cx="535407" cy="1003888"/>
            </a:xfrm>
            <a:custGeom>
              <a:rect b="b" l="l" r="r" t="t"/>
              <a:pathLst>
                <a:path extrusionOk="0" h="11610" w="6192">
                  <a:moveTo>
                    <a:pt x="3889" y="1"/>
                  </a:moveTo>
                  <a:cubicBezTo>
                    <a:pt x="3775" y="1"/>
                    <a:pt x="3657" y="10"/>
                    <a:pt x="3533" y="30"/>
                  </a:cubicBezTo>
                  <a:cubicBezTo>
                    <a:pt x="3533" y="30"/>
                    <a:pt x="1231" y="7060"/>
                    <a:pt x="339" y="10218"/>
                  </a:cubicBezTo>
                  <a:cubicBezTo>
                    <a:pt x="294" y="10387"/>
                    <a:pt x="250" y="10539"/>
                    <a:pt x="214" y="10682"/>
                  </a:cubicBezTo>
                  <a:cubicBezTo>
                    <a:pt x="98" y="11119"/>
                    <a:pt x="18" y="11440"/>
                    <a:pt x="0" y="11609"/>
                  </a:cubicBezTo>
                  <a:cubicBezTo>
                    <a:pt x="107" y="10949"/>
                    <a:pt x="785" y="10467"/>
                    <a:pt x="1347" y="10343"/>
                  </a:cubicBezTo>
                  <a:cubicBezTo>
                    <a:pt x="1441" y="10323"/>
                    <a:pt x="1534" y="10312"/>
                    <a:pt x="1621" y="10312"/>
                  </a:cubicBezTo>
                  <a:cubicBezTo>
                    <a:pt x="1649" y="10312"/>
                    <a:pt x="1677" y="10314"/>
                    <a:pt x="1704" y="10316"/>
                  </a:cubicBezTo>
                  <a:cubicBezTo>
                    <a:pt x="2471" y="8897"/>
                    <a:pt x="3337" y="7077"/>
                    <a:pt x="3524" y="6551"/>
                  </a:cubicBezTo>
                  <a:cubicBezTo>
                    <a:pt x="3827" y="5668"/>
                    <a:pt x="6191" y="2153"/>
                    <a:pt x="6191" y="2153"/>
                  </a:cubicBezTo>
                  <a:cubicBezTo>
                    <a:pt x="6191" y="2153"/>
                    <a:pt x="5618" y="1"/>
                    <a:pt x="38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5" name="Google Shape;2815;p60"/>
            <p:cNvGrpSpPr/>
            <p:nvPr/>
          </p:nvGrpSpPr>
          <p:grpSpPr>
            <a:xfrm>
              <a:off x="5403332" y="1423088"/>
              <a:ext cx="1972497" cy="1144830"/>
              <a:chOff x="5403332" y="1423088"/>
              <a:chExt cx="1972497" cy="1144830"/>
            </a:xfrm>
          </p:grpSpPr>
          <p:sp>
            <p:nvSpPr>
              <p:cNvPr id="2816" name="Google Shape;2816;p60"/>
              <p:cNvSpPr/>
              <p:nvPr/>
            </p:nvSpPr>
            <p:spPr>
              <a:xfrm>
                <a:off x="6182404" y="1423088"/>
                <a:ext cx="135149" cy="133506"/>
              </a:xfrm>
              <a:custGeom>
                <a:rect b="b" l="l" r="r" t="t"/>
                <a:pathLst>
                  <a:path extrusionOk="0" h="1544" w="1563">
                    <a:moveTo>
                      <a:pt x="770" y="196"/>
                    </a:moveTo>
                    <a:cubicBezTo>
                      <a:pt x="775" y="196"/>
                      <a:pt x="781" y="196"/>
                      <a:pt x="786" y="196"/>
                    </a:cubicBezTo>
                    <a:cubicBezTo>
                      <a:pt x="1107" y="196"/>
                      <a:pt x="1366" y="464"/>
                      <a:pt x="1357" y="785"/>
                    </a:cubicBezTo>
                    <a:cubicBezTo>
                      <a:pt x="1357" y="1097"/>
                      <a:pt x="1089" y="1356"/>
                      <a:pt x="777" y="1356"/>
                    </a:cubicBezTo>
                    <a:cubicBezTo>
                      <a:pt x="456" y="1347"/>
                      <a:pt x="197" y="1088"/>
                      <a:pt x="206" y="767"/>
                    </a:cubicBezTo>
                    <a:cubicBezTo>
                      <a:pt x="206" y="451"/>
                      <a:pt x="456" y="196"/>
                      <a:pt x="770" y="196"/>
                    </a:cubicBezTo>
                    <a:close/>
                    <a:moveTo>
                      <a:pt x="795" y="0"/>
                    </a:moveTo>
                    <a:cubicBezTo>
                      <a:pt x="367" y="0"/>
                      <a:pt x="10" y="339"/>
                      <a:pt x="10" y="767"/>
                    </a:cubicBezTo>
                    <a:cubicBezTo>
                      <a:pt x="1" y="1187"/>
                      <a:pt x="349" y="1543"/>
                      <a:pt x="768" y="1543"/>
                    </a:cubicBezTo>
                    <a:cubicBezTo>
                      <a:pt x="774" y="1543"/>
                      <a:pt x="779" y="1544"/>
                      <a:pt x="785" y="1544"/>
                    </a:cubicBezTo>
                    <a:cubicBezTo>
                      <a:pt x="1205" y="1544"/>
                      <a:pt x="1544" y="1208"/>
                      <a:pt x="1553" y="785"/>
                    </a:cubicBezTo>
                    <a:cubicBezTo>
                      <a:pt x="1562" y="357"/>
                      <a:pt x="1214" y="9"/>
                      <a:pt x="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0"/>
              <p:cNvSpPr/>
              <p:nvPr/>
            </p:nvSpPr>
            <p:spPr>
              <a:xfrm>
                <a:off x="5985777" y="1426893"/>
                <a:ext cx="175183" cy="18591"/>
              </a:xfrm>
              <a:custGeom>
                <a:rect b="b" l="l" r="r" t="t"/>
                <a:pathLst>
                  <a:path extrusionOk="0" h="215" w="2026">
                    <a:moveTo>
                      <a:pt x="98" y="1"/>
                    </a:moveTo>
                    <a:cubicBezTo>
                      <a:pt x="45" y="1"/>
                      <a:pt x="0" y="45"/>
                      <a:pt x="0" y="99"/>
                    </a:cubicBezTo>
                    <a:cubicBezTo>
                      <a:pt x="0" y="152"/>
                      <a:pt x="45" y="197"/>
                      <a:pt x="98" y="197"/>
                    </a:cubicBezTo>
                    <a:lnTo>
                      <a:pt x="1927" y="215"/>
                    </a:lnTo>
                    <a:cubicBezTo>
                      <a:pt x="1980" y="215"/>
                      <a:pt x="2025" y="179"/>
                      <a:pt x="2025" y="126"/>
                    </a:cubicBezTo>
                    <a:cubicBezTo>
                      <a:pt x="2025" y="72"/>
                      <a:pt x="1980" y="27"/>
                      <a:pt x="1927" y="27"/>
                    </a:cubicBez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0"/>
              <p:cNvSpPr/>
              <p:nvPr/>
            </p:nvSpPr>
            <p:spPr>
              <a:xfrm>
                <a:off x="6064376" y="1460096"/>
                <a:ext cx="95806" cy="17812"/>
              </a:xfrm>
              <a:custGeom>
                <a:rect b="b" l="l" r="r" t="t"/>
                <a:pathLst>
                  <a:path extrusionOk="0" h="206" w="1108">
                    <a:moveTo>
                      <a:pt x="99" y="0"/>
                    </a:moveTo>
                    <a:cubicBezTo>
                      <a:pt x="46" y="0"/>
                      <a:pt x="1" y="45"/>
                      <a:pt x="1" y="98"/>
                    </a:cubicBezTo>
                    <a:cubicBezTo>
                      <a:pt x="1" y="152"/>
                      <a:pt x="46" y="197"/>
                      <a:pt x="99" y="197"/>
                    </a:cubicBezTo>
                    <a:lnTo>
                      <a:pt x="1009" y="205"/>
                    </a:lnTo>
                    <a:cubicBezTo>
                      <a:pt x="1063" y="205"/>
                      <a:pt x="1107" y="161"/>
                      <a:pt x="1107" y="107"/>
                    </a:cubicBezTo>
                    <a:cubicBezTo>
                      <a:pt x="1107" y="54"/>
                      <a:pt x="1063" y="9"/>
                      <a:pt x="1009" y="9"/>
                    </a:cubicBez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0"/>
              <p:cNvSpPr/>
              <p:nvPr/>
            </p:nvSpPr>
            <p:spPr>
              <a:xfrm>
                <a:off x="5611632" y="2345610"/>
                <a:ext cx="19369" cy="175183"/>
              </a:xfrm>
              <a:custGeom>
                <a:rect b="b" l="l" r="r" t="t"/>
                <a:pathLst>
                  <a:path extrusionOk="0" h="2026" w="224">
                    <a:moveTo>
                      <a:pt x="125" y="1"/>
                    </a:moveTo>
                    <a:cubicBezTo>
                      <a:pt x="72" y="1"/>
                      <a:pt x="27" y="45"/>
                      <a:pt x="27" y="99"/>
                    </a:cubicBezTo>
                    <a:lnTo>
                      <a:pt x="0" y="1927"/>
                    </a:lnTo>
                    <a:cubicBezTo>
                      <a:pt x="0" y="1981"/>
                      <a:pt x="45" y="2026"/>
                      <a:pt x="98" y="2026"/>
                    </a:cubicBezTo>
                    <a:cubicBezTo>
                      <a:pt x="152" y="2026"/>
                      <a:pt x="197" y="1981"/>
                      <a:pt x="197" y="1927"/>
                    </a:cubicBezTo>
                    <a:lnTo>
                      <a:pt x="214" y="99"/>
                    </a:lnTo>
                    <a:cubicBezTo>
                      <a:pt x="223" y="45"/>
                      <a:pt x="179"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0"/>
              <p:cNvSpPr/>
              <p:nvPr/>
            </p:nvSpPr>
            <p:spPr>
              <a:xfrm>
                <a:off x="5579206" y="2424295"/>
                <a:ext cx="18591" cy="95720"/>
              </a:xfrm>
              <a:custGeom>
                <a:rect b="b" l="l" r="r" t="t"/>
                <a:pathLst>
                  <a:path extrusionOk="0" h="1107" w="215">
                    <a:moveTo>
                      <a:pt x="117" y="0"/>
                    </a:moveTo>
                    <a:cubicBezTo>
                      <a:pt x="63" y="0"/>
                      <a:pt x="18" y="45"/>
                      <a:pt x="18" y="99"/>
                    </a:cubicBezTo>
                    <a:lnTo>
                      <a:pt x="10" y="1009"/>
                    </a:lnTo>
                    <a:cubicBezTo>
                      <a:pt x="1" y="1062"/>
                      <a:pt x="45" y="1107"/>
                      <a:pt x="99" y="1107"/>
                    </a:cubicBezTo>
                    <a:cubicBezTo>
                      <a:pt x="152" y="1107"/>
                      <a:pt x="197" y="1071"/>
                      <a:pt x="197" y="1017"/>
                    </a:cubicBezTo>
                    <a:lnTo>
                      <a:pt x="215" y="99"/>
                    </a:lnTo>
                    <a:cubicBezTo>
                      <a:pt x="215" y="45"/>
                      <a:pt x="170" y="0"/>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0"/>
              <p:cNvSpPr/>
              <p:nvPr/>
            </p:nvSpPr>
            <p:spPr>
              <a:xfrm>
                <a:off x="5543755" y="2455942"/>
                <a:ext cx="17812" cy="64072"/>
              </a:xfrm>
              <a:custGeom>
                <a:rect b="b" l="l" r="r" t="t"/>
                <a:pathLst>
                  <a:path extrusionOk="0" h="741" w="206">
                    <a:moveTo>
                      <a:pt x="107" y="0"/>
                    </a:moveTo>
                    <a:cubicBezTo>
                      <a:pt x="54" y="0"/>
                      <a:pt x="9" y="45"/>
                      <a:pt x="9" y="98"/>
                    </a:cubicBezTo>
                    <a:lnTo>
                      <a:pt x="0" y="643"/>
                    </a:lnTo>
                    <a:cubicBezTo>
                      <a:pt x="0" y="696"/>
                      <a:pt x="45" y="741"/>
                      <a:pt x="98" y="741"/>
                    </a:cubicBezTo>
                    <a:cubicBezTo>
                      <a:pt x="152" y="741"/>
                      <a:pt x="197" y="696"/>
                      <a:pt x="197" y="643"/>
                    </a:cubicBezTo>
                    <a:lnTo>
                      <a:pt x="205" y="98"/>
                    </a:lnTo>
                    <a:cubicBezTo>
                      <a:pt x="205" y="45"/>
                      <a:pt x="161"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0"/>
              <p:cNvSpPr/>
              <p:nvPr/>
            </p:nvSpPr>
            <p:spPr>
              <a:xfrm>
                <a:off x="7290139" y="2392648"/>
                <a:ext cx="19369" cy="174405"/>
              </a:xfrm>
              <a:custGeom>
                <a:rect b="b" l="l" r="r" t="t"/>
                <a:pathLst>
                  <a:path extrusionOk="0" h="2017" w="224">
                    <a:moveTo>
                      <a:pt x="125" y="1"/>
                    </a:moveTo>
                    <a:cubicBezTo>
                      <a:pt x="72" y="1"/>
                      <a:pt x="27" y="45"/>
                      <a:pt x="27" y="99"/>
                    </a:cubicBezTo>
                    <a:lnTo>
                      <a:pt x="9" y="1919"/>
                    </a:lnTo>
                    <a:cubicBezTo>
                      <a:pt x="1" y="1972"/>
                      <a:pt x="45" y="2017"/>
                      <a:pt x="99" y="2017"/>
                    </a:cubicBezTo>
                    <a:cubicBezTo>
                      <a:pt x="152" y="2017"/>
                      <a:pt x="197" y="1981"/>
                      <a:pt x="197" y="1928"/>
                    </a:cubicBezTo>
                    <a:lnTo>
                      <a:pt x="224" y="99"/>
                    </a:lnTo>
                    <a:cubicBezTo>
                      <a:pt x="224" y="45"/>
                      <a:pt x="179"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0"/>
              <p:cNvSpPr/>
              <p:nvPr/>
            </p:nvSpPr>
            <p:spPr>
              <a:xfrm>
                <a:off x="7322564" y="2472112"/>
                <a:ext cx="17812" cy="95720"/>
              </a:xfrm>
              <a:custGeom>
                <a:rect b="b" l="l" r="r" t="t"/>
                <a:pathLst>
                  <a:path extrusionOk="0" h="1107" w="206">
                    <a:moveTo>
                      <a:pt x="107" y="1"/>
                    </a:moveTo>
                    <a:cubicBezTo>
                      <a:pt x="54" y="1"/>
                      <a:pt x="18" y="36"/>
                      <a:pt x="9" y="90"/>
                    </a:cubicBezTo>
                    <a:lnTo>
                      <a:pt x="0" y="1009"/>
                    </a:lnTo>
                    <a:cubicBezTo>
                      <a:pt x="0" y="1062"/>
                      <a:pt x="45" y="1107"/>
                      <a:pt x="98" y="1107"/>
                    </a:cubicBezTo>
                    <a:cubicBezTo>
                      <a:pt x="152" y="1107"/>
                      <a:pt x="196" y="1062"/>
                      <a:pt x="196" y="1009"/>
                    </a:cubicBezTo>
                    <a:lnTo>
                      <a:pt x="205" y="99"/>
                    </a:lnTo>
                    <a:cubicBezTo>
                      <a:pt x="205" y="45"/>
                      <a:pt x="161"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0"/>
              <p:cNvSpPr/>
              <p:nvPr/>
            </p:nvSpPr>
            <p:spPr>
              <a:xfrm>
                <a:off x="7358016" y="2504537"/>
                <a:ext cx="17812" cy="63381"/>
              </a:xfrm>
              <a:custGeom>
                <a:rect b="b" l="l" r="r" t="t"/>
                <a:pathLst>
                  <a:path extrusionOk="0" h="733" w="206">
                    <a:moveTo>
                      <a:pt x="108" y="0"/>
                    </a:moveTo>
                    <a:cubicBezTo>
                      <a:pt x="54" y="0"/>
                      <a:pt x="9" y="45"/>
                      <a:pt x="9" y="98"/>
                    </a:cubicBezTo>
                    <a:lnTo>
                      <a:pt x="1" y="634"/>
                    </a:lnTo>
                    <a:cubicBezTo>
                      <a:pt x="1" y="687"/>
                      <a:pt x="45" y="732"/>
                      <a:pt x="99" y="732"/>
                    </a:cubicBezTo>
                    <a:cubicBezTo>
                      <a:pt x="103" y="733"/>
                      <a:pt x="108" y="733"/>
                      <a:pt x="112" y="733"/>
                    </a:cubicBezTo>
                    <a:cubicBezTo>
                      <a:pt x="160" y="733"/>
                      <a:pt x="197" y="691"/>
                      <a:pt x="197" y="643"/>
                    </a:cubicBezTo>
                    <a:lnTo>
                      <a:pt x="206" y="98"/>
                    </a:lnTo>
                    <a:cubicBezTo>
                      <a:pt x="206" y="45"/>
                      <a:pt x="161" y="0"/>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0"/>
              <p:cNvSpPr/>
              <p:nvPr/>
            </p:nvSpPr>
            <p:spPr>
              <a:xfrm>
                <a:off x="5415696" y="1801037"/>
                <a:ext cx="325637" cy="324080"/>
              </a:xfrm>
              <a:custGeom>
                <a:rect b="b" l="l" r="r" t="t"/>
                <a:pathLst>
                  <a:path extrusionOk="0" h="3748" w="3766">
                    <a:moveTo>
                      <a:pt x="1884" y="98"/>
                    </a:moveTo>
                    <a:cubicBezTo>
                      <a:pt x="1890" y="98"/>
                      <a:pt x="1895" y="98"/>
                      <a:pt x="1901" y="98"/>
                    </a:cubicBezTo>
                    <a:cubicBezTo>
                      <a:pt x="2882" y="107"/>
                      <a:pt x="3667" y="919"/>
                      <a:pt x="3658" y="1900"/>
                    </a:cubicBezTo>
                    <a:cubicBezTo>
                      <a:pt x="3640" y="2862"/>
                      <a:pt x="2855" y="3649"/>
                      <a:pt x="1888" y="3649"/>
                    </a:cubicBezTo>
                    <a:cubicBezTo>
                      <a:pt x="1878" y="3649"/>
                      <a:pt x="1867" y="3649"/>
                      <a:pt x="1856" y="3649"/>
                    </a:cubicBezTo>
                    <a:cubicBezTo>
                      <a:pt x="875" y="3640"/>
                      <a:pt x="90" y="2828"/>
                      <a:pt x="99" y="1856"/>
                    </a:cubicBezTo>
                    <a:cubicBezTo>
                      <a:pt x="116" y="880"/>
                      <a:pt x="910" y="98"/>
                      <a:pt x="1884" y="98"/>
                    </a:cubicBezTo>
                    <a:close/>
                    <a:moveTo>
                      <a:pt x="1884" y="0"/>
                    </a:moveTo>
                    <a:cubicBezTo>
                      <a:pt x="866" y="0"/>
                      <a:pt x="18" y="827"/>
                      <a:pt x="9" y="1847"/>
                    </a:cubicBezTo>
                    <a:cubicBezTo>
                      <a:pt x="0" y="2882"/>
                      <a:pt x="821" y="3729"/>
                      <a:pt x="1856" y="3747"/>
                    </a:cubicBezTo>
                    <a:cubicBezTo>
                      <a:pt x="1861" y="3747"/>
                      <a:pt x="1867" y="3747"/>
                      <a:pt x="1872" y="3747"/>
                    </a:cubicBezTo>
                    <a:cubicBezTo>
                      <a:pt x="2900" y="3747"/>
                      <a:pt x="3738" y="2921"/>
                      <a:pt x="3747" y="1900"/>
                    </a:cubicBezTo>
                    <a:cubicBezTo>
                      <a:pt x="3765" y="866"/>
                      <a:pt x="2935" y="18"/>
                      <a:pt x="1901" y="0"/>
                    </a:cubicBezTo>
                    <a:cubicBezTo>
                      <a:pt x="1895" y="0"/>
                      <a:pt x="1890" y="0"/>
                      <a:pt x="18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0"/>
              <p:cNvSpPr/>
              <p:nvPr/>
            </p:nvSpPr>
            <p:spPr>
              <a:xfrm>
                <a:off x="5403332" y="1960656"/>
                <a:ext cx="36316" cy="36403"/>
              </a:xfrm>
              <a:custGeom>
                <a:rect b="b" l="l" r="r" t="t"/>
                <a:pathLst>
                  <a:path extrusionOk="0" h="421" w="420">
                    <a:moveTo>
                      <a:pt x="215" y="1"/>
                    </a:moveTo>
                    <a:cubicBezTo>
                      <a:pt x="99" y="1"/>
                      <a:pt x="1" y="99"/>
                      <a:pt x="1" y="215"/>
                    </a:cubicBezTo>
                    <a:cubicBezTo>
                      <a:pt x="1" y="331"/>
                      <a:pt x="90" y="420"/>
                      <a:pt x="206" y="420"/>
                    </a:cubicBezTo>
                    <a:cubicBezTo>
                      <a:pt x="211" y="421"/>
                      <a:pt x="216" y="421"/>
                      <a:pt x="220" y="421"/>
                    </a:cubicBezTo>
                    <a:cubicBezTo>
                      <a:pt x="330" y="421"/>
                      <a:pt x="420" y="326"/>
                      <a:pt x="420" y="215"/>
                    </a:cubicBezTo>
                    <a:cubicBezTo>
                      <a:pt x="420" y="99"/>
                      <a:pt x="331"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27" name="Google Shape;2827;p60"/>
          <p:cNvSpPr/>
          <p:nvPr/>
        </p:nvSpPr>
        <p:spPr>
          <a:xfrm>
            <a:off x="1219170" y="161981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8" name="Google Shape;2828;p60"/>
          <p:cNvGrpSpPr/>
          <p:nvPr/>
        </p:nvGrpSpPr>
        <p:grpSpPr>
          <a:xfrm>
            <a:off x="1668642" y="1620002"/>
            <a:ext cx="346056" cy="345674"/>
            <a:chOff x="3303268" y="3817349"/>
            <a:chExt cx="346056" cy="345674"/>
          </a:xfrm>
        </p:grpSpPr>
        <p:sp>
          <p:nvSpPr>
            <p:cNvPr id="2829" name="Google Shape;2829;p6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3" name="Google Shape;2833;p60"/>
          <p:cNvGrpSpPr/>
          <p:nvPr/>
        </p:nvGrpSpPr>
        <p:grpSpPr>
          <a:xfrm>
            <a:off x="2118510" y="1620002"/>
            <a:ext cx="345642" cy="345674"/>
            <a:chOff x="5549861" y="3817349"/>
            <a:chExt cx="345642" cy="345674"/>
          </a:xfrm>
        </p:grpSpPr>
        <p:sp>
          <p:nvSpPr>
            <p:cNvPr id="2834" name="Google Shape;2834;p60"/>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0"/>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0"/>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7" name="Google Shape;2837;p60"/>
          <p:cNvGrpSpPr/>
          <p:nvPr/>
        </p:nvGrpSpPr>
        <p:grpSpPr>
          <a:xfrm>
            <a:off x="2567954" y="1620002"/>
            <a:ext cx="346056" cy="345674"/>
            <a:chOff x="2238181" y="4120624"/>
            <a:chExt cx="346056" cy="345674"/>
          </a:xfrm>
        </p:grpSpPr>
        <p:grpSp>
          <p:nvGrpSpPr>
            <p:cNvPr id="2838" name="Google Shape;2838;p60"/>
            <p:cNvGrpSpPr/>
            <p:nvPr/>
          </p:nvGrpSpPr>
          <p:grpSpPr>
            <a:xfrm>
              <a:off x="2309155" y="4177413"/>
              <a:ext cx="203862" cy="231903"/>
              <a:chOff x="1512725" y="258500"/>
              <a:chExt cx="4570900" cy="5199625"/>
            </a:xfrm>
          </p:grpSpPr>
          <p:sp>
            <p:nvSpPr>
              <p:cNvPr id="2839" name="Google Shape;2839;p60"/>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0"/>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1" name="Google Shape;2841;p60"/>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2" name="Google Shape;2842;p60"/>
          <p:cNvSpPr/>
          <p:nvPr/>
        </p:nvSpPr>
        <p:spPr>
          <a:xfrm flipH="1">
            <a:off x="8505935" y="2950598"/>
            <a:ext cx="1519611" cy="1520419"/>
          </a:xfrm>
          <a:custGeom>
            <a:rect b="b" l="l" r="r" t="t"/>
            <a:pathLst>
              <a:path extrusionOk="0" h="16934" w="16925">
                <a:moveTo>
                  <a:pt x="8467" y="420"/>
                </a:moveTo>
                <a:cubicBezTo>
                  <a:pt x="12901" y="420"/>
                  <a:pt x="16505" y="4033"/>
                  <a:pt x="16505" y="8467"/>
                </a:cubicBezTo>
                <a:cubicBezTo>
                  <a:pt x="16505" y="12901"/>
                  <a:pt x="12901" y="16514"/>
                  <a:pt x="8467" y="16514"/>
                </a:cubicBezTo>
                <a:cubicBezTo>
                  <a:pt x="4024" y="16514"/>
                  <a:pt x="420" y="12901"/>
                  <a:pt x="420" y="8467"/>
                </a:cubicBezTo>
                <a:cubicBezTo>
                  <a:pt x="420" y="4033"/>
                  <a:pt x="4024" y="420"/>
                  <a:pt x="8467" y="420"/>
                </a:cubicBezTo>
                <a:close/>
                <a:moveTo>
                  <a:pt x="8467" y="1"/>
                </a:moveTo>
                <a:cubicBezTo>
                  <a:pt x="3792" y="1"/>
                  <a:pt x="1" y="3801"/>
                  <a:pt x="1" y="8467"/>
                </a:cubicBezTo>
                <a:cubicBezTo>
                  <a:pt x="1" y="13133"/>
                  <a:pt x="3792" y="16933"/>
                  <a:pt x="8467" y="16933"/>
                </a:cubicBezTo>
                <a:cubicBezTo>
                  <a:pt x="13133" y="16933"/>
                  <a:pt x="16924" y="13133"/>
                  <a:pt x="16924" y="8467"/>
                </a:cubicBezTo>
                <a:cubicBezTo>
                  <a:pt x="16924" y="3801"/>
                  <a:pt x="13133" y="1"/>
                  <a:pt x="8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6" name="Shape 2846"/>
        <p:cNvGrpSpPr/>
        <p:nvPr/>
      </p:nvGrpSpPr>
      <p:grpSpPr>
        <a:xfrm>
          <a:off x="0" y="0"/>
          <a:ext cx="0" cy="0"/>
          <a:chOff x="0" y="0"/>
          <a:chExt cx="0" cy="0"/>
        </a:xfrm>
      </p:grpSpPr>
      <p:sp>
        <p:nvSpPr>
          <p:cNvPr id="2847" name="Google Shape;2847;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2848" name="Google Shape;2848;p61"/>
          <p:cNvGrpSpPr/>
          <p:nvPr/>
        </p:nvGrpSpPr>
        <p:grpSpPr>
          <a:xfrm>
            <a:off x="7027350" y="1660625"/>
            <a:ext cx="186500" cy="366100"/>
            <a:chOff x="7027350" y="1660625"/>
            <a:chExt cx="186500" cy="366100"/>
          </a:xfrm>
        </p:grpSpPr>
        <p:sp>
          <p:nvSpPr>
            <p:cNvPr id="2849" name="Google Shape;2849;p61"/>
            <p:cNvSpPr/>
            <p:nvPr/>
          </p:nvSpPr>
          <p:spPr>
            <a:xfrm>
              <a:off x="7027350" y="1660625"/>
              <a:ext cx="186500" cy="366100"/>
            </a:xfrm>
            <a:custGeom>
              <a:rect b="b" l="l" r="r" t="t"/>
              <a:pathLst>
                <a:path extrusionOk="0" h="14644" w="7460">
                  <a:moveTo>
                    <a:pt x="3159" y="570"/>
                  </a:moveTo>
                  <a:cubicBezTo>
                    <a:pt x="3297" y="570"/>
                    <a:pt x="3435" y="663"/>
                    <a:pt x="3444" y="851"/>
                  </a:cubicBezTo>
                  <a:lnTo>
                    <a:pt x="3444" y="2278"/>
                  </a:lnTo>
                  <a:lnTo>
                    <a:pt x="2873" y="2278"/>
                  </a:lnTo>
                  <a:lnTo>
                    <a:pt x="2873" y="851"/>
                  </a:lnTo>
                  <a:cubicBezTo>
                    <a:pt x="2882" y="663"/>
                    <a:pt x="3021" y="570"/>
                    <a:pt x="3159" y="570"/>
                  </a:cubicBezTo>
                  <a:close/>
                  <a:moveTo>
                    <a:pt x="2017" y="1141"/>
                  </a:moveTo>
                  <a:cubicBezTo>
                    <a:pt x="2155" y="1141"/>
                    <a:pt x="2294" y="1234"/>
                    <a:pt x="2302" y="1422"/>
                  </a:cubicBezTo>
                  <a:lnTo>
                    <a:pt x="2302" y="2849"/>
                  </a:lnTo>
                  <a:lnTo>
                    <a:pt x="1732" y="2849"/>
                  </a:lnTo>
                  <a:lnTo>
                    <a:pt x="1732" y="1422"/>
                  </a:lnTo>
                  <a:cubicBezTo>
                    <a:pt x="1740" y="1234"/>
                    <a:pt x="1879" y="1141"/>
                    <a:pt x="2017" y="1141"/>
                  </a:cubicBezTo>
                  <a:close/>
                  <a:moveTo>
                    <a:pt x="4301" y="1422"/>
                  </a:moveTo>
                  <a:cubicBezTo>
                    <a:pt x="4461" y="1422"/>
                    <a:pt x="4586" y="1547"/>
                    <a:pt x="4586" y="1707"/>
                  </a:cubicBezTo>
                  <a:lnTo>
                    <a:pt x="4586" y="2992"/>
                  </a:lnTo>
                  <a:lnTo>
                    <a:pt x="4015" y="2992"/>
                  </a:lnTo>
                  <a:lnTo>
                    <a:pt x="4015" y="1707"/>
                  </a:lnTo>
                  <a:cubicBezTo>
                    <a:pt x="4015" y="1547"/>
                    <a:pt x="4140" y="1422"/>
                    <a:pt x="4301" y="1422"/>
                  </a:cubicBezTo>
                  <a:close/>
                  <a:moveTo>
                    <a:pt x="875" y="2278"/>
                  </a:moveTo>
                  <a:cubicBezTo>
                    <a:pt x="1018" y="2278"/>
                    <a:pt x="1161" y="2421"/>
                    <a:pt x="1161" y="2564"/>
                  </a:cubicBezTo>
                  <a:lnTo>
                    <a:pt x="1161" y="3438"/>
                  </a:lnTo>
                  <a:lnTo>
                    <a:pt x="590" y="3438"/>
                  </a:lnTo>
                  <a:lnTo>
                    <a:pt x="590" y="2564"/>
                  </a:lnTo>
                  <a:cubicBezTo>
                    <a:pt x="590" y="2421"/>
                    <a:pt x="714" y="2278"/>
                    <a:pt x="875" y="2278"/>
                  </a:cubicBezTo>
                  <a:close/>
                  <a:moveTo>
                    <a:pt x="6585" y="3438"/>
                  </a:moveTo>
                  <a:cubicBezTo>
                    <a:pt x="6745" y="3438"/>
                    <a:pt x="6870" y="3563"/>
                    <a:pt x="6870" y="3723"/>
                  </a:cubicBezTo>
                  <a:lnTo>
                    <a:pt x="6870" y="4009"/>
                  </a:lnTo>
                  <a:lnTo>
                    <a:pt x="6299" y="4009"/>
                  </a:lnTo>
                  <a:lnTo>
                    <a:pt x="6299" y="3723"/>
                  </a:lnTo>
                  <a:cubicBezTo>
                    <a:pt x="6299" y="3563"/>
                    <a:pt x="6442" y="3438"/>
                    <a:pt x="6585" y="3438"/>
                  </a:cubicBezTo>
                  <a:close/>
                  <a:moveTo>
                    <a:pt x="1161" y="4009"/>
                  </a:moveTo>
                  <a:lnTo>
                    <a:pt x="1161" y="5151"/>
                  </a:lnTo>
                  <a:lnTo>
                    <a:pt x="590" y="5151"/>
                  </a:lnTo>
                  <a:lnTo>
                    <a:pt x="590" y="4009"/>
                  </a:lnTo>
                  <a:close/>
                  <a:moveTo>
                    <a:pt x="2302" y="3438"/>
                  </a:moveTo>
                  <a:lnTo>
                    <a:pt x="2302" y="5151"/>
                  </a:lnTo>
                  <a:lnTo>
                    <a:pt x="1732" y="5151"/>
                  </a:lnTo>
                  <a:lnTo>
                    <a:pt x="1732" y="3438"/>
                  </a:lnTo>
                  <a:close/>
                  <a:moveTo>
                    <a:pt x="3444" y="2849"/>
                  </a:moveTo>
                  <a:lnTo>
                    <a:pt x="3444" y="5151"/>
                  </a:lnTo>
                  <a:lnTo>
                    <a:pt x="2873" y="5151"/>
                  </a:lnTo>
                  <a:lnTo>
                    <a:pt x="2873" y="2849"/>
                  </a:lnTo>
                  <a:close/>
                  <a:moveTo>
                    <a:pt x="4586" y="3581"/>
                  </a:moveTo>
                  <a:lnTo>
                    <a:pt x="4586" y="5151"/>
                  </a:lnTo>
                  <a:lnTo>
                    <a:pt x="4015" y="5151"/>
                  </a:lnTo>
                  <a:lnTo>
                    <a:pt x="4015" y="3581"/>
                  </a:lnTo>
                  <a:close/>
                  <a:moveTo>
                    <a:pt x="6870" y="4580"/>
                  </a:moveTo>
                  <a:lnTo>
                    <a:pt x="6870" y="5151"/>
                  </a:lnTo>
                  <a:lnTo>
                    <a:pt x="6299" y="5151"/>
                  </a:lnTo>
                  <a:lnTo>
                    <a:pt x="6299" y="4580"/>
                  </a:lnTo>
                  <a:close/>
                  <a:moveTo>
                    <a:pt x="1732" y="5722"/>
                  </a:moveTo>
                  <a:lnTo>
                    <a:pt x="1732" y="6293"/>
                  </a:lnTo>
                  <a:lnTo>
                    <a:pt x="1161" y="6293"/>
                  </a:lnTo>
                  <a:lnTo>
                    <a:pt x="1161" y="5722"/>
                  </a:lnTo>
                  <a:close/>
                  <a:moveTo>
                    <a:pt x="2873" y="5722"/>
                  </a:moveTo>
                  <a:lnTo>
                    <a:pt x="2873" y="6293"/>
                  </a:lnTo>
                  <a:lnTo>
                    <a:pt x="2302" y="6293"/>
                  </a:lnTo>
                  <a:lnTo>
                    <a:pt x="2302" y="5722"/>
                  </a:lnTo>
                  <a:close/>
                  <a:moveTo>
                    <a:pt x="4015" y="5722"/>
                  </a:moveTo>
                  <a:lnTo>
                    <a:pt x="4015" y="6293"/>
                  </a:lnTo>
                  <a:lnTo>
                    <a:pt x="3444" y="6293"/>
                  </a:lnTo>
                  <a:lnTo>
                    <a:pt x="3444" y="5722"/>
                  </a:lnTo>
                  <a:close/>
                  <a:moveTo>
                    <a:pt x="4586" y="6864"/>
                  </a:moveTo>
                  <a:lnTo>
                    <a:pt x="4586" y="9719"/>
                  </a:lnTo>
                  <a:lnTo>
                    <a:pt x="3730" y="9719"/>
                  </a:lnTo>
                  <a:lnTo>
                    <a:pt x="3730" y="8577"/>
                  </a:lnTo>
                  <a:cubicBezTo>
                    <a:pt x="3730" y="8416"/>
                    <a:pt x="3605" y="8291"/>
                    <a:pt x="3444" y="8291"/>
                  </a:cubicBezTo>
                  <a:lnTo>
                    <a:pt x="1732" y="8291"/>
                  </a:lnTo>
                  <a:cubicBezTo>
                    <a:pt x="1571" y="8291"/>
                    <a:pt x="1446" y="8416"/>
                    <a:pt x="1446" y="8577"/>
                  </a:cubicBezTo>
                  <a:lnTo>
                    <a:pt x="1446" y="9719"/>
                  </a:lnTo>
                  <a:lnTo>
                    <a:pt x="590" y="9719"/>
                  </a:lnTo>
                  <a:lnTo>
                    <a:pt x="590" y="6864"/>
                  </a:lnTo>
                  <a:close/>
                  <a:moveTo>
                    <a:pt x="4015" y="10307"/>
                  </a:moveTo>
                  <a:lnTo>
                    <a:pt x="4015" y="10878"/>
                  </a:lnTo>
                  <a:lnTo>
                    <a:pt x="1161" y="10878"/>
                  </a:lnTo>
                  <a:lnTo>
                    <a:pt x="1161" y="10307"/>
                  </a:lnTo>
                  <a:close/>
                  <a:moveTo>
                    <a:pt x="2302" y="11449"/>
                  </a:moveTo>
                  <a:lnTo>
                    <a:pt x="2302" y="14072"/>
                  </a:lnTo>
                  <a:lnTo>
                    <a:pt x="643" y="14072"/>
                  </a:lnTo>
                  <a:lnTo>
                    <a:pt x="1107" y="11449"/>
                  </a:lnTo>
                  <a:close/>
                  <a:moveTo>
                    <a:pt x="4069" y="11449"/>
                  </a:moveTo>
                  <a:lnTo>
                    <a:pt x="4533" y="14072"/>
                  </a:lnTo>
                  <a:lnTo>
                    <a:pt x="2873" y="14072"/>
                  </a:lnTo>
                  <a:lnTo>
                    <a:pt x="2873" y="11449"/>
                  </a:lnTo>
                  <a:close/>
                  <a:moveTo>
                    <a:pt x="3153" y="0"/>
                  </a:moveTo>
                  <a:cubicBezTo>
                    <a:pt x="2802" y="0"/>
                    <a:pt x="2449" y="203"/>
                    <a:pt x="2320" y="637"/>
                  </a:cubicBezTo>
                  <a:cubicBezTo>
                    <a:pt x="2219" y="593"/>
                    <a:pt x="2114" y="573"/>
                    <a:pt x="2010" y="573"/>
                  </a:cubicBezTo>
                  <a:cubicBezTo>
                    <a:pt x="1566" y="573"/>
                    <a:pt x="1146" y="944"/>
                    <a:pt x="1161" y="1422"/>
                  </a:cubicBezTo>
                  <a:lnTo>
                    <a:pt x="1161" y="1761"/>
                  </a:lnTo>
                  <a:cubicBezTo>
                    <a:pt x="1068" y="1728"/>
                    <a:pt x="973" y="1712"/>
                    <a:pt x="880" y="1712"/>
                  </a:cubicBezTo>
                  <a:cubicBezTo>
                    <a:pt x="421" y="1712"/>
                    <a:pt x="1" y="2089"/>
                    <a:pt x="1" y="2564"/>
                  </a:cubicBezTo>
                  <a:lnTo>
                    <a:pt x="1" y="5436"/>
                  </a:lnTo>
                  <a:cubicBezTo>
                    <a:pt x="1" y="5597"/>
                    <a:pt x="144" y="5722"/>
                    <a:pt x="304" y="5722"/>
                  </a:cubicBezTo>
                  <a:lnTo>
                    <a:pt x="590" y="5722"/>
                  </a:lnTo>
                  <a:lnTo>
                    <a:pt x="590" y="6293"/>
                  </a:lnTo>
                  <a:lnTo>
                    <a:pt x="304" y="6293"/>
                  </a:lnTo>
                  <a:cubicBezTo>
                    <a:pt x="144" y="6293"/>
                    <a:pt x="1" y="6418"/>
                    <a:pt x="1" y="6578"/>
                  </a:cubicBezTo>
                  <a:lnTo>
                    <a:pt x="1" y="10004"/>
                  </a:lnTo>
                  <a:cubicBezTo>
                    <a:pt x="1" y="10165"/>
                    <a:pt x="144" y="10307"/>
                    <a:pt x="304" y="10307"/>
                  </a:cubicBezTo>
                  <a:lnTo>
                    <a:pt x="590" y="10307"/>
                  </a:lnTo>
                  <a:lnTo>
                    <a:pt x="590" y="11128"/>
                  </a:lnTo>
                  <a:lnTo>
                    <a:pt x="19" y="14304"/>
                  </a:lnTo>
                  <a:cubicBezTo>
                    <a:pt x="1" y="14393"/>
                    <a:pt x="19" y="14483"/>
                    <a:pt x="72" y="14554"/>
                  </a:cubicBezTo>
                  <a:cubicBezTo>
                    <a:pt x="126" y="14607"/>
                    <a:pt x="215" y="14643"/>
                    <a:pt x="304" y="14643"/>
                  </a:cubicBezTo>
                  <a:lnTo>
                    <a:pt x="4872" y="14643"/>
                  </a:lnTo>
                  <a:cubicBezTo>
                    <a:pt x="4961" y="14643"/>
                    <a:pt x="5032" y="14607"/>
                    <a:pt x="5086" y="14554"/>
                  </a:cubicBezTo>
                  <a:cubicBezTo>
                    <a:pt x="5157" y="14483"/>
                    <a:pt x="5175" y="14393"/>
                    <a:pt x="5157" y="14304"/>
                  </a:cubicBezTo>
                  <a:lnTo>
                    <a:pt x="4586" y="11128"/>
                  </a:lnTo>
                  <a:lnTo>
                    <a:pt x="4586" y="10307"/>
                  </a:lnTo>
                  <a:lnTo>
                    <a:pt x="4872" y="10307"/>
                  </a:lnTo>
                  <a:cubicBezTo>
                    <a:pt x="5032" y="10307"/>
                    <a:pt x="5157" y="10165"/>
                    <a:pt x="5157" y="10004"/>
                  </a:cubicBezTo>
                  <a:lnTo>
                    <a:pt x="5157" y="7881"/>
                  </a:lnTo>
                  <a:lnTo>
                    <a:pt x="6745" y="6810"/>
                  </a:lnTo>
                  <a:cubicBezTo>
                    <a:pt x="6835" y="6757"/>
                    <a:pt x="6870" y="6667"/>
                    <a:pt x="6870" y="6578"/>
                  </a:cubicBezTo>
                  <a:lnTo>
                    <a:pt x="6870" y="5722"/>
                  </a:lnTo>
                  <a:lnTo>
                    <a:pt x="7156" y="5722"/>
                  </a:lnTo>
                  <a:cubicBezTo>
                    <a:pt x="7316" y="5722"/>
                    <a:pt x="7459" y="5597"/>
                    <a:pt x="7459" y="5436"/>
                  </a:cubicBezTo>
                  <a:lnTo>
                    <a:pt x="7459" y="3723"/>
                  </a:lnTo>
                  <a:cubicBezTo>
                    <a:pt x="7459" y="3242"/>
                    <a:pt x="7066" y="2849"/>
                    <a:pt x="6585" y="2849"/>
                  </a:cubicBezTo>
                  <a:cubicBezTo>
                    <a:pt x="6121" y="2849"/>
                    <a:pt x="5728" y="3242"/>
                    <a:pt x="5728" y="3723"/>
                  </a:cubicBezTo>
                  <a:lnTo>
                    <a:pt x="5728" y="5436"/>
                  </a:lnTo>
                  <a:cubicBezTo>
                    <a:pt x="5728" y="5597"/>
                    <a:pt x="5853" y="5722"/>
                    <a:pt x="6014" y="5722"/>
                  </a:cubicBezTo>
                  <a:lnTo>
                    <a:pt x="6299" y="5722"/>
                  </a:lnTo>
                  <a:lnTo>
                    <a:pt x="6299" y="6418"/>
                  </a:lnTo>
                  <a:lnTo>
                    <a:pt x="5157" y="7185"/>
                  </a:lnTo>
                  <a:lnTo>
                    <a:pt x="5157" y="6578"/>
                  </a:lnTo>
                  <a:cubicBezTo>
                    <a:pt x="5157" y="6418"/>
                    <a:pt x="5032" y="6293"/>
                    <a:pt x="4872" y="6293"/>
                  </a:cubicBezTo>
                  <a:lnTo>
                    <a:pt x="4586" y="6293"/>
                  </a:lnTo>
                  <a:lnTo>
                    <a:pt x="4586" y="5722"/>
                  </a:lnTo>
                  <a:lnTo>
                    <a:pt x="4872" y="5722"/>
                  </a:lnTo>
                  <a:cubicBezTo>
                    <a:pt x="5032" y="5722"/>
                    <a:pt x="5157" y="5597"/>
                    <a:pt x="5157" y="5436"/>
                  </a:cubicBezTo>
                  <a:lnTo>
                    <a:pt x="5157" y="1707"/>
                  </a:lnTo>
                  <a:cubicBezTo>
                    <a:pt x="5172" y="1232"/>
                    <a:pt x="4742" y="856"/>
                    <a:pt x="4289" y="856"/>
                  </a:cubicBezTo>
                  <a:cubicBezTo>
                    <a:pt x="4198" y="856"/>
                    <a:pt x="4105" y="871"/>
                    <a:pt x="4015" y="904"/>
                  </a:cubicBezTo>
                  <a:lnTo>
                    <a:pt x="4015" y="851"/>
                  </a:lnTo>
                  <a:cubicBezTo>
                    <a:pt x="4006" y="302"/>
                    <a:pt x="3581" y="0"/>
                    <a:pt x="3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1"/>
            <p:cNvSpPr/>
            <p:nvPr/>
          </p:nvSpPr>
          <p:spPr>
            <a:xfrm>
              <a:off x="7113450" y="1989675"/>
              <a:ext cx="14300" cy="14175"/>
            </a:xfrm>
            <a:custGeom>
              <a:rect b="b" l="l" r="r" t="t"/>
              <a:pathLst>
                <a:path extrusionOk="0" h="567" w="572">
                  <a:moveTo>
                    <a:pt x="286" y="0"/>
                  </a:moveTo>
                  <a:cubicBezTo>
                    <a:pt x="125" y="0"/>
                    <a:pt x="0" y="125"/>
                    <a:pt x="0" y="286"/>
                  </a:cubicBezTo>
                  <a:cubicBezTo>
                    <a:pt x="9" y="473"/>
                    <a:pt x="148" y="567"/>
                    <a:pt x="286" y="567"/>
                  </a:cubicBezTo>
                  <a:cubicBezTo>
                    <a:pt x="424" y="567"/>
                    <a:pt x="562" y="473"/>
                    <a:pt x="571" y="286"/>
                  </a:cubicBezTo>
                  <a:cubicBezTo>
                    <a:pt x="571" y="125"/>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1"/>
            <p:cNvSpPr/>
            <p:nvPr/>
          </p:nvSpPr>
          <p:spPr>
            <a:xfrm>
              <a:off x="7113450" y="1961125"/>
              <a:ext cx="14300" cy="14175"/>
            </a:xfrm>
            <a:custGeom>
              <a:rect b="b" l="l" r="r" t="t"/>
              <a:pathLst>
                <a:path extrusionOk="0" h="567" w="572">
                  <a:moveTo>
                    <a:pt x="286" y="0"/>
                  </a:moveTo>
                  <a:cubicBezTo>
                    <a:pt x="125" y="0"/>
                    <a:pt x="0" y="125"/>
                    <a:pt x="0" y="286"/>
                  </a:cubicBezTo>
                  <a:cubicBezTo>
                    <a:pt x="9" y="473"/>
                    <a:pt x="148" y="567"/>
                    <a:pt x="286" y="567"/>
                  </a:cubicBezTo>
                  <a:cubicBezTo>
                    <a:pt x="424" y="567"/>
                    <a:pt x="562" y="473"/>
                    <a:pt x="571" y="286"/>
                  </a:cubicBezTo>
                  <a:cubicBezTo>
                    <a:pt x="571" y="125"/>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2" name="Google Shape;2852;p61"/>
          <p:cNvGrpSpPr/>
          <p:nvPr/>
        </p:nvGrpSpPr>
        <p:grpSpPr>
          <a:xfrm>
            <a:off x="6983650" y="3951125"/>
            <a:ext cx="273900" cy="366125"/>
            <a:chOff x="6983650" y="3951125"/>
            <a:chExt cx="273900" cy="366125"/>
          </a:xfrm>
        </p:grpSpPr>
        <p:sp>
          <p:nvSpPr>
            <p:cNvPr id="2853" name="Google Shape;2853;p61"/>
            <p:cNvSpPr/>
            <p:nvPr/>
          </p:nvSpPr>
          <p:spPr>
            <a:xfrm>
              <a:off x="6998800" y="4216875"/>
              <a:ext cx="243575" cy="100375"/>
            </a:xfrm>
            <a:custGeom>
              <a:rect b="b" l="l" r="r" t="t"/>
              <a:pathLst>
                <a:path extrusionOk="0" h="4015" w="9743">
                  <a:moveTo>
                    <a:pt x="8601" y="571"/>
                  </a:moveTo>
                  <a:lnTo>
                    <a:pt x="8601" y="1142"/>
                  </a:lnTo>
                  <a:lnTo>
                    <a:pt x="1143" y="1142"/>
                  </a:lnTo>
                  <a:lnTo>
                    <a:pt x="1143" y="571"/>
                  </a:lnTo>
                  <a:close/>
                  <a:moveTo>
                    <a:pt x="9172" y="1713"/>
                  </a:moveTo>
                  <a:lnTo>
                    <a:pt x="9172" y="3444"/>
                  </a:lnTo>
                  <a:lnTo>
                    <a:pt x="2874" y="3444"/>
                  </a:lnTo>
                  <a:lnTo>
                    <a:pt x="2874" y="2873"/>
                  </a:lnTo>
                  <a:cubicBezTo>
                    <a:pt x="2865" y="2677"/>
                    <a:pt x="2722" y="2579"/>
                    <a:pt x="2581" y="2579"/>
                  </a:cubicBezTo>
                  <a:cubicBezTo>
                    <a:pt x="2441" y="2579"/>
                    <a:pt x="2303" y="2677"/>
                    <a:pt x="2303" y="2873"/>
                  </a:cubicBezTo>
                  <a:lnTo>
                    <a:pt x="2303" y="3444"/>
                  </a:lnTo>
                  <a:lnTo>
                    <a:pt x="1714" y="3444"/>
                  </a:lnTo>
                  <a:lnTo>
                    <a:pt x="1714" y="2873"/>
                  </a:lnTo>
                  <a:cubicBezTo>
                    <a:pt x="1714" y="2677"/>
                    <a:pt x="1575" y="2579"/>
                    <a:pt x="1435" y="2579"/>
                  </a:cubicBezTo>
                  <a:cubicBezTo>
                    <a:pt x="1294" y="2579"/>
                    <a:pt x="1152" y="2677"/>
                    <a:pt x="1143" y="2873"/>
                  </a:cubicBezTo>
                  <a:lnTo>
                    <a:pt x="1143" y="3444"/>
                  </a:lnTo>
                  <a:lnTo>
                    <a:pt x="572" y="3444"/>
                  </a:lnTo>
                  <a:lnTo>
                    <a:pt x="572" y="1713"/>
                  </a:lnTo>
                  <a:close/>
                  <a:moveTo>
                    <a:pt x="857" y="0"/>
                  </a:moveTo>
                  <a:cubicBezTo>
                    <a:pt x="697" y="0"/>
                    <a:pt x="572" y="125"/>
                    <a:pt x="572" y="286"/>
                  </a:cubicBezTo>
                  <a:lnTo>
                    <a:pt x="572" y="1142"/>
                  </a:lnTo>
                  <a:lnTo>
                    <a:pt x="286" y="1142"/>
                  </a:lnTo>
                  <a:cubicBezTo>
                    <a:pt x="126" y="1142"/>
                    <a:pt x="1" y="1285"/>
                    <a:pt x="1" y="1428"/>
                  </a:cubicBezTo>
                  <a:lnTo>
                    <a:pt x="1" y="3730"/>
                  </a:lnTo>
                  <a:cubicBezTo>
                    <a:pt x="1" y="3890"/>
                    <a:pt x="126" y="4015"/>
                    <a:pt x="286" y="4015"/>
                  </a:cubicBezTo>
                  <a:lnTo>
                    <a:pt x="9457" y="4015"/>
                  </a:lnTo>
                  <a:cubicBezTo>
                    <a:pt x="9618" y="4015"/>
                    <a:pt x="9743" y="3890"/>
                    <a:pt x="9743" y="3730"/>
                  </a:cubicBezTo>
                  <a:lnTo>
                    <a:pt x="9743" y="1428"/>
                  </a:lnTo>
                  <a:cubicBezTo>
                    <a:pt x="9743" y="1285"/>
                    <a:pt x="9618" y="1142"/>
                    <a:pt x="9457" y="1142"/>
                  </a:cubicBezTo>
                  <a:lnTo>
                    <a:pt x="9172" y="1142"/>
                  </a:lnTo>
                  <a:lnTo>
                    <a:pt x="9172" y="286"/>
                  </a:lnTo>
                  <a:cubicBezTo>
                    <a:pt x="9172" y="125"/>
                    <a:pt x="9047" y="0"/>
                    <a:pt x="8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1"/>
            <p:cNvSpPr/>
            <p:nvPr/>
          </p:nvSpPr>
          <p:spPr>
            <a:xfrm>
              <a:off x="6983650" y="4016375"/>
              <a:ext cx="73625" cy="186250"/>
            </a:xfrm>
            <a:custGeom>
              <a:rect b="b" l="l" r="r" t="t"/>
              <a:pathLst>
                <a:path extrusionOk="0" h="7450" w="2945">
                  <a:moveTo>
                    <a:pt x="305" y="0"/>
                  </a:moveTo>
                  <a:cubicBezTo>
                    <a:pt x="281" y="0"/>
                    <a:pt x="256" y="3"/>
                    <a:pt x="232" y="9"/>
                  </a:cubicBezTo>
                  <a:cubicBezTo>
                    <a:pt x="89" y="63"/>
                    <a:pt x="0" y="223"/>
                    <a:pt x="54" y="384"/>
                  </a:cubicBezTo>
                  <a:lnTo>
                    <a:pt x="2338" y="7253"/>
                  </a:lnTo>
                  <a:cubicBezTo>
                    <a:pt x="2373" y="7378"/>
                    <a:pt x="2498" y="7449"/>
                    <a:pt x="2605" y="7449"/>
                  </a:cubicBezTo>
                  <a:cubicBezTo>
                    <a:pt x="2641" y="7449"/>
                    <a:pt x="2677" y="7449"/>
                    <a:pt x="2712" y="7432"/>
                  </a:cubicBezTo>
                  <a:cubicBezTo>
                    <a:pt x="2855" y="7378"/>
                    <a:pt x="2944" y="7217"/>
                    <a:pt x="2891" y="7075"/>
                  </a:cubicBezTo>
                  <a:lnTo>
                    <a:pt x="589" y="205"/>
                  </a:lnTo>
                  <a:cubicBezTo>
                    <a:pt x="545" y="72"/>
                    <a:pt x="426" y="0"/>
                    <a:pt x="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1"/>
            <p:cNvSpPr/>
            <p:nvPr/>
          </p:nvSpPr>
          <p:spPr>
            <a:xfrm>
              <a:off x="7062600" y="4098025"/>
              <a:ext cx="37050" cy="104775"/>
            </a:xfrm>
            <a:custGeom>
              <a:rect b="b" l="l" r="r" t="t"/>
              <a:pathLst>
                <a:path extrusionOk="0" h="4191" w="1482">
                  <a:moveTo>
                    <a:pt x="320" y="0"/>
                  </a:moveTo>
                  <a:cubicBezTo>
                    <a:pt x="297" y="0"/>
                    <a:pt x="274" y="3"/>
                    <a:pt x="250" y="8"/>
                  </a:cubicBezTo>
                  <a:cubicBezTo>
                    <a:pt x="90" y="44"/>
                    <a:pt x="0" y="205"/>
                    <a:pt x="36" y="347"/>
                  </a:cubicBezTo>
                  <a:lnTo>
                    <a:pt x="892" y="3969"/>
                  </a:lnTo>
                  <a:cubicBezTo>
                    <a:pt x="923" y="4093"/>
                    <a:pt x="1049" y="4190"/>
                    <a:pt x="1186" y="4190"/>
                  </a:cubicBezTo>
                  <a:cubicBezTo>
                    <a:pt x="1207" y="4190"/>
                    <a:pt x="1228" y="4188"/>
                    <a:pt x="1249" y="4183"/>
                  </a:cubicBezTo>
                  <a:cubicBezTo>
                    <a:pt x="1392" y="4148"/>
                    <a:pt x="1481" y="3987"/>
                    <a:pt x="1446" y="3827"/>
                  </a:cubicBezTo>
                  <a:lnTo>
                    <a:pt x="589" y="222"/>
                  </a:lnTo>
                  <a:cubicBezTo>
                    <a:pt x="559" y="85"/>
                    <a:pt x="451" y="0"/>
                    <a:pt x="3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1"/>
            <p:cNvSpPr/>
            <p:nvPr/>
          </p:nvSpPr>
          <p:spPr>
            <a:xfrm>
              <a:off x="7183925" y="4016375"/>
              <a:ext cx="73625" cy="186250"/>
            </a:xfrm>
            <a:custGeom>
              <a:rect b="b" l="l" r="r" t="t"/>
              <a:pathLst>
                <a:path extrusionOk="0" h="7450" w="2945">
                  <a:moveTo>
                    <a:pt x="2639" y="0"/>
                  </a:moveTo>
                  <a:cubicBezTo>
                    <a:pt x="2519" y="0"/>
                    <a:pt x="2400" y="72"/>
                    <a:pt x="2356" y="205"/>
                  </a:cubicBezTo>
                  <a:lnTo>
                    <a:pt x="54" y="7075"/>
                  </a:lnTo>
                  <a:cubicBezTo>
                    <a:pt x="1" y="7217"/>
                    <a:pt x="90" y="7378"/>
                    <a:pt x="233" y="7432"/>
                  </a:cubicBezTo>
                  <a:cubicBezTo>
                    <a:pt x="268" y="7443"/>
                    <a:pt x="304" y="7449"/>
                    <a:pt x="338" y="7449"/>
                  </a:cubicBezTo>
                  <a:cubicBezTo>
                    <a:pt x="459" y="7449"/>
                    <a:pt x="566" y="7378"/>
                    <a:pt x="607" y="7253"/>
                  </a:cubicBezTo>
                  <a:lnTo>
                    <a:pt x="2891" y="384"/>
                  </a:lnTo>
                  <a:cubicBezTo>
                    <a:pt x="2945" y="223"/>
                    <a:pt x="2855" y="63"/>
                    <a:pt x="2713" y="9"/>
                  </a:cubicBezTo>
                  <a:cubicBezTo>
                    <a:pt x="2689" y="3"/>
                    <a:pt x="2664" y="0"/>
                    <a:pt x="2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1"/>
            <p:cNvSpPr/>
            <p:nvPr/>
          </p:nvSpPr>
          <p:spPr>
            <a:xfrm>
              <a:off x="7141550" y="4098025"/>
              <a:ext cx="37050" cy="104775"/>
            </a:xfrm>
            <a:custGeom>
              <a:rect b="b" l="l" r="r" t="t"/>
              <a:pathLst>
                <a:path extrusionOk="0" h="4191" w="1482">
                  <a:moveTo>
                    <a:pt x="1162" y="0"/>
                  </a:moveTo>
                  <a:cubicBezTo>
                    <a:pt x="1031" y="0"/>
                    <a:pt x="923" y="85"/>
                    <a:pt x="893" y="222"/>
                  </a:cubicBezTo>
                  <a:lnTo>
                    <a:pt x="36" y="3827"/>
                  </a:lnTo>
                  <a:cubicBezTo>
                    <a:pt x="1" y="3987"/>
                    <a:pt x="90" y="4148"/>
                    <a:pt x="232" y="4183"/>
                  </a:cubicBezTo>
                  <a:cubicBezTo>
                    <a:pt x="254" y="4188"/>
                    <a:pt x="275" y="4190"/>
                    <a:pt x="296" y="4190"/>
                  </a:cubicBezTo>
                  <a:cubicBezTo>
                    <a:pt x="433" y="4190"/>
                    <a:pt x="558" y="4093"/>
                    <a:pt x="589" y="3969"/>
                  </a:cubicBezTo>
                  <a:lnTo>
                    <a:pt x="1446" y="347"/>
                  </a:lnTo>
                  <a:cubicBezTo>
                    <a:pt x="1481" y="205"/>
                    <a:pt x="1392" y="44"/>
                    <a:pt x="1232" y="8"/>
                  </a:cubicBezTo>
                  <a:cubicBezTo>
                    <a:pt x="1208" y="3"/>
                    <a:pt x="1185" y="0"/>
                    <a:pt x="1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1"/>
            <p:cNvSpPr/>
            <p:nvPr/>
          </p:nvSpPr>
          <p:spPr>
            <a:xfrm>
              <a:off x="7199550" y="4274425"/>
              <a:ext cx="14300" cy="14175"/>
            </a:xfrm>
            <a:custGeom>
              <a:rect b="b" l="l" r="r" t="t"/>
              <a:pathLst>
                <a:path extrusionOk="0" h="567" w="572">
                  <a:moveTo>
                    <a:pt x="286" y="0"/>
                  </a:moveTo>
                  <a:cubicBezTo>
                    <a:pt x="125" y="0"/>
                    <a:pt x="0" y="125"/>
                    <a:pt x="0" y="286"/>
                  </a:cubicBezTo>
                  <a:cubicBezTo>
                    <a:pt x="0" y="473"/>
                    <a:pt x="138" y="567"/>
                    <a:pt x="279" y="567"/>
                  </a:cubicBezTo>
                  <a:cubicBezTo>
                    <a:pt x="419" y="567"/>
                    <a:pt x="562" y="473"/>
                    <a:pt x="571" y="286"/>
                  </a:cubicBezTo>
                  <a:cubicBezTo>
                    <a:pt x="571" y="125"/>
                    <a:pt x="428"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1"/>
            <p:cNvSpPr/>
            <p:nvPr/>
          </p:nvSpPr>
          <p:spPr>
            <a:xfrm>
              <a:off x="7170550" y="4274425"/>
              <a:ext cx="14300" cy="14175"/>
            </a:xfrm>
            <a:custGeom>
              <a:rect b="b" l="l" r="r" t="t"/>
              <a:pathLst>
                <a:path extrusionOk="0" h="567" w="572">
                  <a:moveTo>
                    <a:pt x="286" y="0"/>
                  </a:moveTo>
                  <a:cubicBezTo>
                    <a:pt x="143" y="0"/>
                    <a:pt x="0" y="125"/>
                    <a:pt x="0" y="286"/>
                  </a:cubicBezTo>
                  <a:cubicBezTo>
                    <a:pt x="9" y="473"/>
                    <a:pt x="152" y="567"/>
                    <a:pt x="292" y="567"/>
                  </a:cubicBezTo>
                  <a:cubicBezTo>
                    <a:pt x="433" y="567"/>
                    <a:pt x="571" y="473"/>
                    <a:pt x="571" y="286"/>
                  </a:cubicBezTo>
                  <a:cubicBezTo>
                    <a:pt x="571" y="125"/>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1"/>
            <p:cNvSpPr/>
            <p:nvPr/>
          </p:nvSpPr>
          <p:spPr>
            <a:xfrm>
              <a:off x="7048775" y="3951125"/>
              <a:ext cx="143650" cy="142650"/>
            </a:xfrm>
            <a:custGeom>
              <a:rect b="b" l="l" r="r" t="t"/>
              <a:pathLst>
                <a:path extrusionOk="0" h="5706" w="5746">
                  <a:moveTo>
                    <a:pt x="1570" y="960"/>
                  </a:moveTo>
                  <a:lnTo>
                    <a:pt x="1570" y="960"/>
                  </a:lnTo>
                  <a:cubicBezTo>
                    <a:pt x="1338" y="1388"/>
                    <a:pt x="1196" y="1941"/>
                    <a:pt x="1160" y="2548"/>
                  </a:cubicBezTo>
                  <a:lnTo>
                    <a:pt x="607" y="2548"/>
                  </a:lnTo>
                  <a:cubicBezTo>
                    <a:pt x="678" y="1888"/>
                    <a:pt x="1053" y="1317"/>
                    <a:pt x="1570" y="960"/>
                  </a:cubicBezTo>
                  <a:close/>
                  <a:moveTo>
                    <a:pt x="2587" y="639"/>
                  </a:moveTo>
                  <a:lnTo>
                    <a:pt x="2587" y="2548"/>
                  </a:lnTo>
                  <a:lnTo>
                    <a:pt x="1731" y="2548"/>
                  </a:lnTo>
                  <a:cubicBezTo>
                    <a:pt x="1767" y="2030"/>
                    <a:pt x="1909" y="1531"/>
                    <a:pt x="2106" y="1156"/>
                  </a:cubicBezTo>
                  <a:cubicBezTo>
                    <a:pt x="2248" y="906"/>
                    <a:pt x="2409" y="728"/>
                    <a:pt x="2587" y="639"/>
                  </a:cubicBezTo>
                  <a:close/>
                  <a:moveTo>
                    <a:pt x="3158" y="639"/>
                  </a:moveTo>
                  <a:cubicBezTo>
                    <a:pt x="3337" y="728"/>
                    <a:pt x="3497" y="906"/>
                    <a:pt x="3640" y="1156"/>
                  </a:cubicBezTo>
                  <a:cubicBezTo>
                    <a:pt x="3836" y="1531"/>
                    <a:pt x="3979" y="2030"/>
                    <a:pt x="4015" y="2548"/>
                  </a:cubicBezTo>
                  <a:lnTo>
                    <a:pt x="3158" y="2548"/>
                  </a:lnTo>
                  <a:lnTo>
                    <a:pt x="3158" y="639"/>
                  </a:lnTo>
                  <a:close/>
                  <a:moveTo>
                    <a:pt x="4175" y="960"/>
                  </a:moveTo>
                  <a:cubicBezTo>
                    <a:pt x="4693" y="1317"/>
                    <a:pt x="5068" y="1888"/>
                    <a:pt x="5139" y="2548"/>
                  </a:cubicBezTo>
                  <a:lnTo>
                    <a:pt x="4586" y="2548"/>
                  </a:lnTo>
                  <a:cubicBezTo>
                    <a:pt x="4550" y="1941"/>
                    <a:pt x="4407" y="1388"/>
                    <a:pt x="4175" y="960"/>
                  </a:cubicBezTo>
                  <a:close/>
                  <a:moveTo>
                    <a:pt x="1160" y="3137"/>
                  </a:moveTo>
                  <a:cubicBezTo>
                    <a:pt x="1196" y="3743"/>
                    <a:pt x="1338" y="4296"/>
                    <a:pt x="1570" y="4724"/>
                  </a:cubicBezTo>
                  <a:cubicBezTo>
                    <a:pt x="1053" y="4368"/>
                    <a:pt x="678" y="3797"/>
                    <a:pt x="607" y="3137"/>
                  </a:cubicBezTo>
                  <a:close/>
                  <a:moveTo>
                    <a:pt x="5139" y="3137"/>
                  </a:moveTo>
                  <a:cubicBezTo>
                    <a:pt x="5068" y="3797"/>
                    <a:pt x="4693" y="4368"/>
                    <a:pt x="4175" y="4724"/>
                  </a:cubicBezTo>
                  <a:cubicBezTo>
                    <a:pt x="4407" y="4296"/>
                    <a:pt x="4550" y="3743"/>
                    <a:pt x="4586" y="3137"/>
                  </a:cubicBezTo>
                  <a:close/>
                  <a:moveTo>
                    <a:pt x="2587" y="3137"/>
                  </a:moveTo>
                  <a:lnTo>
                    <a:pt x="2587" y="5046"/>
                  </a:lnTo>
                  <a:cubicBezTo>
                    <a:pt x="2409" y="4956"/>
                    <a:pt x="2248" y="4778"/>
                    <a:pt x="2106" y="4528"/>
                  </a:cubicBezTo>
                  <a:cubicBezTo>
                    <a:pt x="1909" y="4154"/>
                    <a:pt x="1767" y="3654"/>
                    <a:pt x="1731" y="3137"/>
                  </a:cubicBezTo>
                  <a:close/>
                  <a:moveTo>
                    <a:pt x="4015" y="3137"/>
                  </a:moveTo>
                  <a:cubicBezTo>
                    <a:pt x="3979" y="3654"/>
                    <a:pt x="3836" y="4154"/>
                    <a:pt x="3640" y="4528"/>
                  </a:cubicBezTo>
                  <a:cubicBezTo>
                    <a:pt x="3497" y="4778"/>
                    <a:pt x="3337" y="4956"/>
                    <a:pt x="3158" y="5046"/>
                  </a:cubicBezTo>
                  <a:lnTo>
                    <a:pt x="3158" y="3137"/>
                  </a:lnTo>
                  <a:close/>
                  <a:moveTo>
                    <a:pt x="2873" y="1"/>
                  </a:moveTo>
                  <a:cubicBezTo>
                    <a:pt x="1477" y="1"/>
                    <a:pt x="81" y="951"/>
                    <a:pt x="0" y="2851"/>
                  </a:cubicBezTo>
                  <a:cubicBezTo>
                    <a:pt x="0" y="4421"/>
                    <a:pt x="1285" y="5706"/>
                    <a:pt x="2873" y="5706"/>
                  </a:cubicBezTo>
                  <a:cubicBezTo>
                    <a:pt x="4461" y="5706"/>
                    <a:pt x="5746" y="4421"/>
                    <a:pt x="5746" y="2851"/>
                  </a:cubicBezTo>
                  <a:cubicBezTo>
                    <a:pt x="5665" y="951"/>
                    <a:pt x="4269" y="1"/>
                    <a:pt x="2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1" name="Google Shape;2861;p61"/>
          <p:cNvGrpSpPr/>
          <p:nvPr/>
        </p:nvGrpSpPr>
        <p:grpSpPr>
          <a:xfrm>
            <a:off x="6937250" y="3452325"/>
            <a:ext cx="366700" cy="214575"/>
            <a:chOff x="6937250" y="3452325"/>
            <a:chExt cx="366700" cy="214575"/>
          </a:xfrm>
        </p:grpSpPr>
        <p:sp>
          <p:nvSpPr>
            <p:cNvPr id="2862" name="Google Shape;2862;p61"/>
            <p:cNvSpPr/>
            <p:nvPr/>
          </p:nvSpPr>
          <p:spPr>
            <a:xfrm>
              <a:off x="6937250" y="3452325"/>
              <a:ext cx="366700" cy="214575"/>
            </a:xfrm>
            <a:custGeom>
              <a:rect b="b" l="l" r="r" t="t"/>
              <a:pathLst>
                <a:path extrusionOk="0" h="8583" w="14668">
                  <a:moveTo>
                    <a:pt x="13079" y="571"/>
                  </a:moveTo>
                  <a:lnTo>
                    <a:pt x="13079" y="1713"/>
                  </a:lnTo>
                  <a:lnTo>
                    <a:pt x="5567" y="1713"/>
                  </a:lnTo>
                  <a:lnTo>
                    <a:pt x="5068" y="1213"/>
                  </a:lnTo>
                  <a:cubicBezTo>
                    <a:pt x="5014" y="1160"/>
                    <a:pt x="4943" y="1142"/>
                    <a:pt x="4872" y="1142"/>
                  </a:cubicBezTo>
                  <a:lnTo>
                    <a:pt x="1731" y="1142"/>
                  </a:lnTo>
                  <a:lnTo>
                    <a:pt x="1731" y="571"/>
                  </a:lnTo>
                  <a:close/>
                  <a:moveTo>
                    <a:pt x="14078" y="1142"/>
                  </a:moveTo>
                  <a:lnTo>
                    <a:pt x="14078" y="1713"/>
                  </a:lnTo>
                  <a:lnTo>
                    <a:pt x="13650" y="1713"/>
                  </a:lnTo>
                  <a:lnTo>
                    <a:pt x="13650" y="1142"/>
                  </a:lnTo>
                  <a:close/>
                  <a:moveTo>
                    <a:pt x="4747" y="1713"/>
                  </a:moveTo>
                  <a:lnTo>
                    <a:pt x="5246" y="2195"/>
                  </a:lnTo>
                  <a:cubicBezTo>
                    <a:pt x="5300" y="2248"/>
                    <a:pt x="5371" y="2284"/>
                    <a:pt x="5443" y="2284"/>
                  </a:cubicBezTo>
                  <a:lnTo>
                    <a:pt x="8512" y="2284"/>
                  </a:lnTo>
                  <a:lnTo>
                    <a:pt x="8512" y="3426"/>
                  </a:lnTo>
                  <a:lnTo>
                    <a:pt x="1731" y="3426"/>
                  </a:lnTo>
                  <a:lnTo>
                    <a:pt x="1731" y="1713"/>
                  </a:lnTo>
                  <a:close/>
                  <a:moveTo>
                    <a:pt x="13079" y="2284"/>
                  </a:moveTo>
                  <a:lnTo>
                    <a:pt x="13079" y="3997"/>
                  </a:lnTo>
                  <a:lnTo>
                    <a:pt x="12508" y="3997"/>
                  </a:lnTo>
                  <a:lnTo>
                    <a:pt x="12508" y="3140"/>
                  </a:lnTo>
                  <a:cubicBezTo>
                    <a:pt x="12499" y="2953"/>
                    <a:pt x="12361" y="2859"/>
                    <a:pt x="12223" y="2859"/>
                  </a:cubicBezTo>
                  <a:cubicBezTo>
                    <a:pt x="12085" y="2859"/>
                    <a:pt x="11946" y="2953"/>
                    <a:pt x="11937" y="3140"/>
                  </a:cubicBezTo>
                  <a:lnTo>
                    <a:pt x="11937" y="3997"/>
                  </a:lnTo>
                  <a:lnTo>
                    <a:pt x="11366" y="3997"/>
                  </a:lnTo>
                  <a:lnTo>
                    <a:pt x="11366" y="3140"/>
                  </a:lnTo>
                  <a:cubicBezTo>
                    <a:pt x="11357" y="2953"/>
                    <a:pt x="11219" y="2859"/>
                    <a:pt x="11081" y="2859"/>
                  </a:cubicBezTo>
                  <a:cubicBezTo>
                    <a:pt x="10943" y="2859"/>
                    <a:pt x="10804" y="2953"/>
                    <a:pt x="10795" y="3140"/>
                  </a:cubicBezTo>
                  <a:lnTo>
                    <a:pt x="10795" y="3997"/>
                  </a:lnTo>
                  <a:lnTo>
                    <a:pt x="10224" y="3997"/>
                  </a:lnTo>
                  <a:lnTo>
                    <a:pt x="10224" y="3140"/>
                  </a:lnTo>
                  <a:cubicBezTo>
                    <a:pt x="10215" y="2953"/>
                    <a:pt x="10077" y="2859"/>
                    <a:pt x="9939" y="2859"/>
                  </a:cubicBezTo>
                  <a:cubicBezTo>
                    <a:pt x="9801" y="2859"/>
                    <a:pt x="9662" y="2953"/>
                    <a:pt x="9653" y="3140"/>
                  </a:cubicBezTo>
                  <a:lnTo>
                    <a:pt x="9653" y="3997"/>
                  </a:lnTo>
                  <a:lnTo>
                    <a:pt x="9082" y="3997"/>
                  </a:lnTo>
                  <a:lnTo>
                    <a:pt x="9082" y="2284"/>
                  </a:lnTo>
                  <a:close/>
                  <a:moveTo>
                    <a:pt x="5086" y="3997"/>
                  </a:moveTo>
                  <a:lnTo>
                    <a:pt x="4943" y="4568"/>
                  </a:lnTo>
                  <a:lnTo>
                    <a:pt x="4390" y="4568"/>
                  </a:lnTo>
                  <a:lnTo>
                    <a:pt x="4533" y="3997"/>
                  </a:lnTo>
                  <a:close/>
                  <a:moveTo>
                    <a:pt x="6799" y="3997"/>
                  </a:moveTo>
                  <a:lnTo>
                    <a:pt x="6370" y="5710"/>
                  </a:lnTo>
                  <a:lnTo>
                    <a:pt x="4087" y="5710"/>
                  </a:lnTo>
                  <a:lnTo>
                    <a:pt x="4229" y="5139"/>
                  </a:lnTo>
                  <a:lnTo>
                    <a:pt x="5157" y="5139"/>
                  </a:lnTo>
                  <a:cubicBezTo>
                    <a:pt x="5282" y="5139"/>
                    <a:pt x="5407" y="5050"/>
                    <a:pt x="5443" y="4925"/>
                  </a:cubicBezTo>
                  <a:lnTo>
                    <a:pt x="5675" y="3997"/>
                  </a:lnTo>
                  <a:close/>
                  <a:moveTo>
                    <a:pt x="3926" y="3997"/>
                  </a:moveTo>
                  <a:lnTo>
                    <a:pt x="3730" y="4782"/>
                  </a:lnTo>
                  <a:cubicBezTo>
                    <a:pt x="3730" y="4782"/>
                    <a:pt x="3730" y="4782"/>
                    <a:pt x="3730" y="4800"/>
                  </a:cubicBezTo>
                  <a:lnTo>
                    <a:pt x="3712" y="4853"/>
                  </a:lnTo>
                  <a:lnTo>
                    <a:pt x="2802" y="4853"/>
                  </a:lnTo>
                  <a:cubicBezTo>
                    <a:pt x="2677" y="4853"/>
                    <a:pt x="2570" y="4943"/>
                    <a:pt x="2534" y="5067"/>
                  </a:cubicBezTo>
                  <a:lnTo>
                    <a:pt x="2106" y="6798"/>
                  </a:lnTo>
                  <a:cubicBezTo>
                    <a:pt x="2052" y="6977"/>
                    <a:pt x="2195" y="7155"/>
                    <a:pt x="2374" y="7155"/>
                  </a:cubicBezTo>
                  <a:lnTo>
                    <a:pt x="3141" y="7155"/>
                  </a:lnTo>
                  <a:lnTo>
                    <a:pt x="2927" y="8011"/>
                  </a:lnTo>
                  <a:lnTo>
                    <a:pt x="661" y="8011"/>
                  </a:lnTo>
                  <a:lnTo>
                    <a:pt x="1660" y="3997"/>
                  </a:lnTo>
                  <a:close/>
                  <a:moveTo>
                    <a:pt x="1446" y="0"/>
                  </a:moveTo>
                  <a:cubicBezTo>
                    <a:pt x="1285" y="0"/>
                    <a:pt x="1160" y="125"/>
                    <a:pt x="1160" y="286"/>
                  </a:cubicBezTo>
                  <a:lnTo>
                    <a:pt x="1160" y="3676"/>
                  </a:lnTo>
                  <a:lnTo>
                    <a:pt x="18" y="8226"/>
                  </a:lnTo>
                  <a:cubicBezTo>
                    <a:pt x="1" y="8315"/>
                    <a:pt x="18" y="8404"/>
                    <a:pt x="72" y="8475"/>
                  </a:cubicBezTo>
                  <a:cubicBezTo>
                    <a:pt x="125" y="8529"/>
                    <a:pt x="215" y="8582"/>
                    <a:pt x="286" y="8582"/>
                  </a:cubicBezTo>
                  <a:lnTo>
                    <a:pt x="3159" y="8582"/>
                  </a:lnTo>
                  <a:cubicBezTo>
                    <a:pt x="3284" y="8582"/>
                    <a:pt x="3409" y="8493"/>
                    <a:pt x="3426" y="8368"/>
                  </a:cubicBezTo>
                  <a:lnTo>
                    <a:pt x="3944" y="6281"/>
                  </a:lnTo>
                  <a:lnTo>
                    <a:pt x="6585" y="6281"/>
                  </a:lnTo>
                  <a:cubicBezTo>
                    <a:pt x="6727" y="6281"/>
                    <a:pt x="6834" y="6192"/>
                    <a:pt x="6870" y="6067"/>
                  </a:cubicBezTo>
                  <a:lnTo>
                    <a:pt x="7387" y="3997"/>
                  </a:lnTo>
                  <a:lnTo>
                    <a:pt x="8512" y="3997"/>
                  </a:lnTo>
                  <a:lnTo>
                    <a:pt x="8512" y="4282"/>
                  </a:lnTo>
                  <a:cubicBezTo>
                    <a:pt x="8512" y="4443"/>
                    <a:pt x="8636" y="4568"/>
                    <a:pt x="8797" y="4568"/>
                  </a:cubicBezTo>
                  <a:lnTo>
                    <a:pt x="13365" y="4568"/>
                  </a:lnTo>
                  <a:cubicBezTo>
                    <a:pt x="13525" y="4568"/>
                    <a:pt x="13650" y="4443"/>
                    <a:pt x="13650" y="4282"/>
                  </a:cubicBezTo>
                  <a:lnTo>
                    <a:pt x="13650" y="3426"/>
                  </a:lnTo>
                  <a:lnTo>
                    <a:pt x="13936" y="3426"/>
                  </a:lnTo>
                  <a:cubicBezTo>
                    <a:pt x="14328" y="3408"/>
                    <a:pt x="14328" y="2873"/>
                    <a:pt x="13936" y="2855"/>
                  </a:cubicBezTo>
                  <a:lnTo>
                    <a:pt x="13650" y="2855"/>
                  </a:lnTo>
                  <a:lnTo>
                    <a:pt x="13650" y="2284"/>
                  </a:lnTo>
                  <a:lnTo>
                    <a:pt x="14364" y="2284"/>
                  </a:lnTo>
                  <a:cubicBezTo>
                    <a:pt x="14524" y="2284"/>
                    <a:pt x="14667" y="2159"/>
                    <a:pt x="14667" y="1999"/>
                  </a:cubicBezTo>
                  <a:lnTo>
                    <a:pt x="14667" y="857"/>
                  </a:lnTo>
                  <a:cubicBezTo>
                    <a:pt x="14667" y="696"/>
                    <a:pt x="14524" y="571"/>
                    <a:pt x="14364" y="571"/>
                  </a:cubicBezTo>
                  <a:lnTo>
                    <a:pt x="13650" y="571"/>
                  </a:lnTo>
                  <a:lnTo>
                    <a:pt x="13650" y="286"/>
                  </a:lnTo>
                  <a:cubicBezTo>
                    <a:pt x="13650" y="125"/>
                    <a:pt x="13525" y="0"/>
                    <a:pt x="133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1"/>
            <p:cNvSpPr/>
            <p:nvPr/>
          </p:nvSpPr>
          <p:spPr>
            <a:xfrm>
              <a:off x="6992575" y="3509425"/>
              <a:ext cx="61575" cy="14275"/>
            </a:xfrm>
            <a:custGeom>
              <a:rect b="b" l="l" r="r" t="t"/>
              <a:pathLst>
                <a:path extrusionOk="0" h="571" w="2463">
                  <a:moveTo>
                    <a:pt x="375" y="0"/>
                  </a:moveTo>
                  <a:cubicBezTo>
                    <a:pt x="0" y="18"/>
                    <a:pt x="0" y="553"/>
                    <a:pt x="375" y="571"/>
                  </a:cubicBezTo>
                  <a:lnTo>
                    <a:pt x="2088" y="571"/>
                  </a:lnTo>
                  <a:cubicBezTo>
                    <a:pt x="2462" y="553"/>
                    <a:pt x="2462" y="18"/>
                    <a:pt x="2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4" name="Google Shape;2864;p61"/>
          <p:cNvGrpSpPr/>
          <p:nvPr/>
        </p:nvGrpSpPr>
        <p:grpSpPr>
          <a:xfrm>
            <a:off x="6937250" y="2829600"/>
            <a:ext cx="366700" cy="328675"/>
            <a:chOff x="6937250" y="2829600"/>
            <a:chExt cx="366700" cy="328675"/>
          </a:xfrm>
        </p:grpSpPr>
        <p:sp>
          <p:nvSpPr>
            <p:cNvPr id="2865" name="Google Shape;2865;p61"/>
            <p:cNvSpPr/>
            <p:nvPr/>
          </p:nvSpPr>
          <p:spPr>
            <a:xfrm>
              <a:off x="6937250" y="2829600"/>
              <a:ext cx="366700" cy="285950"/>
            </a:xfrm>
            <a:custGeom>
              <a:rect b="b" l="l" r="r" t="t"/>
              <a:pathLst>
                <a:path extrusionOk="0" h="11438" w="14668">
                  <a:moveTo>
                    <a:pt x="10474" y="3266"/>
                  </a:moveTo>
                  <a:lnTo>
                    <a:pt x="10474" y="3998"/>
                  </a:lnTo>
                  <a:lnTo>
                    <a:pt x="9743" y="3998"/>
                  </a:lnTo>
                  <a:lnTo>
                    <a:pt x="10474" y="3266"/>
                  </a:lnTo>
                  <a:close/>
                  <a:moveTo>
                    <a:pt x="10474" y="4569"/>
                  </a:moveTo>
                  <a:lnTo>
                    <a:pt x="10474" y="5140"/>
                  </a:lnTo>
                  <a:lnTo>
                    <a:pt x="9332" y="5140"/>
                  </a:lnTo>
                  <a:lnTo>
                    <a:pt x="9332" y="4569"/>
                  </a:lnTo>
                  <a:close/>
                  <a:moveTo>
                    <a:pt x="10474" y="5710"/>
                  </a:moveTo>
                  <a:lnTo>
                    <a:pt x="10474" y="6281"/>
                  </a:lnTo>
                  <a:lnTo>
                    <a:pt x="9332" y="6281"/>
                  </a:lnTo>
                  <a:lnTo>
                    <a:pt x="9332" y="5710"/>
                  </a:lnTo>
                  <a:close/>
                  <a:moveTo>
                    <a:pt x="10474" y="6852"/>
                  </a:moveTo>
                  <a:lnTo>
                    <a:pt x="10474" y="7423"/>
                  </a:lnTo>
                  <a:lnTo>
                    <a:pt x="9332" y="7423"/>
                  </a:lnTo>
                  <a:lnTo>
                    <a:pt x="9332" y="6852"/>
                  </a:lnTo>
                  <a:close/>
                  <a:moveTo>
                    <a:pt x="4194" y="2285"/>
                  </a:moveTo>
                  <a:lnTo>
                    <a:pt x="4194" y="8583"/>
                  </a:lnTo>
                  <a:lnTo>
                    <a:pt x="1321" y="8583"/>
                  </a:lnTo>
                  <a:lnTo>
                    <a:pt x="1321" y="6852"/>
                  </a:lnTo>
                  <a:lnTo>
                    <a:pt x="2748" y="6852"/>
                  </a:lnTo>
                  <a:cubicBezTo>
                    <a:pt x="3141" y="6852"/>
                    <a:pt x="3141" y="6299"/>
                    <a:pt x="2748" y="6281"/>
                  </a:cubicBezTo>
                  <a:lnTo>
                    <a:pt x="1321" y="6281"/>
                  </a:lnTo>
                  <a:lnTo>
                    <a:pt x="1321" y="5710"/>
                  </a:lnTo>
                  <a:lnTo>
                    <a:pt x="2748" y="5710"/>
                  </a:lnTo>
                  <a:cubicBezTo>
                    <a:pt x="3141" y="5693"/>
                    <a:pt x="3141" y="5157"/>
                    <a:pt x="2748" y="5140"/>
                  </a:cubicBezTo>
                  <a:lnTo>
                    <a:pt x="1321" y="5140"/>
                  </a:lnTo>
                  <a:lnTo>
                    <a:pt x="1321" y="4569"/>
                  </a:lnTo>
                  <a:lnTo>
                    <a:pt x="2748" y="4569"/>
                  </a:lnTo>
                  <a:cubicBezTo>
                    <a:pt x="3141" y="4551"/>
                    <a:pt x="3141" y="4015"/>
                    <a:pt x="2748" y="3998"/>
                  </a:cubicBezTo>
                  <a:lnTo>
                    <a:pt x="1321" y="3998"/>
                  </a:lnTo>
                  <a:lnTo>
                    <a:pt x="1321" y="3427"/>
                  </a:lnTo>
                  <a:lnTo>
                    <a:pt x="2748" y="3427"/>
                  </a:lnTo>
                  <a:cubicBezTo>
                    <a:pt x="3141" y="3409"/>
                    <a:pt x="3141" y="2874"/>
                    <a:pt x="2748" y="2856"/>
                  </a:cubicBezTo>
                  <a:lnTo>
                    <a:pt x="1321" y="2856"/>
                  </a:lnTo>
                  <a:lnTo>
                    <a:pt x="1321" y="2285"/>
                  </a:lnTo>
                  <a:close/>
                  <a:moveTo>
                    <a:pt x="7619" y="572"/>
                  </a:moveTo>
                  <a:lnTo>
                    <a:pt x="7619" y="8583"/>
                  </a:lnTo>
                  <a:lnTo>
                    <a:pt x="6763" y="8583"/>
                  </a:lnTo>
                  <a:lnTo>
                    <a:pt x="6763" y="7067"/>
                  </a:lnTo>
                  <a:lnTo>
                    <a:pt x="5621" y="7067"/>
                  </a:lnTo>
                  <a:lnTo>
                    <a:pt x="5621" y="8583"/>
                  </a:lnTo>
                  <a:lnTo>
                    <a:pt x="4765" y="8583"/>
                  </a:lnTo>
                  <a:lnTo>
                    <a:pt x="4765" y="572"/>
                  </a:lnTo>
                  <a:lnTo>
                    <a:pt x="5621" y="572"/>
                  </a:lnTo>
                  <a:lnTo>
                    <a:pt x="5621" y="6014"/>
                  </a:lnTo>
                  <a:lnTo>
                    <a:pt x="6763" y="6014"/>
                  </a:lnTo>
                  <a:lnTo>
                    <a:pt x="6763" y="572"/>
                  </a:lnTo>
                  <a:close/>
                  <a:moveTo>
                    <a:pt x="10474" y="8012"/>
                  </a:moveTo>
                  <a:lnTo>
                    <a:pt x="10474" y="8583"/>
                  </a:lnTo>
                  <a:lnTo>
                    <a:pt x="9332" y="8583"/>
                  </a:lnTo>
                  <a:lnTo>
                    <a:pt x="9332" y="8012"/>
                  </a:lnTo>
                  <a:close/>
                  <a:moveTo>
                    <a:pt x="13347" y="1143"/>
                  </a:moveTo>
                  <a:lnTo>
                    <a:pt x="13347" y="1714"/>
                  </a:lnTo>
                  <a:lnTo>
                    <a:pt x="11919" y="1714"/>
                  </a:lnTo>
                  <a:cubicBezTo>
                    <a:pt x="11527" y="1732"/>
                    <a:pt x="11527" y="2267"/>
                    <a:pt x="11919" y="2285"/>
                  </a:cubicBezTo>
                  <a:lnTo>
                    <a:pt x="13347" y="2285"/>
                  </a:lnTo>
                  <a:lnTo>
                    <a:pt x="13347" y="2856"/>
                  </a:lnTo>
                  <a:lnTo>
                    <a:pt x="11919" y="2856"/>
                  </a:lnTo>
                  <a:cubicBezTo>
                    <a:pt x="11527" y="2874"/>
                    <a:pt x="11527" y="3409"/>
                    <a:pt x="11919" y="3427"/>
                  </a:cubicBezTo>
                  <a:lnTo>
                    <a:pt x="13347" y="3427"/>
                  </a:lnTo>
                  <a:lnTo>
                    <a:pt x="13347" y="3998"/>
                  </a:lnTo>
                  <a:lnTo>
                    <a:pt x="11919" y="3998"/>
                  </a:lnTo>
                  <a:cubicBezTo>
                    <a:pt x="11527" y="4015"/>
                    <a:pt x="11527" y="4551"/>
                    <a:pt x="11919" y="4569"/>
                  </a:cubicBezTo>
                  <a:lnTo>
                    <a:pt x="13347" y="4569"/>
                  </a:lnTo>
                  <a:lnTo>
                    <a:pt x="13347" y="5140"/>
                  </a:lnTo>
                  <a:lnTo>
                    <a:pt x="11919" y="5140"/>
                  </a:lnTo>
                  <a:cubicBezTo>
                    <a:pt x="11527" y="5157"/>
                    <a:pt x="11527" y="5693"/>
                    <a:pt x="11919" y="5710"/>
                  </a:cubicBezTo>
                  <a:lnTo>
                    <a:pt x="13347" y="5710"/>
                  </a:lnTo>
                  <a:lnTo>
                    <a:pt x="13347" y="6281"/>
                  </a:lnTo>
                  <a:lnTo>
                    <a:pt x="11919" y="6281"/>
                  </a:lnTo>
                  <a:cubicBezTo>
                    <a:pt x="11527" y="6299"/>
                    <a:pt x="11527" y="6852"/>
                    <a:pt x="11919" y="6852"/>
                  </a:cubicBezTo>
                  <a:lnTo>
                    <a:pt x="13347" y="6852"/>
                  </a:lnTo>
                  <a:lnTo>
                    <a:pt x="13347" y="8583"/>
                  </a:lnTo>
                  <a:lnTo>
                    <a:pt x="11045" y="8583"/>
                  </a:lnTo>
                  <a:lnTo>
                    <a:pt x="11045" y="1143"/>
                  </a:lnTo>
                  <a:close/>
                  <a:moveTo>
                    <a:pt x="14078" y="9154"/>
                  </a:moveTo>
                  <a:lnTo>
                    <a:pt x="14078" y="9725"/>
                  </a:lnTo>
                  <a:lnTo>
                    <a:pt x="589" y="9725"/>
                  </a:lnTo>
                  <a:lnTo>
                    <a:pt x="589" y="9154"/>
                  </a:lnTo>
                  <a:close/>
                  <a:moveTo>
                    <a:pt x="3623" y="10296"/>
                  </a:moveTo>
                  <a:lnTo>
                    <a:pt x="3623" y="10867"/>
                  </a:lnTo>
                  <a:lnTo>
                    <a:pt x="1892" y="10867"/>
                  </a:lnTo>
                  <a:lnTo>
                    <a:pt x="1892" y="10296"/>
                  </a:lnTo>
                  <a:close/>
                  <a:moveTo>
                    <a:pt x="12776" y="10296"/>
                  </a:moveTo>
                  <a:lnTo>
                    <a:pt x="12776" y="10867"/>
                  </a:lnTo>
                  <a:lnTo>
                    <a:pt x="11045" y="10867"/>
                  </a:lnTo>
                  <a:lnTo>
                    <a:pt x="11045" y="10296"/>
                  </a:lnTo>
                  <a:close/>
                  <a:moveTo>
                    <a:pt x="4479" y="1"/>
                  </a:moveTo>
                  <a:cubicBezTo>
                    <a:pt x="4318" y="1"/>
                    <a:pt x="4194" y="126"/>
                    <a:pt x="4194" y="286"/>
                  </a:cubicBezTo>
                  <a:lnTo>
                    <a:pt x="4194" y="1714"/>
                  </a:lnTo>
                  <a:lnTo>
                    <a:pt x="1035" y="1714"/>
                  </a:lnTo>
                  <a:cubicBezTo>
                    <a:pt x="875" y="1714"/>
                    <a:pt x="750" y="1839"/>
                    <a:pt x="750" y="1999"/>
                  </a:cubicBezTo>
                  <a:lnTo>
                    <a:pt x="750" y="8583"/>
                  </a:lnTo>
                  <a:lnTo>
                    <a:pt x="286" y="8583"/>
                  </a:lnTo>
                  <a:cubicBezTo>
                    <a:pt x="143" y="8583"/>
                    <a:pt x="1" y="8708"/>
                    <a:pt x="1" y="8869"/>
                  </a:cubicBezTo>
                  <a:lnTo>
                    <a:pt x="1" y="10011"/>
                  </a:lnTo>
                  <a:cubicBezTo>
                    <a:pt x="1" y="10171"/>
                    <a:pt x="143" y="10296"/>
                    <a:pt x="286" y="10296"/>
                  </a:cubicBezTo>
                  <a:lnTo>
                    <a:pt x="1321" y="10296"/>
                  </a:lnTo>
                  <a:lnTo>
                    <a:pt x="1321" y="11152"/>
                  </a:lnTo>
                  <a:cubicBezTo>
                    <a:pt x="1321" y="11313"/>
                    <a:pt x="1446" y="11438"/>
                    <a:pt x="1606" y="11438"/>
                  </a:cubicBezTo>
                  <a:lnTo>
                    <a:pt x="3908" y="11438"/>
                  </a:lnTo>
                  <a:cubicBezTo>
                    <a:pt x="4051" y="11438"/>
                    <a:pt x="4194" y="11313"/>
                    <a:pt x="4194" y="11152"/>
                  </a:cubicBezTo>
                  <a:lnTo>
                    <a:pt x="4194" y="10296"/>
                  </a:lnTo>
                  <a:lnTo>
                    <a:pt x="10474" y="10296"/>
                  </a:lnTo>
                  <a:lnTo>
                    <a:pt x="10474" y="11152"/>
                  </a:lnTo>
                  <a:cubicBezTo>
                    <a:pt x="10474" y="11313"/>
                    <a:pt x="10617" y="11438"/>
                    <a:pt x="10760" y="11438"/>
                  </a:cubicBezTo>
                  <a:lnTo>
                    <a:pt x="13061" y="11438"/>
                  </a:lnTo>
                  <a:cubicBezTo>
                    <a:pt x="13222" y="11438"/>
                    <a:pt x="13347" y="11313"/>
                    <a:pt x="13347" y="11152"/>
                  </a:cubicBezTo>
                  <a:lnTo>
                    <a:pt x="13347" y="10296"/>
                  </a:lnTo>
                  <a:lnTo>
                    <a:pt x="14364" y="10296"/>
                  </a:lnTo>
                  <a:cubicBezTo>
                    <a:pt x="14524" y="10296"/>
                    <a:pt x="14667" y="10171"/>
                    <a:pt x="14667" y="10011"/>
                  </a:cubicBezTo>
                  <a:lnTo>
                    <a:pt x="14667" y="8869"/>
                  </a:lnTo>
                  <a:cubicBezTo>
                    <a:pt x="14667" y="8708"/>
                    <a:pt x="14524" y="8583"/>
                    <a:pt x="14364" y="8583"/>
                  </a:cubicBezTo>
                  <a:lnTo>
                    <a:pt x="13918" y="8583"/>
                  </a:lnTo>
                  <a:lnTo>
                    <a:pt x="13918" y="857"/>
                  </a:lnTo>
                  <a:cubicBezTo>
                    <a:pt x="13918" y="697"/>
                    <a:pt x="13793" y="572"/>
                    <a:pt x="13632" y="572"/>
                  </a:cubicBezTo>
                  <a:lnTo>
                    <a:pt x="10760" y="572"/>
                  </a:lnTo>
                  <a:cubicBezTo>
                    <a:pt x="10617" y="572"/>
                    <a:pt x="10474" y="697"/>
                    <a:pt x="10474" y="857"/>
                  </a:cubicBezTo>
                  <a:lnTo>
                    <a:pt x="10474" y="2445"/>
                  </a:lnTo>
                  <a:lnTo>
                    <a:pt x="8851" y="4087"/>
                  </a:lnTo>
                  <a:lnTo>
                    <a:pt x="8833" y="4087"/>
                  </a:lnTo>
                  <a:cubicBezTo>
                    <a:pt x="8833" y="4105"/>
                    <a:pt x="8833" y="4105"/>
                    <a:pt x="8833" y="4105"/>
                  </a:cubicBezTo>
                  <a:cubicBezTo>
                    <a:pt x="8797" y="4158"/>
                    <a:pt x="8761" y="4212"/>
                    <a:pt x="8761" y="4265"/>
                  </a:cubicBezTo>
                  <a:cubicBezTo>
                    <a:pt x="8761" y="4265"/>
                    <a:pt x="8761" y="4283"/>
                    <a:pt x="8761" y="4283"/>
                  </a:cubicBezTo>
                  <a:lnTo>
                    <a:pt x="8761" y="8583"/>
                  </a:lnTo>
                  <a:lnTo>
                    <a:pt x="8190" y="8583"/>
                  </a:lnTo>
                  <a:lnTo>
                    <a:pt x="8190" y="286"/>
                  </a:lnTo>
                  <a:cubicBezTo>
                    <a:pt x="8190" y="126"/>
                    <a:pt x="8065" y="1"/>
                    <a:pt x="79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1"/>
            <p:cNvSpPr/>
            <p:nvPr/>
          </p:nvSpPr>
          <p:spPr>
            <a:xfrm>
              <a:off x="6984525" y="3122675"/>
              <a:ext cx="14300" cy="35600"/>
            </a:xfrm>
            <a:custGeom>
              <a:rect b="b" l="l" r="r" t="t"/>
              <a:pathLst>
                <a:path extrusionOk="0" h="1424" w="572">
                  <a:moveTo>
                    <a:pt x="286" y="0"/>
                  </a:moveTo>
                  <a:cubicBezTo>
                    <a:pt x="126" y="0"/>
                    <a:pt x="1" y="125"/>
                    <a:pt x="1" y="286"/>
                  </a:cubicBezTo>
                  <a:lnTo>
                    <a:pt x="1" y="1142"/>
                  </a:lnTo>
                  <a:cubicBezTo>
                    <a:pt x="10" y="1330"/>
                    <a:pt x="153" y="1423"/>
                    <a:pt x="293" y="1423"/>
                  </a:cubicBezTo>
                  <a:cubicBezTo>
                    <a:pt x="434" y="1423"/>
                    <a:pt x="572" y="1330"/>
                    <a:pt x="572" y="1142"/>
                  </a:cubicBezTo>
                  <a:lnTo>
                    <a:pt x="572" y="286"/>
                  </a:lnTo>
                  <a:cubicBezTo>
                    <a:pt x="572" y="125"/>
                    <a:pt x="447"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1"/>
            <p:cNvSpPr/>
            <p:nvPr/>
          </p:nvSpPr>
          <p:spPr>
            <a:xfrm>
              <a:off x="7013075" y="3122675"/>
              <a:ext cx="14750" cy="35600"/>
            </a:xfrm>
            <a:custGeom>
              <a:rect b="b" l="l" r="r" t="t"/>
              <a:pathLst>
                <a:path extrusionOk="0" h="1424" w="590">
                  <a:moveTo>
                    <a:pt x="286" y="0"/>
                  </a:moveTo>
                  <a:cubicBezTo>
                    <a:pt x="144" y="0"/>
                    <a:pt x="1" y="125"/>
                    <a:pt x="1" y="286"/>
                  </a:cubicBezTo>
                  <a:lnTo>
                    <a:pt x="1" y="1142"/>
                  </a:lnTo>
                  <a:cubicBezTo>
                    <a:pt x="10" y="1330"/>
                    <a:pt x="152" y="1423"/>
                    <a:pt x="295" y="1423"/>
                  </a:cubicBezTo>
                  <a:cubicBezTo>
                    <a:pt x="438" y="1423"/>
                    <a:pt x="581" y="1330"/>
                    <a:pt x="590" y="1142"/>
                  </a:cubicBezTo>
                  <a:lnTo>
                    <a:pt x="590" y="286"/>
                  </a:lnTo>
                  <a:cubicBezTo>
                    <a:pt x="590" y="125"/>
                    <a:pt x="447"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1"/>
            <p:cNvSpPr/>
            <p:nvPr/>
          </p:nvSpPr>
          <p:spPr>
            <a:xfrm>
              <a:off x="7213375" y="3122675"/>
              <a:ext cx="14725" cy="35600"/>
            </a:xfrm>
            <a:custGeom>
              <a:rect b="b" l="l" r="r" t="t"/>
              <a:pathLst>
                <a:path extrusionOk="0" h="1424" w="589">
                  <a:moveTo>
                    <a:pt x="303" y="0"/>
                  </a:moveTo>
                  <a:cubicBezTo>
                    <a:pt x="143" y="0"/>
                    <a:pt x="0" y="125"/>
                    <a:pt x="0" y="286"/>
                  </a:cubicBezTo>
                  <a:lnTo>
                    <a:pt x="0" y="1142"/>
                  </a:lnTo>
                  <a:cubicBezTo>
                    <a:pt x="9" y="1330"/>
                    <a:pt x="152" y="1423"/>
                    <a:pt x="295" y="1423"/>
                  </a:cubicBezTo>
                  <a:cubicBezTo>
                    <a:pt x="437" y="1423"/>
                    <a:pt x="580" y="1330"/>
                    <a:pt x="589" y="1142"/>
                  </a:cubicBezTo>
                  <a:lnTo>
                    <a:pt x="589" y="286"/>
                  </a:lnTo>
                  <a:cubicBezTo>
                    <a:pt x="589" y="125"/>
                    <a:pt x="446"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1"/>
            <p:cNvSpPr/>
            <p:nvPr/>
          </p:nvSpPr>
          <p:spPr>
            <a:xfrm>
              <a:off x="7242350" y="3122675"/>
              <a:ext cx="14300" cy="35600"/>
            </a:xfrm>
            <a:custGeom>
              <a:rect b="b" l="l" r="r" t="t"/>
              <a:pathLst>
                <a:path extrusionOk="0" h="1424" w="572">
                  <a:moveTo>
                    <a:pt x="286" y="0"/>
                  </a:moveTo>
                  <a:cubicBezTo>
                    <a:pt x="126" y="0"/>
                    <a:pt x="1" y="125"/>
                    <a:pt x="1" y="286"/>
                  </a:cubicBezTo>
                  <a:lnTo>
                    <a:pt x="1" y="1142"/>
                  </a:lnTo>
                  <a:cubicBezTo>
                    <a:pt x="1" y="1330"/>
                    <a:pt x="139" y="1423"/>
                    <a:pt x="280" y="1423"/>
                  </a:cubicBezTo>
                  <a:cubicBezTo>
                    <a:pt x="420" y="1423"/>
                    <a:pt x="563" y="1330"/>
                    <a:pt x="572" y="1142"/>
                  </a:cubicBezTo>
                  <a:lnTo>
                    <a:pt x="572" y="286"/>
                  </a:lnTo>
                  <a:cubicBezTo>
                    <a:pt x="572" y="125"/>
                    <a:pt x="447"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0" name="Google Shape;2870;p61"/>
          <p:cNvGrpSpPr/>
          <p:nvPr/>
        </p:nvGrpSpPr>
        <p:grpSpPr>
          <a:xfrm>
            <a:off x="6372525" y="2840200"/>
            <a:ext cx="366250" cy="286075"/>
            <a:chOff x="6372525" y="2840200"/>
            <a:chExt cx="366250" cy="286075"/>
          </a:xfrm>
        </p:grpSpPr>
        <p:sp>
          <p:nvSpPr>
            <p:cNvPr id="2871" name="Google Shape;2871;p61"/>
            <p:cNvSpPr/>
            <p:nvPr/>
          </p:nvSpPr>
          <p:spPr>
            <a:xfrm>
              <a:off x="6466650" y="2840200"/>
              <a:ext cx="143225" cy="107200"/>
            </a:xfrm>
            <a:custGeom>
              <a:rect b="b" l="l" r="r" t="t"/>
              <a:pathLst>
                <a:path extrusionOk="0" h="4288" w="5729">
                  <a:moveTo>
                    <a:pt x="4285" y="1"/>
                  </a:moveTo>
                  <a:cubicBezTo>
                    <a:pt x="3671" y="1"/>
                    <a:pt x="3057" y="376"/>
                    <a:pt x="2891" y="1165"/>
                  </a:cubicBezTo>
                  <a:cubicBezTo>
                    <a:pt x="2481" y="1272"/>
                    <a:pt x="2160" y="1593"/>
                    <a:pt x="2052" y="2003"/>
                  </a:cubicBezTo>
                  <a:lnTo>
                    <a:pt x="2017" y="2003"/>
                  </a:lnTo>
                  <a:cubicBezTo>
                    <a:pt x="1303" y="2003"/>
                    <a:pt x="714" y="2503"/>
                    <a:pt x="607" y="3181"/>
                  </a:cubicBezTo>
                  <a:cubicBezTo>
                    <a:pt x="250" y="3288"/>
                    <a:pt x="1" y="3609"/>
                    <a:pt x="1" y="4002"/>
                  </a:cubicBezTo>
                  <a:cubicBezTo>
                    <a:pt x="10" y="4189"/>
                    <a:pt x="152" y="4283"/>
                    <a:pt x="295" y="4283"/>
                  </a:cubicBezTo>
                  <a:cubicBezTo>
                    <a:pt x="438" y="4283"/>
                    <a:pt x="580" y="4189"/>
                    <a:pt x="589" y="4002"/>
                  </a:cubicBezTo>
                  <a:cubicBezTo>
                    <a:pt x="589" y="3841"/>
                    <a:pt x="714" y="3716"/>
                    <a:pt x="875" y="3716"/>
                  </a:cubicBezTo>
                  <a:cubicBezTo>
                    <a:pt x="1018" y="3716"/>
                    <a:pt x="1160" y="3591"/>
                    <a:pt x="1160" y="3431"/>
                  </a:cubicBezTo>
                  <a:cubicBezTo>
                    <a:pt x="1160" y="2949"/>
                    <a:pt x="1535" y="2574"/>
                    <a:pt x="2017" y="2574"/>
                  </a:cubicBezTo>
                  <a:lnTo>
                    <a:pt x="2302" y="2574"/>
                  </a:lnTo>
                  <a:cubicBezTo>
                    <a:pt x="2463" y="2574"/>
                    <a:pt x="2588" y="2432"/>
                    <a:pt x="2588" y="2289"/>
                  </a:cubicBezTo>
                  <a:cubicBezTo>
                    <a:pt x="2588" y="1968"/>
                    <a:pt x="2838" y="1718"/>
                    <a:pt x="3159" y="1718"/>
                  </a:cubicBezTo>
                  <a:cubicBezTo>
                    <a:pt x="3319" y="1718"/>
                    <a:pt x="3444" y="1575"/>
                    <a:pt x="3444" y="1432"/>
                  </a:cubicBezTo>
                  <a:cubicBezTo>
                    <a:pt x="3444" y="951"/>
                    <a:pt x="3837" y="558"/>
                    <a:pt x="4301" y="558"/>
                  </a:cubicBezTo>
                  <a:cubicBezTo>
                    <a:pt x="5443" y="612"/>
                    <a:pt x="5443" y="2235"/>
                    <a:pt x="4301" y="2289"/>
                  </a:cubicBezTo>
                  <a:cubicBezTo>
                    <a:pt x="4140" y="2289"/>
                    <a:pt x="4015" y="2414"/>
                    <a:pt x="4015" y="2574"/>
                  </a:cubicBezTo>
                  <a:cubicBezTo>
                    <a:pt x="4015" y="2735"/>
                    <a:pt x="3890" y="2860"/>
                    <a:pt x="3730" y="2860"/>
                  </a:cubicBezTo>
                  <a:cubicBezTo>
                    <a:pt x="3569" y="2860"/>
                    <a:pt x="3444" y="2985"/>
                    <a:pt x="3444" y="3145"/>
                  </a:cubicBezTo>
                  <a:cubicBezTo>
                    <a:pt x="3444" y="3449"/>
                    <a:pt x="3194" y="3716"/>
                    <a:pt x="2873" y="3716"/>
                  </a:cubicBezTo>
                  <a:lnTo>
                    <a:pt x="2588" y="3716"/>
                  </a:lnTo>
                  <a:cubicBezTo>
                    <a:pt x="2213" y="3734"/>
                    <a:pt x="2213" y="4269"/>
                    <a:pt x="2588" y="4287"/>
                  </a:cubicBezTo>
                  <a:lnTo>
                    <a:pt x="2873" y="4287"/>
                  </a:lnTo>
                  <a:cubicBezTo>
                    <a:pt x="3409" y="4287"/>
                    <a:pt x="3872" y="3895"/>
                    <a:pt x="3997" y="3395"/>
                  </a:cubicBezTo>
                  <a:cubicBezTo>
                    <a:pt x="4247" y="3306"/>
                    <a:pt x="4461" y="3092"/>
                    <a:pt x="4550" y="2842"/>
                  </a:cubicBezTo>
                  <a:cubicBezTo>
                    <a:pt x="5211" y="2717"/>
                    <a:pt x="5728" y="2128"/>
                    <a:pt x="5728" y="1432"/>
                  </a:cubicBezTo>
                  <a:cubicBezTo>
                    <a:pt x="5699" y="497"/>
                    <a:pt x="4992" y="1"/>
                    <a:pt x="42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1"/>
            <p:cNvSpPr/>
            <p:nvPr/>
          </p:nvSpPr>
          <p:spPr>
            <a:xfrm>
              <a:off x="6581300" y="2840200"/>
              <a:ext cx="143200" cy="107200"/>
            </a:xfrm>
            <a:custGeom>
              <a:rect b="b" l="l" r="r" t="t"/>
              <a:pathLst>
                <a:path extrusionOk="0" h="4288" w="5728">
                  <a:moveTo>
                    <a:pt x="4278" y="1"/>
                  </a:moveTo>
                  <a:cubicBezTo>
                    <a:pt x="3662" y="1"/>
                    <a:pt x="3048" y="376"/>
                    <a:pt x="2891" y="1165"/>
                  </a:cubicBezTo>
                  <a:cubicBezTo>
                    <a:pt x="2480" y="1272"/>
                    <a:pt x="2141" y="1593"/>
                    <a:pt x="2034" y="2003"/>
                  </a:cubicBezTo>
                  <a:lnTo>
                    <a:pt x="1999" y="2003"/>
                  </a:lnTo>
                  <a:cubicBezTo>
                    <a:pt x="1303" y="2003"/>
                    <a:pt x="714" y="2503"/>
                    <a:pt x="589" y="3181"/>
                  </a:cubicBezTo>
                  <a:cubicBezTo>
                    <a:pt x="250" y="3288"/>
                    <a:pt x="0" y="3627"/>
                    <a:pt x="0" y="4002"/>
                  </a:cubicBezTo>
                  <a:cubicBezTo>
                    <a:pt x="0" y="4162"/>
                    <a:pt x="125" y="4287"/>
                    <a:pt x="286" y="4287"/>
                  </a:cubicBezTo>
                  <a:cubicBezTo>
                    <a:pt x="446" y="4287"/>
                    <a:pt x="571" y="4162"/>
                    <a:pt x="571" y="4002"/>
                  </a:cubicBezTo>
                  <a:cubicBezTo>
                    <a:pt x="571" y="3841"/>
                    <a:pt x="696" y="3716"/>
                    <a:pt x="857" y="3716"/>
                  </a:cubicBezTo>
                  <a:cubicBezTo>
                    <a:pt x="1017" y="3716"/>
                    <a:pt x="1142" y="3591"/>
                    <a:pt x="1142" y="3431"/>
                  </a:cubicBezTo>
                  <a:cubicBezTo>
                    <a:pt x="1142" y="2949"/>
                    <a:pt x="1535" y="2574"/>
                    <a:pt x="1999" y="2574"/>
                  </a:cubicBezTo>
                  <a:lnTo>
                    <a:pt x="2284" y="2574"/>
                  </a:lnTo>
                  <a:cubicBezTo>
                    <a:pt x="2445" y="2574"/>
                    <a:pt x="2569" y="2432"/>
                    <a:pt x="2569" y="2289"/>
                  </a:cubicBezTo>
                  <a:cubicBezTo>
                    <a:pt x="2569" y="1968"/>
                    <a:pt x="2837" y="1718"/>
                    <a:pt x="3140" y="1718"/>
                  </a:cubicBezTo>
                  <a:cubicBezTo>
                    <a:pt x="3301" y="1718"/>
                    <a:pt x="3426" y="1575"/>
                    <a:pt x="3426" y="1432"/>
                  </a:cubicBezTo>
                  <a:cubicBezTo>
                    <a:pt x="3426" y="951"/>
                    <a:pt x="3818" y="558"/>
                    <a:pt x="4300" y="558"/>
                  </a:cubicBezTo>
                  <a:cubicBezTo>
                    <a:pt x="5424" y="612"/>
                    <a:pt x="5424" y="2235"/>
                    <a:pt x="4300" y="2289"/>
                  </a:cubicBezTo>
                  <a:cubicBezTo>
                    <a:pt x="4140" y="2289"/>
                    <a:pt x="4015" y="2414"/>
                    <a:pt x="4015" y="2574"/>
                  </a:cubicBezTo>
                  <a:cubicBezTo>
                    <a:pt x="4015" y="2735"/>
                    <a:pt x="3872" y="2860"/>
                    <a:pt x="3729" y="2860"/>
                  </a:cubicBezTo>
                  <a:cubicBezTo>
                    <a:pt x="3569" y="2860"/>
                    <a:pt x="3426" y="2985"/>
                    <a:pt x="3426" y="3145"/>
                  </a:cubicBezTo>
                  <a:cubicBezTo>
                    <a:pt x="3426" y="3449"/>
                    <a:pt x="3176" y="3716"/>
                    <a:pt x="2855" y="3716"/>
                  </a:cubicBezTo>
                  <a:lnTo>
                    <a:pt x="2569" y="3716"/>
                  </a:lnTo>
                  <a:cubicBezTo>
                    <a:pt x="2195" y="3734"/>
                    <a:pt x="2195" y="4269"/>
                    <a:pt x="2569" y="4287"/>
                  </a:cubicBezTo>
                  <a:lnTo>
                    <a:pt x="2855" y="4287"/>
                  </a:lnTo>
                  <a:cubicBezTo>
                    <a:pt x="3408" y="4287"/>
                    <a:pt x="3872" y="3895"/>
                    <a:pt x="3979" y="3395"/>
                  </a:cubicBezTo>
                  <a:cubicBezTo>
                    <a:pt x="4247" y="3306"/>
                    <a:pt x="4461" y="3092"/>
                    <a:pt x="4532" y="2842"/>
                  </a:cubicBezTo>
                  <a:cubicBezTo>
                    <a:pt x="5210" y="2717"/>
                    <a:pt x="5728" y="2128"/>
                    <a:pt x="5728" y="1432"/>
                  </a:cubicBezTo>
                  <a:cubicBezTo>
                    <a:pt x="5699" y="497"/>
                    <a:pt x="4986" y="1"/>
                    <a:pt x="42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1"/>
            <p:cNvSpPr/>
            <p:nvPr/>
          </p:nvSpPr>
          <p:spPr>
            <a:xfrm>
              <a:off x="6526875" y="3058000"/>
              <a:ext cx="21425" cy="21875"/>
            </a:xfrm>
            <a:custGeom>
              <a:rect b="b" l="l" r="r" t="t"/>
              <a:pathLst>
                <a:path extrusionOk="0" h="875" w="857">
                  <a:moveTo>
                    <a:pt x="0" y="0"/>
                  </a:moveTo>
                  <a:lnTo>
                    <a:pt x="0" y="875"/>
                  </a:lnTo>
                  <a:lnTo>
                    <a:pt x="857" y="875"/>
                  </a:lnTo>
                  <a:lnTo>
                    <a:pt x="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1"/>
            <p:cNvSpPr/>
            <p:nvPr/>
          </p:nvSpPr>
          <p:spPr>
            <a:xfrm>
              <a:off x="6562550" y="3058000"/>
              <a:ext cx="21450" cy="21875"/>
            </a:xfrm>
            <a:custGeom>
              <a:rect b="b" l="l" r="r" t="t"/>
              <a:pathLst>
                <a:path extrusionOk="0" h="875" w="858">
                  <a:moveTo>
                    <a:pt x="1" y="0"/>
                  </a:moveTo>
                  <a:lnTo>
                    <a:pt x="1" y="875"/>
                  </a:lnTo>
                  <a:lnTo>
                    <a:pt x="857" y="875"/>
                  </a:lnTo>
                  <a:lnTo>
                    <a:pt x="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1"/>
            <p:cNvSpPr/>
            <p:nvPr/>
          </p:nvSpPr>
          <p:spPr>
            <a:xfrm>
              <a:off x="6469775" y="2968775"/>
              <a:ext cx="171750" cy="157500"/>
            </a:xfrm>
            <a:custGeom>
              <a:rect b="b" l="l" r="r" t="t"/>
              <a:pathLst>
                <a:path extrusionOk="0" h="6300" w="6870">
                  <a:moveTo>
                    <a:pt x="1142" y="1428"/>
                  </a:moveTo>
                  <a:lnTo>
                    <a:pt x="1142" y="5728"/>
                  </a:lnTo>
                  <a:lnTo>
                    <a:pt x="571" y="5728"/>
                  </a:lnTo>
                  <a:lnTo>
                    <a:pt x="571" y="1428"/>
                  </a:lnTo>
                  <a:close/>
                  <a:moveTo>
                    <a:pt x="5157" y="2285"/>
                  </a:moveTo>
                  <a:lnTo>
                    <a:pt x="5157" y="5728"/>
                  </a:lnTo>
                  <a:lnTo>
                    <a:pt x="1713" y="5728"/>
                  </a:lnTo>
                  <a:lnTo>
                    <a:pt x="1713" y="2285"/>
                  </a:lnTo>
                  <a:close/>
                  <a:moveTo>
                    <a:pt x="6299" y="1428"/>
                  </a:moveTo>
                  <a:lnTo>
                    <a:pt x="6299" y="5728"/>
                  </a:lnTo>
                  <a:lnTo>
                    <a:pt x="5728" y="5728"/>
                  </a:lnTo>
                  <a:lnTo>
                    <a:pt x="5728" y="1428"/>
                  </a:lnTo>
                  <a:close/>
                  <a:moveTo>
                    <a:pt x="286" y="1"/>
                  </a:moveTo>
                  <a:cubicBezTo>
                    <a:pt x="125" y="1"/>
                    <a:pt x="0" y="126"/>
                    <a:pt x="0" y="286"/>
                  </a:cubicBezTo>
                  <a:lnTo>
                    <a:pt x="0" y="6014"/>
                  </a:lnTo>
                  <a:cubicBezTo>
                    <a:pt x="0" y="6174"/>
                    <a:pt x="125" y="6299"/>
                    <a:pt x="286" y="6299"/>
                  </a:cubicBezTo>
                  <a:lnTo>
                    <a:pt x="6584" y="6299"/>
                  </a:lnTo>
                  <a:cubicBezTo>
                    <a:pt x="6745" y="6299"/>
                    <a:pt x="6870" y="6174"/>
                    <a:pt x="6870" y="6014"/>
                  </a:cubicBezTo>
                  <a:lnTo>
                    <a:pt x="6870" y="286"/>
                  </a:lnTo>
                  <a:cubicBezTo>
                    <a:pt x="6870" y="126"/>
                    <a:pt x="6745" y="1"/>
                    <a:pt x="6584" y="1"/>
                  </a:cubicBezTo>
                  <a:lnTo>
                    <a:pt x="5442" y="1"/>
                  </a:lnTo>
                  <a:cubicBezTo>
                    <a:pt x="5282" y="1"/>
                    <a:pt x="5157" y="126"/>
                    <a:pt x="5157" y="286"/>
                  </a:cubicBezTo>
                  <a:lnTo>
                    <a:pt x="5157" y="1714"/>
                  </a:lnTo>
                  <a:lnTo>
                    <a:pt x="1713" y="1714"/>
                  </a:lnTo>
                  <a:lnTo>
                    <a:pt x="1713" y="286"/>
                  </a:lnTo>
                  <a:cubicBezTo>
                    <a:pt x="1713" y="126"/>
                    <a:pt x="1588"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1"/>
            <p:cNvSpPr/>
            <p:nvPr/>
          </p:nvSpPr>
          <p:spPr>
            <a:xfrm>
              <a:off x="6655775" y="2954500"/>
              <a:ext cx="83000" cy="171775"/>
            </a:xfrm>
            <a:custGeom>
              <a:rect b="b" l="l" r="r" t="t"/>
              <a:pathLst>
                <a:path extrusionOk="0" h="6871" w="3320">
                  <a:moveTo>
                    <a:pt x="2749" y="572"/>
                  </a:moveTo>
                  <a:lnTo>
                    <a:pt x="2749" y="1143"/>
                  </a:lnTo>
                  <a:lnTo>
                    <a:pt x="1428" y="1143"/>
                  </a:lnTo>
                  <a:cubicBezTo>
                    <a:pt x="1054" y="1161"/>
                    <a:pt x="1054" y="1696"/>
                    <a:pt x="1428" y="1714"/>
                  </a:cubicBezTo>
                  <a:lnTo>
                    <a:pt x="2749" y="1714"/>
                  </a:lnTo>
                  <a:lnTo>
                    <a:pt x="2749" y="2285"/>
                  </a:lnTo>
                  <a:lnTo>
                    <a:pt x="1428" y="2285"/>
                  </a:lnTo>
                  <a:cubicBezTo>
                    <a:pt x="1054" y="2302"/>
                    <a:pt x="1054" y="2838"/>
                    <a:pt x="1428" y="2856"/>
                  </a:cubicBezTo>
                  <a:lnTo>
                    <a:pt x="2749" y="2856"/>
                  </a:lnTo>
                  <a:lnTo>
                    <a:pt x="2749" y="3427"/>
                  </a:lnTo>
                  <a:lnTo>
                    <a:pt x="1428" y="3427"/>
                  </a:lnTo>
                  <a:cubicBezTo>
                    <a:pt x="1054" y="3444"/>
                    <a:pt x="1054" y="3998"/>
                    <a:pt x="1428" y="3998"/>
                  </a:cubicBezTo>
                  <a:lnTo>
                    <a:pt x="2749" y="3998"/>
                  </a:lnTo>
                  <a:lnTo>
                    <a:pt x="2749" y="4586"/>
                  </a:lnTo>
                  <a:lnTo>
                    <a:pt x="1428" y="4586"/>
                  </a:lnTo>
                  <a:cubicBezTo>
                    <a:pt x="1054" y="4586"/>
                    <a:pt x="1054" y="5139"/>
                    <a:pt x="1428" y="5157"/>
                  </a:cubicBezTo>
                  <a:lnTo>
                    <a:pt x="2749" y="5157"/>
                  </a:lnTo>
                  <a:lnTo>
                    <a:pt x="2749" y="6299"/>
                  </a:lnTo>
                  <a:lnTo>
                    <a:pt x="572" y="6299"/>
                  </a:lnTo>
                  <a:lnTo>
                    <a:pt x="572" y="572"/>
                  </a:lnTo>
                  <a:close/>
                  <a:moveTo>
                    <a:pt x="286" y="1"/>
                  </a:moveTo>
                  <a:cubicBezTo>
                    <a:pt x="126" y="1"/>
                    <a:pt x="1" y="126"/>
                    <a:pt x="1" y="286"/>
                  </a:cubicBezTo>
                  <a:lnTo>
                    <a:pt x="1" y="6585"/>
                  </a:lnTo>
                  <a:cubicBezTo>
                    <a:pt x="1" y="6745"/>
                    <a:pt x="126" y="6870"/>
                    <a:pt x="286" y="6870"/>
                  </a:cubicBezTo>
                  <a:lnTo>
                    <a:pt x="3034" y="6870"/>
                  </a:lnTo>
                  <a:cubicBezTo>
                    <a:pt x="3195" y="6870"/>
                    <a:pt x="3320" y="6745"/>
                    <a:pt x="3320" y="6585"/>
                  </a:cubicBezTo>
                  <a:lnTo>
                    <a:pt x="3320" y="286"/>
                  </a:lnTo>
                  <a:cubicBezTo>
                    <a:pt x="3320" y="126"/>
                    <a:pt x="3195" y="1"/>
                    <a:pt x="30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1"/>
            <p:cNvSpPr/>
            <p:nvPr/>
          </p:nvSpPr>
          <p:spPr>
            <a:xfrm>
              <a:off x="6372525" y="2897300"/>
              <a:ext cx="83000" cy="228975"/>
            </a:xfrm>
            <a:custGeom>
              <a:rect b="b" l="l" r="r" t="t"/>
              <a:pathLst>
                <a:path extrusionOk="0" h="9159" w="3320">
                  <a:moveTo>
                    <a:pt x="2749" y="808"/>
                  </a:moveTo>
                  <a:lnTo>
                    <a:pt x="2749" y="8587"/>
                  </a:lnTo>
                  <a:lnTo>
                    <a:pt x="572" y="8587"/>
                  </a:lnTo>
                  <a:lnTo>
                    <a:pt x="572" y="6874"/>
                  </a:lnTo>
                  <a:lnTo>
                    <a:pt x="1714" y="6874"/>
                  </a:lnTo>
                  <a:cubicBezTo>
                    <a:pt x="2088" y="6856"/>
                    <a:pt x="2088" y="6303"/>
                    <a:pt x="1714" y="6286"/>
                  </a:cubicBezTo>
                  <a:lnTo>
                    <a:pt x="572" y="6286"/>
                  </a:lnTo>
                  <a:lnTo>
                    <a:pt x="572" y="5715"/>
                  </a:lnTo>
                  <a:lnTo>
                    <a:pt x="1714" y="5715"/>
                  </a:lnTo>
                  <a:cubicBezTo>
                    <a:pt x="2088" y="5715"/>
                    <a:pt x="2088" y="5161"/>
                    <a:pt x="1714" y="5144"/>
                  </a:cubicBezTo>
                  <a:lnTo>
                    <a:pt x="572" y="5144"/>
                  </a:lnTo>
                  <a:lnTo>
                    <a:pt x="572" y="4573"/>
                  </a:lnTo>
                  <a:lnTo>
                    <a:pt x="1714" y="4573"/>
                  </a:lnTo>
                  <a:cubicBezTo>
                    <a:pt x="2088" y="4555"/>
                    <a:pt x="2088" y="4020"/>
                    <a:pt x="1714" y="4002"/>
                  </a:cubicBezTo>
                  <a:lnTo>
                    <a:pt x="572" y="4002"/>
                  </a:lnTo>
                  <a:lnTo>
                    <a:pt x="572" y="3431"/>
                  </a:lnTo>
                  <a:lnTo>
                    <a:pt x="1714" y="3431"/>
                  </a:lnTo>
                  <a:cubicBezTo>
                    <a:pt x="2088" y="3413"/>
                    <a:pt x="2088" y="2878"/>
                    <a:pt x="1714" y="2860"/>
                  </a:cubicBezTo>
                  <a:lnTo>
                    <a:pt x="572" y="2860"/>
                  </a:lnTo>
                  <a:lnTo>
                    <a:pt x="572" y="2164"/>
                  </a:lnTo>
                  <a:lnTo>
                    <a:pt x="2749" y="808"/>
                  </a:lnTo>
                  <a:close/>
                  <a:moveTo>
                    <a:pt x="3018" y="0"/>
                  </a:moveTo>
                  <a:cubicBezTo>
                    <a:pt x="2967" y="0"/>
                    <a:pt x="2918" y="14"/>
                    <a:pt x="2873" y="41"/>
                  </a:cubicBezTo>
                  <a:lnTo>
                    <a:pt x="126" y="1753"/>
                  </a:lnTo>
                  <a:cubicBezTo>
                    <a:pt x="54" y="1807"/>
                    <a:pt x="1" y="1896"/>
                    <a:pt x="1" y="2003"/>
                  </a:cubicBezTo>
                  <a:lnTo>
                    <a:pt x="1" y="8873"/>
                  </a:lnTo>
                  <a:cubicBezTo>
                    <a:pt x="1" y="9033"/>
                    <a:pt x="126" y="9158"/>
                    <a:pt x="286" y="9158"/>
                  </a:cubicBezTo>
                  <a:lnTo>
                    <a:pt x="3034" y="9158"/>
                  </a:lnTo>
                  <a:cubicBezTo>
                    <a:pt x="3195" y="9158"/>
                    <a:pt x="3320" y="9033"/>
                    <a:pt x="3320" y="8873"/>
                  </a:cubicBezTo>
                  <a:lnTo>
                    <a:pt x="3320" y="290"/>
                  </a:lnTo>
                  <a:cubicBezTo>
                    <a:pt x="3320" y="183"/>
                    <a:pt x="3266" y="76"/>
                    <a:pt x="3177" y="41"/>
                  </a:cubicBezTo>
                  <a:cubicBezTo>
                    <a:pt x="3123" y="14"/>
                    <a:pt x="3070" y="0"/>
                    <a:pt x="30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8" name="Google Shape;2878;p61"/>
          <p:cNvGrpSpPr/>
          <p:nvPr/>
        </p:nvGrpSpPr>
        <p:grpSpPr>
          <a:xfrm>
            <a:off x="6937250" y="2261100"/>
            <a:ext cx="366700" cy="329225"/>
            <a:chOff x="6937250" y="2261100"/>
            <a:chExt cx="366700" cy="329225"/>
          </a:xfrm>
        </p:grpSpPr>
        <p:sp>
          <p:nvSpPr>
            <p:cNvPr id="2879" name="Google Shape;2879;p61"/>
            <p:cNvSpPr/>
            <p:nvPr/>
          </p:nvSpPr>
          <p:spPr>
            <a:xfrm>
              <a:off x="6937250" y="2261100"/>
              <a:ext cx="366700" cy="286175"/>
            </a:xfrm>
            <a:custGeom>
              <a:rect b="b" l="l" r="r" t="t"/>
              <a:pathLst>
                <a:path extrusionOk="0" h="11447" w="14668">
                  <a:moveTo>
                    <a:pt x="7334" y="1722"/>
                  </a:moveTo>
                  <a:cubicBezTo>
                    <a:pt x="7762" y="1722"/>
                    <a:pt x="8119" y="1954"/>
                    <a:pt x="8315" y="2293"/>
                  </a:cubicBezTo>
                  <a:lnTo>
                    <a:pt x="6335" y="2293"/>
                  </a:lnTo>
                  <a:cubicBezTo>
                    <a:pt x="6549" y="1954"/>
                    <a:pt x="6906" y="1722"/>
                    <a:pt x="7334" y="1722"/>
                  </a:cubicBezTo>
                  <a:close/>
                  <a:moveTo>
                    <a:pt x="8333" y="3435"/>
                  </a:moveTo>
                  <a:cubicBezTo>
                    <a:pt x="8110" y="3819"/>
                    <a:pt x="7722" y="4011"/>
                    <a:pt x="7336" y="4011"/>
                  </a:cubicBezTo>
                  <a:cubicBezTo>
                    <a:pt x="6950" y="4011"/>
                    <a:pt x="6567" y="3819"/>
                    <a:pt x="6353" y="3435"/>
                  </a:cubicBezTo>
                  <a:close/>
                  <a:moveTo>
                    <a:pt x="4194" y="2507"/>
                  </a:moveTo>
                  <a:lnTo>
                    <a:pt x="4194" y="8592"/>
                  </a:lnTo>
                  <a:lnTo>
                    <a:pt x="1892" y="8592"/>
                  </a:lnTo>
                  <a:lnTo>
                    <a:pt x="1892" y="7450"/>
                  </a:lnTo>
                  <a:lnTo>
                    <a:pt x="3159" y="7450"/>
                  </a:lnTo>
                  <a:cubicBezTo>
                    <a:pt x="3533" y="7432"/>
                    <a:pt x="3533" y="6879"/>
                    <a:pt x="3159" y="6861"/>
                  </a:cubicBezTo>
                  <a:lnTo>
                    <a:pt x="1892" y="6861"/>
                  </a:lnTo>
                  <a:lnTo>
                    <a:pt x="1892" y="6290"/>
                  </a:lnTo>
                  <a:lnTo>
                    <a:pt x="3159" y="6290"/>
                  </a:lnTo>
                  <a:cubicBezTo>
                    <a:pt x="3533" y="6290"/>
                    <a:pt x="3533" y="5737"/>
                    <a:pt x="3159" y="5719"/>
                  </a:cubicBezTo>
                  <a:lnTo>
                    <a:pt x="1892" y="5719"/>
                  </a:lnTo>
                  <a:lnTo>
                    <a:pt x="1892" y="5148"/>
                  </a:lnTo>
                  <a:lnTo>
                    <a:pt x="3159" y="5148"/>
                  </a:lnTo>
                  <a:cubicBezTo>
                    <a:pt x="3533" y="5130"/>
                    <a:pt x="3533" y="4595"/>
                    <a:pt x="3159" y="4577"/>
                  </a:cubicBezTo>
                  <a:lnTo>
                    <a:pt x="1892" y="4577"/>
                  </a:lnTo>
                  <a:lnTo>
                    <a:pt x="1892" y="3881"/>
                  </a:lnTo>
                  <a:lnTo>
                    <a:pt x="4194" y="2507"/>
                  </a:lnTo>
                  <a:close/>
                  <a:moveTo>
                    <a:pt x="7387" y="4577"/>
                  </a:moveTo>
                  <a:lnTo>
                    <a:pt x="8137" y="8592"/>
                  </a:lnTo>
                  <a:lnTo>
                    <a:pt x="6531" y="8592"/>
                  </a:lnTo>
                  <a:lnTo>
                    <a:pt x="7280" y="4577"/>
                  </a:lnTo>
                  <a:close/>
                  <a:moveTo>
                    <a:pt x="12776" y="2864"/>
                  </a:moveTo>
                  <a:lnTo>
                    <a:pt x="12776" y="3435"/>
                  </a:lnTo>
                  <a:lnTo>
                    <a:pt x="11348" y="3435"/>
                  </a:lnTo>
                  <a:cubicBezTo>
                    <a:pt x="10956" y="3453"/>
                    <a:pt x="10956" y="3988"/>
                    <a:pt x="11348" y="4006"/>
                  </a:cubicBezTo>
                  <a:lnTo>
                    <a:pt x="12776" y="4006"/>
                  </a:lnTo>
                  <a:lnTo>
                    <a:pt x="12776" y="4577"/>
                  </a:lnTo>
                  <a:lnTo>
                    <a:pt x="11348" y="4577"/>
                  </a:lnTo>
                  <a:cubicBezTo>
                    <a:pt x="10956" y="4595"/>
                    <a:pt x="10956" y="5130"/>
                    <a:pt x="11348" y="5148"/>
                  </a:cubicBezTo>
                  <a:lnTo>
                    <a:pt x="12776" y="5148"/>
                  </a:lnTo>
                  <a:lnTo>
                    <a:pt x="12776" y="5719"/>
                  </a:lnTo>
                  <a:lnTo>
                    <a:pt x="11348" y="5719"/>
                  </a:lnTo>
                  <a:cubicBezTo>
                    <a:pt x="10956" y="5737"/>
                    <a:pt x="10956" y="6290"/>
                    <a:pt x="11348" y="6290"/>
                  </a:cubicBezTo>
                  <a:lnTo>
                    <a:pt x="12776" y="6290"/>
                  </a:lnTo>
                  <a:lnTo>
                    <a:pt x="12776" y="6861"/>
                  </a:lnTo>
                  <a:lnTo>
                    <a:pt x="11348" y="6861"/>
                  </a:lnTo>
                  <a:cubicBezTo>
                    <a:pt x="10956" y="6879"/>
                    <a:pt x="10956" y="7432"/>
                    <a:pt x="11348" y="7450"/>
                  </a:cubicBezTo>
                  <a:lnTo>
                    <a:pt x="12776" y="7450"/>
                  </a:lnTo>
                  <a:lnTo>
                    <a:pt x="12776" y="8592"/>
                  </a:lnTo>
                  <a:lnTo>
                    <a:pt x="10474" y="8592"/>
                  </a:lnTo>
                  <a:lnTo>
                    <a:pt x="10474" y="2864"/>
                  </a:lnTo>
                  <a:close/>
                  <a:moveTo>
                    <a:pt x="14078" y="9163"/>
                  </a:moveTo>
                  <a:lnTo>
                    <a:pt x="14078" y="9734"/>
                  </a:lnTo>
                  <a:lnTo>
                    <a:pt x="589" y="9734"/>
                  </a:lnTo>
                  <a:lnTo>
                    <a:pt x="589" y="9163"/>
                  </a:lnTo>
                  <a:close/>
                  <a:moveTo>
                    <a:pt x="3623" y="10305"/>
                  </a:moveTo>
                  <a:lnTo>
                    <a:pt x="3623" y="10875"/>
                  </a:lnTo>
                  <a:lnTo>
                    <a:pt x="1892" y="10875"/>
                  </a:lnTo>
                  <a:lnTo>
                    <a:pt x="1892" y="10305"/>
                  </a:lnTo>
                  <a:close/>
                  <a:moveTo>
                    <a:pt x="12776" y="10305"/>
                  </a:moveTo>
                  <a:lnTo>
                    <a:pt x="12776" y="10875"/>
                  </a:lnTo>
                  <a:lnTo>
                    <a:pt x="11045" y="10875"/>
                  </a:lnTo>
                  <a:lnTo>
                    <a:pt x="11045" y="10305"/>
                  </a:lnTo>
                  <a:close/>
                  <a:moveTo>
                    <a:pt x="7334" y="0"/>
                  </a:moveTo>
                  <a:cubicBezTo>
                    <a:pt x="7196" y="0"/>
                    <a:pt x="7057" y="99"/>
                    <a:pt x="7048" y="295"/>
                  </a:cubicBezTo>
                  <a:lnTo>
                    <a:pt x="7048" y="1169"/>
                  </a:lnTo>
                  <a:cubicBezTo>
                    <a:pt x="5336" y="1472"/>
                    <a:pt x="5104" y="3828"/>
                    <a:pt x="6727" y="4470"/>
                  </a:cubicBezTo>
                  <a:lnTo>
                    <a:pt x="5960" y="8592"/>
                  </a:lnTo>
                  <a:lnTo>
                    <a:pt x="4765" y="8592"/>
                  </a:lnTo>
                  <a:lnTo>
                    <a:pt x="4765" y="2008"/>
                  </a:lnTo>
                  <a:cubicBezTo>
                    <a:pt x="4765" y="1901"/>
                    <a:pt x="4711" y="1811"/>
                    <a:pt x="4604" y="1758"/>
                  </a:cubicBezTo>
                  <a:cubicBezTo>
                    <a:pt x="4568" y="1731"/>
                    <a:pt x="4519" y="1718"/>
                    <a:pt x="4468" y="1718"/>
                  </a:cubicBezTo>
                  <a:cubicBezTo>
                    <a:pt x="4417" y="1718"/>
                    <a:pt x="4363" y="1731"/>
                    <a:pt x="4318" y="1758"/>
                  </a:cubicBezTo>
                  <a:lnTo>
                    <a:pt x="1464" y="3471"/>
                  </a:lnTo>
                  <a:cubicBezTo>
                    <a:pt x="1374" y="3524"/>
                    <a:pt x="1321" y="3614"/>
                    <a:pt x="1321" y="3721"/>
                  </a:cubicBezTo>
                  <a:lnTo>
                    <a:pt x="1321" y="8592"/>
                  </a:lnTo>
                  <a:lnTo>
                    <a:pt x="286" y="8592"/>
                  </a:lnTo>
                  <a:cubicBezTo>
                    <a:pt x="143" y="8592"/>
                    <a:pt x="1" y="8717"/>
                    <a:pt x="1" y="8877"/>
                  </a:cubicBezTo>
                  <a:lnTo>
                    <a:pt x="1" y="10019"/>
                  </a:lnTo>
                  <a:cubicBezTo>
                    <a:pt x="1" y="10180"/>
                    <a:pt x="143" y="10305"/>
                    <a:pt x="286" y="10305"/>
                  </a:cubicBezTo>
                  <a:lnTo>
                    <a:pt x="1321" y="10305"/>
                  </a:lnTo>
                  <a:lnTo>
                    <a:pt x="1321" y="11161"/>
                  </a:lnTo>
                  <a:cubicBezTo>
                    <a:pt x="1321" y="11322"/>
                    <a:pt x="1446" y="11446"/>
                    <a:pt x="1606" y="11446"/>
                  </a:cubicBezTo>
                  <a:lnTo>
                    <a:pt x="3908" y="11446"/>
                  </a:lnTo>
                  <a:cubicBezTo>
                    <a:pt x="4051" y="11446"/>
                    <a:pt x="4194" y="11322"/>
                    <a:pt x="4194" y="11161"/>
                  </a:cubicBezTo>
                  <a:lnTo>
                    <a:pt x="4194" y="10305"/>
                  </a:lnTo>
                  <a:lnTo>
                    <a:pt x="10474" y="10305"/>
                  </a:lnTo>
                  <a:lnTo>
                    <a:pt x="10474" y="11161"/>
                  </a:lnTo>
                  <a:cubicBezTo>
                    <a:pt x="10474" y="11322"/>
                    <a:pt x="10617" y="11446"/>
                    <a:pt x="10760" y="11446"/>
                  </a:cubicBezTo>
                  <a:lnTo>
                    <a:pt x="13061" y="11446"/>
                  </a:lnTo>
                  <a:cubicBezTo>
                    <a:pt x="13222" y="11446"/>
                    <a:pt x="13347" y="11322"/>
                    <a:pt x="13347" y="11161"/>
                  </a:cubicBezTo>
                  <a:lnTo>
                    <a:pt x="13347" y="10305"/>
                  </a:lnTo>
                  <a:lnTo>
                    <a:pt x="14364" y="10305"/>
                  </a:lnTo>
                  <a:cubicBezTo>
                    <a:pt x="14524" y="10305"/>
                    <a:pt x="14667" y="10180"/>
                    <a:pt x="14667" y="10019"/>
                  </a:cubicBezTo>
                  <a:lnTo>
                    <a:pt x="14667" y="8877"/>
                  </a:lnTo>
                  <a:cubicBezTo>
                    <a:pt x="14667" y="8717"/>
                    <a:pt x="14524" y="8592"/>
                    <a:pt x="14364" y="8592"/>
                  </a:cubicBezTo>
                  <a:lnTo>
                    <a:pt x="13347" y="8592"/>
                  </a:lnTo>
                  <a:lnTo>
                    <a:pt x="13347" y="2579"/>
                  </a:lnTo>
                  <a:cubicBezTo>
                    <a:pt x="13347" y="2418"/>
                    <a:pt x="13222" y="2293"/>
                    <a:pt x="13061" y="2293"/>
                  </a:cubicBezTo>
                  <a:lnTo>
                    <a:pt x="10189" y="2293"/>
                  </a:lnTo>
                  <a:cubicBezTo>
                    <a:pt x="10046" y="2293"/>
                    <a:pt x="9903" y="2418"/>
                    <a:pt x="9903" y="2579"/>
                  </a:cubicBezTo>
                  <a:lnTo>
                    <a:pt x="9903" y="8592"/>
                  </a:lnTo>
                  <a:lnTo>
                    <a:pt x="8708" y="8592"/>
                  </a:lnTo>
                  <a:lnTo>
                    <a:pt x="7941" y="4470"/>
                  </a:lnTo>
                  <a:cubicBezTo>
                    <a:pt x="9564" y="3828"/>
                    <a:pt x="9332" y="1472"/>
                    <a:pt x="7619" y="1169"/>
                  </a:cubicBezTo>
                  <a:lnTo>
                    <a:pt x="7619" y="295"/>
                  </a:lnTo>
                  <a:cubicBezTo>
                    <a:pt x="7610" y="99"/>
                    <a:pt x="7472" y="0"/>
                    <a:pt x="7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1"/>
            <p:cNvSpPr/>
            <p:nvPr/>
          </p:nvSpPr>
          <p:spPr>
            <a:xfrm>
              <a:off x="6984525" y="2554375"/>
              <a:ext cx="14300" cy="35950"/>
            </a:xfrm>
            <a:custGeom>
              <a:rect b="b" l="l" r="r" t="t"/>
              <a:pathLst>
                <a:path extrusionOk="0" h="1438" w="572">
                  <a:moveTo>
                    <a:pt x="286" y="1"/>
                  </a:moveTo>
                  <a:cubicBezTo>
                    <a:pt x="144" y="1"/>
                    <a:pt x="1" y="126"/>
                    <a:pt x="1" y="286"/>
                  </a:cubicBezTo>
                  <a:lnTo>
                    <a:pt x="1" y="1143"/>
                  </a:lnTo>
                  <a:cubicBezTo>
                    <a:pt x="10" y="1339"/>
                    <a:pt x="153" y="1437"/>
                    <a:pt x="293" y="1437"/>
                  </a:cubicBezTo>
                  <a:cubicBezTo>
                    <a:pt x="434" y="1437"/>
                    <a:pt x="572" y="1339"/>
                    <a:pt x="572" y="1143"/>
                  </a:cubicBezTo>
                  <a:lnTo>
                    <a:pt x="572" y="286"/>
                  </a:lnTo>
                  <a:cubicBezTo>
                    <a:pt x="572" y="126"/>
                    <a:pt x="447"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1"/>
            <p:cNvSpPr/>
            <p:nvPr/>
          </p:nvSpPr>
          <p:spPr>
            <a:xfrm>
              <a:off x="7013075" y="2554375"/>
              <a:ext cx="14750" cy="35950"/>
            </a:xfrm>
            <a:custGeom>
              <a:rect b="b" l="l" r="r" t="t"/>
              <a:pathLst>
                <a:path extrusionOk="0" h="1438" w="590">
                  <a:moveTo>
                    <a:pt x="286" y="1"/>
                  </a:moveTo>
                  <a:cubicBezTo>
                    <a:pt x="144" y="1"/>
                    <a:pt x="1" y="126"/>
                    <a:pt x="1" y="286"/>
                  </a:cubicBezTo>
                  <a:lnTo>
                    <a:pt x="1" y="1143"/>
                  </a:lnTo>
                  <a:cubicBezTo>
                    <a:pt x="10" y="1339"/>
                    <a:pt x="152" y="1437"/>
                    <a:pt x="295" y="1437"/>
                  </a:cubicBezTo>
                  <a:cubicBezTo>
                    <a:pt x="438" y="1437"/>
                    <a:pt x="581" y="1339"/>
                    <a:pt x="590" y="1143"/>
                  </a:cubicBezTo>
                  <a:lnTo>
                    <a:pt x="590" y="286"/>
                  </a:lnTo>
                  <a:cubicBezTo>
                    <a:pt x="590" y="126"/>
                    <a:pt x="447"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1"/>
            <p:cNvSpPr/>
            <p:nvPr/>
          </p:nvSpPr>
          <p:spPr>
            <a:xfrm>
              <a:off x="7213375" y="2554375"/>
              <a:ext cx="14725" cy="35950"/>
            </a:xfrm>
            <a:custGeom>
              <a:rect b="b" l="l" r="r" t="t"/>
              <a:pathLst>
                <a:path extrusionOk="0" h="1438" w="589">
                  <a:moveTo>
                    <a:pt x="303" y="1"/>
                  </a:moveTo>
                  <a:cubicBezTo>
                    <a:pt x="143" y="1"/>
                    <a:pt x="0" y="126"/>
                    <a:pt x="0" y="286"/>
                  </a:cubicBezTo>
                  <a:lnTo>
                    <a:pt x="0" y="1143"/>
                  </a:lnTo>
                  <a:cubicBezTo>
                    <a:pt x="9" y="1339"/>
                    <a:pt x="152" y="1437"/>
                    <a:pt x="295" y="1437"/>
                  </a:cubicBezTo>
                  <a:cubicBezTo>
                    <a:pt x="437" y="1437"/>
                    <a:pt x="580" y="1339"/>
                    <a:pt x="589" y="1143"/>
                  </a:cubicBezTo>
                  <a:lnTo>
                    <a:pt x="589" y="286"/>
                  </a:lnTo>
                  <a:cubicBezTo>
                    <a:pt x="589" y="126"/>
                    <a:pt x="446" y="1"/>
                    <a:pt x="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1"/>
            <p:cNvSpPr/>
            <p:nvPr/>
          </p:nvSpPr>
          <p:spPr>
            <a:xfrm>
              <a:off x="7242350" y="2554375"/>
              <a:ext cx="14300" cy="35950"/>
            </a:xfrm>
            <a:custGeom>
              <a:rect b="b" l="l" r="r" t="t"/>
              <a:pathLst>
                <a:path extrusionOk="0" h="1438" w="572">
                  <a:moveTo>
                    <a:pt x="286" y="1"/>
                  </a:moveTo>
                  <a:cubicBezTo>
                    <a:pt x="126" y="1"/>
                    <a:pt x="1" y="126"/>
                    <a:pt x="1" y="286"/>
                  </a:cubicBezTo>
                  <a:lnTo>
                    <a:pt x="1" y="1143"/>
                  </a:lnTo>
                  <a:cubicBezTo>
                    <a:pt x="1" y="1339"/>
                    <a:pt x="139" y="1437"/>
                    <a:pt x="280" y="1437"/>
                  </a:cubicBezTo>
                  <a:cubicBezTo>
                    <a:pt x="420" y="1437"/>
                    <a:pt x="563" y="1339"/>
                    <a:pt x="572" y="1143"/>
                  </a:cubicBezTo>
                  <a:lnTo>
                    <a:pt x="572" y="286"/>
                  </a:lnTo>
                  <a:cubicBezTo>
                    <a:pt x="572" y="126"/>
                    <a:pt x="429"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4" name="Google Shape;2884;p61"/>
          <p:cNvGrpSpPr/>
          <p:nvPr/>
        </p:nvGrpSpPr>
        <p:grpSpPr>
          <a:xfrm>
            <a:off x="6369850" y="1672075"/>
            <a:ext cx="371150" cy="343500"/>
            <a:chOff x="6369850" y="1672075"/>
            <a:chExt cx="371150" cy="343500"/>
          </a:xfrm>
        </p:grpSpPr>
        <p:sp>
          <p:nvSpPr>
            <p:cNvPr id="2885" name="Google Shape;2885;p61"/>
            <p:cNvSpPr/>
            <p:nvPr/>
          </p:nvSpPr>
          <p:spPr>
            <a:xfrm>
              <a:off x="6390825" y="1750575"/>
              <a:ext cx="329225" cy="200300"/>
            </a:xfrm>
            <a:custGeom>
              <a:rect b="b" l="l" r="r" t="t"/>
              <a:pathLst>
                <a:path extrusionOk="0" h="8012" w="13169">
                  <a:moveTo>
                    <a:pt x="5157" y="1731"/>
                  </a:moveTo>
                  <a:lnTo>
                    <a:pt x="5157" y="2302"/>
                  </a:lnTo>
                  <a:lnTo>
                    <a:pt x="4586" y="2302"/>
                  </a:lnTo>
                  <a:lnTo>
                    <a:pt x="4586" y="2017"/>
                  </a:lnTo>
                  <a:cubicBezTo>
                    <a:pt x="4586" y="1856"/>
                    <a:pt x="4711" y="1731"/>
                    <a:pt x="4871" y="1731"/>
                  </a:cubicBezTo>
                  <a:close/>
                  <a:moveTo>
                    <a:pt x="6584" y="1731"/>
                  </a:moveTo>
                  <a:cubicBezTo>
                    <a:pt x="6745" y="1731"/>
                    <a:pt x="6870" y="1856"/>
                    <a:pt x="6870" y="2017"/>
                  </a:cubicBezTo>
                  <a:lnTo>
                    <a:pt x="6870" y="2302"/>
                  </a:lnTo>
                  <a:lnTo>
                    <a:pt x="5728" y="2302"/>
                  </a:lnTo>
                  <a:lnTo>
                    <a:pt x="5728" y="1731"/>
                  </a:lnTo>
                  <a:close/>
                  <a:moveTo>
                    <a:pt x="4871" y="571"/>
                  </a:moveTo>
                  <a:cubicBezTo>
                    <a:pt x="5032" y="571"/>
                    <a:pt x="5157" y="714"/>
                    <a:pt x="5157" y="857"/>
                  </a:cubicBezTo>
                  <a:lnTo>
                    <a:pt x="5157" y="1142"/>
                  </a:lnTo>
                  <a:lnTo>
                    <a:pt x="4871" y="1142"/>
                  </a:lnTo>
                  <a:cubicBezTo>
                    <a:pt x="4407" y="1142"/>
                    <a:pt x="4015" y="1535"/>
                    <a:pt x="4015" y="2017"/>
                  </a:cubicBezTo>
                  <a:lnTo>
                    <a:pt x="4015" y="2302"/>
                  </a:lnTo>
                  <a:lnTo>
                    <a:pt x="3158" y="2302"/>
                  </a:lnTo>
                  <a:cubicBezTo>
                    <a:pt x="3087" y="2302"/>
                    <a:pt x="3016" y="2320"/>
                    <a:pt x="2962" y="2374"/>
                  </a:cubicBezTo>
                  <a:lnTo>
                    <a:pt x="2463" y="2873"/>
                  </a:lnTo>
                  <a:lnTo>
                    <a:pt x="2302" y="2873"/>
                  </a:lnTo>
                  <a:lnTo>
                    <a:pt x="2302" y="2017"/>
                  </a:lnTo>
                  <a:cubicBezTo>
                    <a:pt x="2302" y="1856"/>
                    <a:pt x="2427" y="1731"/>
                    <a:pt x="2588" y="1731"/>
                  </a:cubicBezTo>
                  <a:lnTo>
                    <a:pt x="3158" y="1731"/>
                  </a:lnTo>
                  <a:cubicBezTo>
                    <a:pt x="3319" y="1731"/>
                    <a:pt x="3444" y="1589"/>
                    <a:pt x="3444" y="1428"/>
                  </a:cubicBezTo>
                  <a:lnTo>
                    <a:pt x="3444" y="857"/>
                  </a:lnTo>
                  <a:cubicBezTo>
                    <a:pt x="3444" y="714"/>
                    <a:pt x="3569" y="571"/>
                    <a:pt x="3729" y="571"/>
                  </a:cubicBezTo>
                  <a:close/>
                  <a:moveTo>
                    <a:pt x="10599" y="857"/>
                  </a:moveTo>
                  <a:cubicBezTo>
                    <a:pt x="10759" y="857"/>
                    <a:pt x="10884" y="1000"/>
                    <a:pt x="10884" y="1142"/>
                  </a:cubicBezTo>
                  <a:lnTo>
                    <a:pt x="10884" y="2873"/>
                  </a:lnTo>
                  <a:lnTo>
                    <a:pt x="10724" y="2873"/>
                  </a:lnTo>
                  <a:lnTo>
                    <a:pt x="10224" y="2374"/>
                  </a:lnTo>
                  <a:cubicBezTo>
                    <a:pt x="10171" y="2320"/>
                    <a:pt x="10099" y="2302"/>
                    <a:pt x="10028" y="2302"/>
                  </a:cubicBezTo>
                  <a:lnTo>
                    <a:pt x="8600" y="2302"/>
                  </a:lnTo>
                  <a:lnTo>
                    <a:pt x="8600" y="2017"/>
                  </a:lnTo>
                  <a:cubicBezTo>
                    <a:pt x="8600" y="1856"/>
                    <a:pt x="8725" y="1731"/>
                    <a:pt x="8886" y="1731"/>
                  </a:cubicBezTo>
                  <a:lnTo>
                    <a:pt x="9457" y="1731"/>
                  </a:lnTo>
                  <a:cubicBezTo>
                    <a:pt x="9618" y="1731"/>
                    <a:pt x="9742" y="1589"/>
                    <a:pt x="9742" y="1428"/>
                  </a:cubicBezTo>
                  <a:lnTo>
                    <a:pt x="9742" y="1142"/>
                  </a:lnTo>
                  <a:cubicBezTo>
                    <a:pt x="9742" y="1000"/>
                    <a:pt x="9867" y="857"/>
                    <a:pt x="10028" y="857"/>
                  </a:cubicBezTo>
                  <a:close/>
                  <a:moveTo>
                    <a:pt x="7441" y="4586"/>
                  </a:moveTo>
                  <a:cubicBezTo>
                    <a:pt x="7833" y="4604"/>
                    <a:pt x="7833" y="5139"/>
                    <a:pt x="7441" y="5157"/>
                  </a:cubicBezTo>
                  <a:lnTo>
                    <a:pt x="6013" y="5157"/>
                  </a:lnTo>
                  <a:cubicBezTo>
                    <a:pt x="6013" y="4961"/>
                    <a:pt x="5978" y="4765"/>
                    <a:pt x="5924" y="4586"/>
                  </a:cubicBezTo>
                  <a:close/>
                  <a:moveTo>
                    <a:pt x="4300" y="4015"/>
                  </a:moveTo>
                  <a:cubicBezTo>
                    <a:pt x="4925" y="4015"/>
                    <a:pt x="5442" y="4533"/>
                    <a:pt x="5442" y="5157"/>
                  </a:cubicBezTo>
                  <a:cubicBezTo>
                    <a:pt x="5442" y="5782"/>
                    <a:pt x="4925" y="6299"/>
                    <a:pt x="4300" y="6299"/>
                  </a:cubicBezTo>
                  <a:cubicBezTo>
                    <a:pt x="2784" y="6245"/>
                    <a:pt x="2784" y="4069"/>
                    <a:pt x="4300" y="4015"/>
                  </a:cubicBezTo>
                  <a:close/>
                  <a:moveTo>
                    <a:pt x="1160" y="4015"/>
                  </a:moveTo>
                  <a:lnTo>
                    <a:pt x="1160" y="6870"/>
                  </a:lnTo>
                  <a:lnTo>
                    <a:pt x="571" y="6870"/>
                  </a:lnTo>
                  <a:lnTo>
                    <a:pt x="571" y="4015"/>
                  </a:lnTo>
                  <a:close/>
                  <a:moveTo>
                    <a:pt x="12597" y="4015"/>
                  </a:moveTo>
                  <a:lnTo>
                    <a:pt x="12597" y="6870"/>
                  </a:lnTo>
                  <a:lnTo>
                    <a:pt x="12026" y="6870"/>
                  </a:lnTo>
                  <a:lnTo>
                    <a:pt x="12026" y="4015"/>
                  </a:lnTo>
                  <a:close/>
                  <a:moveTo>
                    <a:pt x="6299" y="2873"/>
                  </a:moveTo>
                  <a:lnTo>
                    <a:pt x="6299" y="4015"/>
                  </a:lnTo>
                  <a:lnTo>
                    <a:pt x="5585" y="4015"/>
                  </a:lnTo>
                  <a:cubicBezTo>
                    <a:pt x="5235" y="3623"/>
                    <a:pt x="4778" y="3447"/>
                    <a:pt x="4327" y="3447"/>
                  </a:cubicBezTo>
                  <a:cubicBezTo>
                    <a:pt x="3446" y="3447"/>
                    <a:pt x="2588" y="4118"/>
                    <a:pt x="2588" y="5157"/>
                  </a:cubicBezTo>
                  <a:cubicBezTo>
                    <a:pt x="2608" y="6258"/>
                    <a:pt x="3462" y="6872"/>
                    <a:pt x="4320" y="6872"/>
                  </a:cubicBezTo>
                  <a:cubicBezTo>
                    <a:pt x="4978" y="6872"/>
                    <a:pt x="5637" y="6510"/>
                    <a:pt x="5924" y="5728"/>
                  </a:cubicBezTo>
                  <a:lnTo>
                    <a:pt x="6299" y="5728"/>
                  </a:lnTo>
                  <a:lnTo>
                    <a:pt x="6299" y="6495"/>
                  </a:lnTo>
                  <a:lnTo>
                    <a:pt x="5585" y="7441"/>
                  </a:lnTo>
                  <a:lnTo>
                    <a:pt x="1731" y="7441"/>
                  </a:lnTo>
                  <a:lnTo>
                    <a:pt x="1731" y="3444"/>
                  </a:lnTo>
                  <a:lnTo>
                    <a:pt x="2588" y="3444"/>
                  </a:lnTo>
                  <a:cubicBezTo>
                    <a:pt x="2659" y="3444"/>
                    <a:pt x="2730" y="3408"/>
                    <a:pt x="2784" y="3355"/>
                  </a:cubicBezTo>
                  <a:lnTo>
                    <a:pt x="3266" y="2873"/>
                  </a:lnTo>
                  <a:close/>
                  <a:moveTo>
                    <a:pt x="9903" y="2873"/>
                  </a:moveTo>
                  <a:lnTo>
                    <a:pt x="10403" y="3355"/>
                  </a:lnTo>
                  <a:cubicBezTo>
                    <a:pt x="10456" y="3408"/>
                    <a:pt x="10527" y="3444"/>
                    <a:pt x="10599" y="3444"/>
                  </a:cubicBezTo>
                  <a:lnTo>
                    <a:pt x="11455" y="3444"/>
                  </a:lnTo>
                  <a:lnTo>
                    <a:pt x="11455" y="6299"/>
                  </a:lnTo>
                  <a:lnTo>
                    <a:pt x="10724" y="6299"/>
                  </a:lnTo>
                  <a:lnTo>
                    <a:pt x="10224" y="5817"/>
                  </a:lnTo>
                  <a:cubicBezTo>
                    <a:pt x="10171" y="5764"/>
                    <a:pt x="10099" y="5728"/>
                    <a:pt x="10028" y="5728"/>
                  </a:cubicBezTo>
                  <a:lnTo>
                    <a:pt x="8600" y="5728"/>
                  </a:lnTo>
                  <a:cubicBezTo>
                    <a:pt x="8208" y="5746"/>
                    <a:pt x="8208" y="6281"/>
                    <a:pt x="8600" y="6299"/>
                  </a:cubicBezTo>
                  <a:lnTo>
                    <a:pt x="9903" y="6299"/>
                  </a:lnTo>
                  <a:lnTo>
                    <a:pt x="10403" y="6799"/>
                  </a:lnTo>
                  <a:cubicBezTo>
                    <a:pt x="10456" y="6852"/>
                    <a:pt x="10527" y="6870"/>
                    <a:pt x="10599" y="6870"/>
                  </a:cubicBezTo>
                  <a:lnTo>
                    <a:pt x="11455" y="6870"/>
                  </a:lnTo>
                  <a:lnTo>
                    <a:pt x="11455" y="7441"/>
                  </a:lnTo>
                  <a:lnTo>
                    <a:pt x="7583" y="7441"/>
                  </a:lnTo>
                  <a:lnTo>
                    <a:pt x="6870" y="6495"/>
                  </a:lnTo>
                  <a:lnTo>
                    <a:pt x="6870" y="5728"/>
                  </a:lnTo>
                  <a:lnTo>
                    <a:pt x="7441" y="5728"/>
                  </a:lnTo>
                  <a:cubicBezTo>
                    <a:pt x="8583" y="5674"/>
                    <a:pt x="8583" y="4051"/>
                    <a:pt x="7441" y="4015"/>
                  </a:cubicBezTo>
                  <a:lnTo>
                    <a:pt x="6870" y="4015"/>
                  </a:lnTo>
                  <a:lnTo>
                    <a:pt x="6870" y="2873"/>
                  </a:lnTo>
                  <a:close/>
                  <a:moveTo>
                    <a:pt x="3729" y="1"/>
                  </a:moveTo>
                  <a:cubicBezTo>
                    <a:pt x="3248" y="1"/>
                    <a:pt x="2873" y="393"/>
                    <a:pt x="2873" y="857"/>
                  </a:cubicBezTo>
                  <a:lnTo>
                    <a:pt x="2873" y="1142"/>
                  </a:lnTo>
                  <a:lnTo>
                    <a:pt x="2588" y="1142"/>
                  </a:lnTo>
                  <a:cubicBezTo>
                    <a:pt x="2106" y="1142"/>
                    <a:pt x="1731" y="1535"/>
                    <a:pt x="1731" y="2017"/>
                  </a:cubicBezTo>
                  <a:lnTo>
                    <a:pt x="1731" y="2873"/>
                  </a:lnTo>
                  <a:lnTo>
                    <a:pt x="1446" y="2873"/>
                  </a:lnTo>
                  <a:cubicBezTo>
                    <a:pt x="1285" y="2873"/>
                    <a:pt x="1160" y="2998"/>
                    <a:pt x="1160" y="3159"/>
                  </a:cubicBezTo>
                  <a:lnTo>
                    <a:pt x="1160" y="3444"/>
                  </a:lnTo>
                  <a:lnTo>
                    <a:pt x="286" y="3444"/>
                  </a:lnTo>
                  <a:cubicBezTo>
                    <a:pt x="143" y="3444"/>
                    <a:pt x="0" y="3569"/>
                    <a:pt x="0" y="3730"/>
                  </a:cubicBezTo>
                  <a:lnTo>
                    <a:pt x="0" y="7155"/>
                  </a:lnTo>
                  <a:cubicBezTo>
                    <a:pt x="0" y="7316"/>
                    <a:pt x="143" y="7441"/>
                    <a:pt x="286" y="7441"/>
                  </a:cubicBezTo>
                  <a:lnTo>
                    <a:pt x="1160" y="7441"/>
                  </a:lnTo>
                  <a:lnTo>
                    <a:pt x="1160" y="7726"/>
                  </a:lnTo>
                  <a:cubicBezTo>
                    <a:pt x="1160" y="7887"/>
                    <a:pt x="1285" y="8012"/>
                    <a:pt x="1446" y="8012"/>
                  </a:cubicBezTo>
                  <a:lnTo>
                    <a:pt x="5728" y="8012"/>
                  </a:lnTo>
                  <a:cubicBezTo>
                    <a:pt x="5817" y="8012"/>
                    <a:pt x="5906" y="7976"/>
                    <a:pt x="5960" y="7905"/>
                  </a:cubicBezTo>
                  <a:lnTo>
                    <a:pt x="6584" y="7066"/>
                  </a:lnTo>
                  <a:lnTo>
                    <a:pt x="7227" y="7905"/>
                  </a:lnTo>
                  <a:cubicBezTo>
                    <a:pt x="7280" y="7976"/>
                    <a:pt x="7352" y="8012"/>
                    <a:pt x="7441" y="8012"/>
                  </a:cubicBezTo>
                  <a:lnTo>
                    <a:pt x="11741" y="8012"/>
                  </a:lnTo>
                  <a:cubicBezTo>
                    <a:pt x="11901" y="8012"/>
                    <a:pt x="12026" y="7887"/>
                    <a:pt x="12026" y="7726"/>
                  </a:cubicBezTo>
                  <a:lnTo>
                    <a:pt x="12026" y="7441"/>
                  </a:lnTo>
                  <a:lnTo>
                    <a:pt x="12883" y="7441"/>
                  </a:lnTo>
                  <a:cubicBezTo>
                    <a:pt x="13043" y="7441"/>
                    <a:pt x="13168" y="7316"/>
                    <a:pt x="13168" y="7155"/>
                  </a:cubicBezTo>
                  <a:lnTo>
                    <a:pt x="13168" y="3730"/>
                  </a:lnTo>
                  <a:cubicBezTo>
                    <a:pt x="13168" y="3569"/>
                    <a:pt x="13043" y="3444"/>
                    <a:pt x="12883" y="3444"/>
                  </a:cubicBezTo>
                  <a:lnTo>
                    <a:pt x="12026" y="3444"/>
                  </a:lnTo>
                  <a:lnTo>
                    <a:pt x="12026" y="3159"/>
                  </a:lnTo>
                  <a:cubicBezTo>
                    <a:pt x="12026" y="2998"/>
                    <a:pt x="11901" y="2873"/>
                    <a:pt x="11741" y="2873"/>
                  </a:cubicBezTo>
                  <a:lnTo>
                    <a:pt x="11455" y="2873"/>
                  </a:lnTo>
                  <a:lnTo>
                    <a:pt x="11455" y="1142"/>
                  </a:lnTo>
                  <a:cubicBezTo>
                    <a:pt x="11455" y="679"/>
                    <a:pt x="11063" y="286"/>
                    <a:pt x="10599" y="286"/>
                  </a:cubicBezTo>
                  <a:lnTo>
                    <a:pt x="10028" y="286"/>
                  </a:lnTo>
                  <a:cubicBezTo>
                    <a:pt x="9546" y="286"/>
                    <a:pt x="9171" y="679"/>
                    <a:pt x="9171" y="1142"/>
                  </a:cubicBezTo>
                  <a:lnTo>
                    <a:pt x="8886" y="1142"/>
                  </a:lnTo>
                  <a:cubicBezTo>
                    <a:pt x="8404" y="1142"/>
                    <a:pt x="8030" y="1535"/>
                    <a:pt x="8030" y="2017"/>
                  </a:cubicBezTo>
                  <a:lnTo>
                    <a:pt x="8030" y="2302"/>
                  </a:lnTo>
                  <a:lnTo>
                    <a:pt x="7441" y="2302"/>
                  </a:lnTo>
                  <a:lnTo>
                    <a:pt x="7441" y="2017"/>
                  </a:lnTo>
                  <a:cubicBezTo>
                    <a:pt x="7441" y="1535"/>
                    <a:pt x="7066" y="1142"/>
                    <a:pt x="6584" y="1142"/>
                  </a:cubicBezTo>
                  <a:lnTo>
                    <a:pt x="5728" y="1142"/>
                  </a:lnTo>
                  <a:lnTo>
                    <a:pt x="5728" y="857"/>
                  </a:lnTo>
                  <a:cubicBezTo>
                    <a:pt x="5728" y="393"/>
                    <a:pt x="5353" y="1"/>
                    <a:pt x="48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1"/>
            <p:cNvSpPr/>
            <p:nvPr/>
          </p:nvSpPr>
          <p:spPr>
            <a:xfrm>
              <a:off x="6619200" y="1722025"/>
              <a:ext cx="121800" cy="28800"/>
            </a:xfrm>
            <a:custGeom>
              <a:rect b="b" l="l" r="r" t="t"/>
              <a:pathLst>
                <a:path extrusionOk="0" h="1152" w="4872">
                  <a:moveTo>
                    <a:pt x="893" y="1"/>
                  </a:moveTo>
                  <a:cubicBezTo>
                    <a:pt x="822" y="1"/>
                    <a:pt x="732" y="36"/>
                    <a:pt x="679" y="90"/>
                  </a:cubicBezTo>
                  <a:lnTo>
                    <a:pt x="108" y="661"/>
                  </a:lnTo>
                  <a:cubicBezTo>
                    <a:pt x="1" y="768"/>
                    <a:pt x="1" y="946"/>
                    <a:pt x="108" y="1071"/>
                  </a:cubicBezTo>
                  <a:cubicBezTo>
                    <a:pt x="170" y="1125"/>
                    <a:pt x="246" y="1151"/>
                    <a:pt x="320" y="1151"/>
                  </a:cubicBezTo>
                  <a:cubicBezTo>
                    <a:pt x="393" y="1151"/>
                    <a:pt x="465" y="1125"/>
                    <a:pt x="518" y="1071"/>
                  </a:cubicBezTo>
                  <a:lnTo>
                    <a:pt x="1000" y="572"/>
                  </a:lnTo>
                  <a:lnTo>
                    <a:pt x="4497" y="572"/>
                  </a:lnTo>
                  <a:cubicBezTo>
                    <a:pt x="4872" y="554"/>
                    <a:pt x="4872" y="18"/>
                    <a:pt x="4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1"/>
            <p:cNvSpPr/>
            <p:nvPr/>
          </p:nvSpPr>
          <p:spPr>
            <a:xfrm>
              <a:off x="6369850" y="1979625"/>
              <a:ext cx="129400" cy="35950"/>
            </a:xfrm>
            <a:custGeom>
              <a:rect b="b" l="l" r="r" t="t"/>
              <a:pathLst>
                <a:path extrusionOk="0" h="1438" w="5176">
                  <a:moveTo>
                    <a:pt x="4854" y="1"/>
                  </a:moveTo>
                  <a:cubicBezTo>
                    <a:pt x="4783" y="1"/>
                    <a:pt x="4711" y="27"/>
                    <a:pt x="4658" y="81"/>
                  </a:cubicBezTo>
                  <a:lnTo>
                    <a:pt x="3873" y="866"/>
                  </a:lnTo>
                  <a:lnTo>
                    <a:pt x="393" y="866"/>
                  </a:lnTo>
                  <a:cubicBezTo>
                    <a:pt x="1" y="884"/>
                    <a:pt x="1" y="1419"/>
                    <a:pt x="393" y="1437"/>
                  </a:cubicBezTo>
                  <a:lnTo>
                    <a:pt x="3997" y="1437"/>
                  </a:lnTo>
                  <a:cubicBezTo>
                    <a:pt x="4069" y="1437"/>
                    <a:pt x="4140" y="1401"/>
                    <a:pt x="4194" y="1348"/>
                  </a:cubicBezTo>
                  <a:lnTo>
                    <a:pt x="5050" y="491"/>
                  </a:lnTo>
                  <a:cubicBezTo>
                    <a:pt x="5175" y="384"/>
                    <a:pt x="5175" y="206"/>
                    <a:pt x="5050" y="81"/>
                  </a:cubicBezTo>
                  <a:cubicBezTo>
                    <a:pt x="4997" y="27"/>
                    <a:pt x="4925" y="1"/>
                    <a:pt x="4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1"/>
            <p:cNvSpPr/>
            <p:nvPr/>
          </p:nvSpPr>
          <p:spPr>
            <a:xfrm>
              <a:off x="6484050" y="1865225"/>
              <a:ext cx="28575" cy="28675"/>
            </a:xfrm>
            <a:custGeom>
              <a:rect b="b" l="l" r="r" t="t"/>
              <a:pathLst>
                <a:path extrusionOk="0" h="1147" w="1143">
                  <a:moveTo>
                    <a:pt x="571" y="0"/>
                  </a:moveTo>
                  <a:cubicBezTo>
                    <a:pt x="250" y="0"/>
                    <a:pt x="0" y="250"/>
                    <a:pt x="0" y="571"/>
                  </a:cubicBezTo>
                  <a:cubicBezTo>
                    <a:pt x="18" y="955"/>
                    <a:pt x="295" y="1146"/>
                    <a:pt x="571" y="1146"/>
                  </a:cubicBezTo>
                  <a:cubicBezTo>
                    <a:pt x="848" y="1146"/>
                    <a:pt x="1125" y="955"/>
                    <a:pt x="1142" y="571"/>
                  </a:cubicBezTo>
                  <a:cubicBezTo>
                    <a:pt x="1142" y="250"/>
                    <a:pt x="893"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1"/>
            <p:cNvSpPr/>
            <p:nvPr/>
          </p:nvSpPr>
          <p:spPr>
            <a:xfrm>
              <a:off x="6612950" y="1843925"/>
              <a:ext cx="14300" cy="14175"/>
            </a:xfrm>
            <a:custGeom>
              <a:rect b="b" l="l" r="r" t="t"/>
              <a:pathLst>
                <a:path extrusionOk="0" h="567" w="572">
                  <a:moveTo>
                    <a:pt x="280" y="0"/>
                  </a:moveTo>
                  <a:cubicBezTo>
                    <a:pt x="139" y="0"/>
                    <a:pt x="1" y="94"/>
                    <a:pt x="1" y="281"/>
                  </a:cubicBezTo>
                  <a:cubicBezTo>
                    <a:pt x="1" y="442"/>
                    <a:pt x="126" y="567"/>
                    <a:pt x="286" y="567"/>
                  </a:cubicBezTo>
                  <a:cubicBezTo>
                    <a:pt x="447" y="567"/>
                    <a:pt x="572" y="442"/>
                    <a:pt x="572" y="281"/>
                  </a:cubicBezTo>
                  <a:cubicBezTo>
                    <a:pt x="563" y="94"/>
                    <a:pt x="420"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1"/>
            <p:cNvSpPr/>
            <p:nvPr/>
          </p:nvSpPr>
          <p:spPr>
            <a:xfrm>
              <a:off x="6641500" y="1843925"/>
              <a:ext cx="14300" cy="14175"/>
            </a:xfrm>
            <a:custGeom>
              <a:rect b="b" l="l" r="r" t="t"/>
              <a:pathLst>
                <a:path extrusionOk="0" h="567" w="572">
                  <a:moveTo>
                    <a:pt x="286" y="0"/>
                  </a:moveTo>
                  <a:cubicBezTo>
                    <a:pt x="148" y="0"/>
                    <a:pt x="10" y="94"/>
                    <a:pt x="1" y="281"/>
                  </a:cubicBezTo>
                  <a:cubicBezTo>
                    <a:pt x="1" y="442"/>
                    <a:pt x="126" y="567"/>
                    <a:pt x="286" y="567"/>
                  </a:cubicBezTo>
                  <a:cubicBezTo>
                    <a:pt x="447" y="567"/>
                    <a:pt x="572" y="442"/>
                    <a:pt x="572" y="281"/>
                  </a:cubicBezTo>
                  <a:cubicBezTo>
                    <a:pt x="563" y="94"/>
                    <a:pt x="425"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1"/>
            <p:cNvSpPr/>
            <p:nvPr/>
          </p:nvSpPr>
          <p:spPr>
            <a:xfrm>
              <a:off x="6648650" y="1686350"/>
              <a:ext cx="14300" cy="28575"/>
            </a:xfrm>
            <a:custGeom>
              <a:rect b="b" l="l" r="r" t="t"/>
              <a:pathLst>
                <a:path extrusionOk="0" h="1143" w="572">
                  <a:moveTo>
                    <a:pt x="0" y="0"/>
                  </a:moveTo>
                  <a:lnTo>
                    <a:pt x="0" y="1142"/>
                  </a:lnTo>
                  <a:lnTo>
                    <a:pt x="571" y="1142"/>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1"/>
            <p:cNvSpPr/>
            <p:nvPr/>
          </p:nvSpPr>
          <p:spPr>
            <a:xfrm>
              <a:off x="6677200" y="1672075"/>
              <a:ext cx="14300" cy="42850"/>
            </a:xfrm>
            <a:custGeom>
              <a:rect b="b" l="l" r="r" t="t"/>
              <a:pathLst>
                <a:path extrusionOk="0" h="1714" w="572">
                  <a:moveTo>
                    <a:pt x="0" y="0"/>
                  </a:moveTo>
                  <a:lnTo>
                    <a:pt x="0" y="1713"/>
                  </a:lnTo>
                  <a:lnTo>
                    <a:pt x="571" y="1713"/>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1"/>
            <p:cNvSpPr/>
            <p:nvPr/>
          </p:nvSpPr>
          <p:spPr>
            <a:xfrm>
              <a:off x="6705750" y="1693475"/>
              <a:ext cx="14300" cy="21450"/>
            </a:xfrm>
            <a:custGeom>
              <a:rect b="b" l="l" r="r" t="t"/>
              <a:pathLst>
                <a:path extrusionOk="0" h="858" w="572">
                  <a:moveTo>
                    <a:pt x="0" y="1"/>
                  </a:moveTo>
                  <a:lnTo>
                    <a:pt x="0" y="857"/>
                  </a:lnTo>
                  <a:lnTo>
                    <a:pt x="571" y="857"/>
                  </a:ln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1"/>
            <p:cNvSpPr/>
            <p:nvPr/>
          </p:nvSpPr>
          <p:spPr>
            <a:xfrm>
              <a:off x="6448375" y="1965125"/>
              <a:ext cx="14275" cy="29025"/>
            </a:xfrm>
            <a:custGeom>
              <a:rect b="b" l="l" r="r" t="t"/>
              <a:pathLst>
                <a:path extrusionOk="0" h="1161" w="571">
                  <a:moveTo>
                    <a:pt x="0" y="1"/>
                  </a:moveTo>
                  <a:lnTo>
                    <a:pt x="0" y="1161"/>
                  </a:lnTo>
                  <a:lnTo>
                    <a:pt x="571" y="1161"/>
                  </a:ln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1"/>
            <p:cNvSpPr/>
            <p:nvPr/>
          </p:nvSpPr>
          <p:spPr>
            <a:xfrm>
              <a:off x="6390825" y="1950850"/>
              <a:ext cx="14300" cy="43300"/>
            </a:xfrm>
            <a:custGeom>
              <a:rect b="b" l="l" r="r" t="t"/>
              <a:pathLst>
                <a:path extrusionOk="0" h="1732" w="572">
                  <a:moveTo>
                    <a:pt x="0" y="1"/>
                  </a:moveTo>
                  <a:lnTo>
                    <a:pt x="0" y="1732"/>
                  </a:lnTo>
                  <a:lnTo>
                    <a:pt x="571" y="1732"/>
                  </a:ln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1"/>
            <p:cNvSpPr/>
            <p:nvPr/>
          </p:nvSpPr>
          <p:spPr>
            <a:xfrm>
              <a:off x="6419825" y="1972725"/>
              <a:ext cx="14300" cy="21425"/>
            </a:xfrm>
            <a:custGeom>
              <a:rect b="b" l="l" r="r" t="t"/>
              <a:pathLst>
                <a:path extrusionOk="0" h="857" w="572">
                  <a:moveTo>
                    <a:pt x="0" y="0"/>
                  </a:moveTo>
                  <a:lnTo>
                    <a:pt x="0" y="857"/>
                  </a:lnTo>
                  <a:lnTo>
                    <a:pt x="571" y="857"/>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61"/>
          <p:cNvGrpSpPr/>
          <p:nvPr/>
        </p:nvGrpSpPr>
        <p:grpSpPr>
          <a:xfrm>
            <a:off x="6369850" y="3980450"/>
            <a:ext cx="371150" cy="293550"/>
            <a:chOff x="6369850" y="3980450"/>
            <a:chExt cx="371150" cy="293550"/>
          </a:xfrm>
        </p:grpSpPr>
        <p:sp>
          <p:nvSpPr>
            <p:cNvPr id="2898" name="Google Shape;2898;p61"/>
            <p:cNvSpPr/>
            <p:nvPr/>
          </p:nvSpPr>
          <p:spPr>
            <a:xfrm>
              <a:off x="6388600" y="4045050"/>
              <a:ext cx="317175" cy="199775"/>
            </a:xfrm>
            <a:custGeom>
              <a:rect b="b" l="l" r="r" t="t"/>
              <a:pathLst>
                <a:path extrusionOk="0" h="7991" w="12687">
                  <a:moveTo>
                    <a:pt x="10973" y="2002"/>
                  </a:moveTo>
                  <a:cubicBezTo>
                    <a:pt x="11134" y="2002"/>
                    <a:pt x="11259" y="2127"/>
                    <a:pt x="11259" y="2288"/>
                  </a:cubicBezTo>
                  <a:lnTo>
                    <a:pt x="11259" y="2573"/>
                  </a:lnTo>
                  <a:lnTo>
                    <a:pt x="10420" y="2573"/>
                  </a:lnTo>
                  <a:cubicBezTo>
                    <a:pt x="10349" y="2377"/>
                    <a:pt x="10260" y="2181"/>
                    <a:pt x="10153" y="2002"/>
                  </a:cubicBezTo>
                  <a:close/>
                  <a:moveTo>
                    <a:pt x="6673" y="575"/>
                  </a:moveTo>
                  <a:cubicBezTo>
                    <a:pt x="8297" y="575"/>
                    <a:pt x="9671" y="1699"/>
                    <a:pt x="10028" y="3216"/>
                  </a:cubicBezTo>
                  <a:cubicBezTo>
                    <a:pt x="8939" y="2225"/>
                    <a:pt x="7806" y="1730"/>
                    <a:pt x="6675" y="1730"/>
                  </a:cubicBezTo>
                  <a:cubicBezTo>
                    <a:pt x="5545" y="1730"/>
                    <a:pt x="4416" y="2225"/>
                    <a:pt x="3337" y="3216"/>
                  </a:cubicBezTo>
                  <a:cubicBezTo>
                    <a:pt x="3694" y="1699"/>
                    <a:pt x="5050" y="575"/>
                    <a:pt x="6673" y="575"/>
                  </a:cubicBezTo>
                  <a:close/>
                  <a:moveTo>
                    <a:pt x="11259" y="3144"/>
                  </a:moveTo>
                  <a:lnTo>
                    <a:pt x="11259" y="3430"/>
                  </a:lnTo>
                  <a:cubicBezTo>
                    <a:pt x="11259" y="3590"/>
                    <a:pt x="11134" y="3715"/>
                    <a:pt x="10973" y="3715"/>
                  </a:cubicBezTo>
                  <a:lnTo>
                    <a:pt x="10670" y="3715"/>
                  </a:lnTo>
                  <a:cubicBezTo>
                    <a:pt x="10670" y="3519"/>
                    <a:pt x="10634" y="3323"/>
                    <a:pt x="10599" y="3144"/>
                  </a:cubicBezTo>
                  <a:close/>
                  <a:moveTo>
                    <a:pt x="2944" y="2573"/>
                  </a:moveTo>
                  <a:cubicBezTo>
                    <a:pt x="2766" y="3019"/>
                    <a:pt x="2677" y="3501"/>
                    <a:pt x="2677" y="4001"/>
                  </a:cubicBezTo>
                  <a:cubicBezTo>
                    <a:pt x="2677" y="4304"/>
                    <a:pt x="2712" y="4590"/>
                    <a:pt x="2766" y="4857"/>
                  </a:cubicBezTo>
                  <a:lnTo>
                    <a:pt x="2391" y="4857"/>
                  </a:lnTo>
                  <a:cubicBezTo>
                    <a:pt x="2230" y="4857"/>
                    <a:pt x="2106" y="4732"/>
                    <a:pt x="2106" y="4572"/>
                  </a:cubicBezTo>
                  <a:lnTo>
                    <a:pt x="2106" y="4001"/>
                  </a:lnTo>
                  <a:cubicBezTo>
                    <a:pt x="2106" y="3840"/>
                    <a:pt x="1981" y="3715"/>
                    <a:pt x="1820" y="3715"/>
                  </a:cubicBezTo>
                  <a:lnTo>
                    <a:pt x="1535" y="3715"/>
                  </a:lnTo>
                  <a:cubicBezTo>
                    <a:pt x="767" y="3680"/>
                    <a:pt x="767" y="2609"/>
                    <a:pt x="1535" y="2573"/>
                  </a:cubicBezTo>
                  <a:close/>
                  <a:moveTo>
                    <a:pt x="11830" y="3144"/>
                  </a:moveTo>
                  <a:cubicBezTo>
                    <a:pt x="11990" y="3144"/>
                    <a:pt x="12115" y="3269"/>
                    <a:pt x="12115" y="3430"/>
                  </a:cubicBezTo>
                  <a:lnTo>
                    <a:pt x="12115" y="4572"/>
                  </a:lnTo>
                  <a:cubicBezTo>
                    <a:pt x="12115" y="4732"/>
                    <a:pt x="11990" y="4857"/>
                    <a:pt x="11830" y="4857"/>
                  </a:cubicBezTo>
                  <a:lnTo>
                    <a:pt x="10599" y="4857"/>
                  </a:lnTo>
                  <a:cubicBezTo>
                    <a:pt x="10634" y="4679"/>
                    <a:pt x="10670" y="4482"/>
                    <a:pt x="10670" y="4286"/>
                  </a:cubicBezTo>
                  <a:lnTo>
                    <a:pt x="10973" y="4286"/>
                  </a:lnTo>
                  <a:cubicBezTo>
                    <a:pt x="11437" y="4286"/>
                    <a:pt x="11830" y="3894"/>
                    <a:pt x="11830" y="3430"/>
                  </a:cubicBezTo>
                  <a:lnTo>
                    <a:pt x="11830" y="3144"/>
                  </a:lnTo>
                  <a:close/>
                  <a:moveTo>
                    <a:pt x="6682" y="2301"/>
                  </a:moveTo>
                  <a:cubicBezTo>
                    <a:pt x="7802" y="2301"/>
                    <a:pt x="8921" y="2868"/>
                    <a:pt x="10010" y="4001"/>
                  </a:cubicBezTo>
                  <a:cubicBezTo>
                    <a:pt x="8913" y="5134"/>
                    <a:pt x="7793" y="5700"/>
                    <a:pt x="6675" y="5700"/>
                  </a:cubicBezTo>
                  <a:cubicBezTo>
                    <a:pt x="5558" y="5700"/>
                    <a:pt x="4443" y="5134"/>
                    <a:pt x="3355" y="4001"/>
                  </a:cubicBezTo>
                  <a:cubicBezTo>
                    <a:pt x="4443" y="2868"/>
                    <a:pt x="5563" y="2301"/>
                    <a:pt x="6682" y="2301"/>
                  </a:cubicBezTo>
                  <a:close/>
                  <a:moveTo>
                    <a:pt x="3337" y="4786"/>
                  </a:moveTo>
                  <a:cubicBezTo>
                    <a:pt x="4425" y="5776"/>
                    <a:pt x="5554" y="6271"/>
                    <a:pt x="6682" y="6271"/>
                  </a:cubicBezTo>
                  <a:cubicBezTo>
                    <a:pt x="7811" y="6271"/>
                    <a:pt x="8939" y="5776"/>
                    <a:pt x="10028" y="4786"/>
                  </a:cubicBezTo>
                  <a:lnTo>
                    <a:pt x="10028" y="4786"/>
                  </a:lnTo>
                  <a:cubicBezTo>
                    <a:pt x="9671" y="6302"/>
                    <a:pt x="8297" y="7444"/>
                    <a:pt x="6673" y="7444"/>
                  </a:cubicBezTo>
                  <a:cubicBezTo>
                    <a:pt x="5050" y="7444"/>
                    <a:pt x="3694" y="6302"/>
                    <a:pt x="3337" y="4786"/>
                  </a:cubicBezTo>
                  <a:close/>
                  <a:moveTo>
                    <a:pt x="6707" y="1"/>
                  </a:moveTo>
                  <a:cubicBezTo>
                    <a:pt x="5330" y="1"/>
                    <a:pt x="3956" y="690"/>
                    <a:pt x="3212" y="2002"/>
                  </a:cubicBezTo>
                  <a:lnTo>
                    <a:pt x="1535" y="2002"/>
                  </a:lnTo>
                  <a:cubicBezTo>
                    <a:pt x="0" y="2056"/>
                    <a:pt x="18" y="4233"/>
                    <a:pt x="1535" y="4286"/>
                  </a:cubicBezTo>
                  <a:lnTo>
                    <a:pt x="1535" y="4572"/>
                  </a:lnTo>
                  <a:cubicBezTo>
                    <a:pt x="1535" y="5053"/>
                    <a:pt x="1909" y="5428"/>
                    <a:pt x="2391" y="5428"/>
                  </a:cubicBezTo>
                  <a:lnTo>
                    <a:pt x="2944" y="5428"/>
                  </a:lnTo>
                  <a:cubicBezTo>
                    <a:pt x="3595" y="7139"/>
                    <a:pt x="5135" y="7991"/>
                    <a:pt x="6676" y="7991"/>
                  </a:cubicBezTo>
                  <a:cubicBezTo>
                    <a:pt x="8222" y="7991"/>
                    <a:pt x="9768" y="7134"/>
                    <a:pt x="10420" y="5428"/>
                  </a:cubicBezTo>
                  <a:lnTo>
                    <a:pt x="11830" y="5428"/>
                  </a:lnTo>
                  <a:cubicBezTo>
                    <a:pt x="12312" y="5428"/>
                    <a:pt x="12686" y="5053"/>
                    <a:pt x="12686" y="4572"/>
                  </a:cubicBezTo>
                  <a:lnTo>
                    <a:pt x="12686" y="3430"/>
                  </a:lnTo>
                  <a:cubicBezTo>
                    <a:pt x="12686" y="2948"/>
                    <a:pt x="12312" y="2573"/>
                    <a:pt x="11830" y="2573"/>
                  </a:cubicBezTo>
                  <a:lnTo>
                    <a:pt x="11830" y="2288"/>
                  </a:lnTo>
                  <a:cubicBezTo>
                    <a:pt x="11830" y="1806"/>
                    <a:pt x="11437" y="1431"/>
                    <a:pt x="10973" y="1431"/>
                  </a:cubicBezTo>
                  <a:lnTo>
                    <a:pt x="9760" y="1431"/>
                  </a:lnTo>
                  <a:cubicBezTo>
                    <a:pt x="8971" y="466"/>
                    <a:pt x="7838" y="1"/>
                    <a:pt x="6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1"/>
            <p:cNvSpPr/>
            <p:nvPr/>
          </p:nvSpPr>
          <p:spPr>
            <a:xfrm>
              <a:off x="6619200" y="4030425"/>
              <a:ext cx="121800" cy="28800"/>
            </a:xfrm>
            <a:custGeom>
              <a:rect b="b" l="l" r="r" t="t"/>
              <a:pathLst>
                <a:path extrusionOk="0" h="1152" w="4872">
                  <a:moveTo>
                    <a:pt x="893" y="0"/>
                  </a:moveTo>
                  <a:cubicBezTo>
                    <a:pt x="822" y="0"/>
                    <a:pt x="732" y="36"/>
                    <a:pt x="679" y="89"/>
                  </a:cubicBezTo>
                  <a:lnTo>
                    <a:pt x="108" y="660"/>
                  </a:lnTo>
                  <a:cubicBezTo>
                    <a:pt x="1" y="767"/>
                    <a:pt x="1" y="964"/>
                    <a:pt x="108" y="1071"/>
                  </a:cubicBezTo>
                  <a:cubicBezTo>
                    <a:pt x="170" y="1124"/>
                    <a:pt x="246" y="1151"/>
                    <a:pt x="320" y="1151"/>
                  </a:cubicBezTo>
                  <a:cubicBezTo>
                    <a:pt x="393" y="1151"/>
                    <a:pt x="465" y="1124"/>
                    <a:pt x="518" y="1071"/>
                  </a:cubicBezTo>
                  <a:lnTo>
                    <a:pt x="1000" y="571"/>
                  </a:lnTo>
                  <a:lnTo>
                    <a:pt x="4497" y="571"/>
                  </a:lnTo>
                  <a:cubicBezTo>
                    <a:pt x="4872" y="571"/>
                    <a:pt x="4872" y="18"/>
                    <a:pt x="44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1"/>
            <p:cNvSpPr/>
            <p:nvPr/>
          </p:nvSpPr>
          <p:spPr>
            <a:xfrm>
              <a:off x="6369850" y="4238050"/>
              <a:ext cx="129400" cy="35950"/>
            </a:xfrm>
            <a:custGeom>
              <a:rect b="b" l="l" r="r" t="t"/>
              <a:pathLst>
                <a:path extrusionOk="0" h="1438" w="5176">
                  <a:moveTo>
                    <a:pt x="4854" y="1"/>
                  </a:moveTo>
                  <a:cubicBezTo>
                    <a:pt x="4783" y="1"/>
                    <a:pt x="4711" y="28"/>
                    <a:pt x="4658" y="81"/>
                  </a:cubicBezTo>
                  <a:lnTo>
                    <a:pt x="3873" y="866"/>
                  </a:lnTo>
                  <a:lnTo>
                    <a:pt x="393" y="866"/>
                  </a:lnTo>
                  <a:cubicBezTo>
                    <a:pt x="1" y="884"/>
                    <a:pt x="1" y="1419"/>
                    <a:pt x="393" y="1437"/>
                  </a:cubicBezTo>
                  <a:lnTo>
                    <a:pt x="3997" y="1437"/>
                  </a:lnTo>
                  <a:cubicBezTo>
                    <a:pt x="4069" y="1437"/>
                    <a:pt x="4140" y="1402"/>
                    <a:pt x="4194" y="1348"/>
                  </a:cubicBezTo>
                  <a:lnTo>
                    <a:pt x="5050" y="492"/>
                  </a:lnTo>
                  <a:cubicBezTo>
                    <a:pt x="5175" y="385"/>
                    <a:pt x="5175" y="206"/>
                    <a:pt x="5050" y="81"/>
                  </a:cubicBezTo>
                  <a:cubicBezTo>
                    <a:pt x="4997" y="28"/>
                    <a:pt x="4925" y="1"/>
                    <a:pt x="4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1"/>
            <p:cNvSpPr/>
            <p:nvPr/>
          </p:nvSpPr>
          <p:spPr>
            <a:xfrm>
              <a:off x="6519725" y="4109375"/>
              <a:ext cx="83450" cy="71400"/>
            </a:xfrm>
            <a:custGeom>
              <a:rect b="b" l="l" r="r" t="t"/>
              <a:pathLst>
                <a:path extrusionOk="0" h="2856" w="3338">
                  <a:moveTo>
                    <a:pt x="1428" y="0"/>
                  </a:moveTo>
                  <a:cubicBezTo>
                    <a:pt x="643" y="0"/>
                    <a:pt x="1" y="643"/>
                    <a:pt x="1" y="1428"/>
                  </a:cubicBezTo>
                  <a:cubicBezTo>
                    <a:pt x="1" y="2213"/>
                    <a:pt x="643" y="2855"/>
                    <a:pt x="1428" y="2855"/>
                  </a:cubicBezTo>
                  <a:cubicBezTo>
                    <a:pt x="3337" y="2784"/>
                    <a:pt x="3337" y="72"/>
                    <a:pt x="1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1"/>
            <p:cNvSpPr/>
            <p:nvPr/>
          </p:nvSpPr>
          <p:spPr>
            <a:xfrm>
              <a:off x="6648650" y="3994725"/>
              <a:ext cx="14300" cy="28575"/>
            </a:xfrm>
            <a:custGeom>
              <a:rect b="b" l="l" r="r" t="t"/>
              <a:pathLst>
                <a:path extrusionOk="0" h="1143" w="572">
                  <a:moveTo>
                    <a:pt x="0" y="1"/>
                  </a:moveTo>
                  <a:lnTo>
                    <a:pt x="0" y="1143"/>
                  </a:lnTo>
                  <a:lnTo>
                    <a:pt x="571" y="1143"/>
                  </a:ln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1"/>
            <p:cNvSpPr/>
            <p:nvPr/>
          </p:nvSpPr>
          <p:spPr>
            <a:xfrm>
              <a:off x="6677200" y="3980450"/>
              <a:ext cx="14300" cy="42850"/>
            </a:xfrm>
            <a:custGeom>
              <a:rect b="b" l="l" r="r" t="t"/>
              <a:pathLst>
                <a:path extrusionOk="0" h="1714" w="572">
                  <a:moveTo>
                    <a:pt x="0" y="1"/>
                  </a:moveTo>
                  <a:lnTo>
                    <a:pt x="0" y="1714"/>
                  </a:lnTo>
                  <a:lnTo>
                    <a:pt x="571" y="1714"/>
                  </a:ln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1"/>
            <p:cNvSpPr/>
            <p:nvPr/>
          </p:nvSpPr>
          <p:spPr>
            <a:xfrm>
              <a:off x="6705750" y="4001875"/>
              <a:ext cx="14300" cy="21425"/>
            </a:xfrm>
            <a:custGeom>
              <a:rect b="b" l="l" r="r" t="t"/>
              <a:pathLst>
                <a:path extrusionOk="0" h="857" w="572">
                  <a:moveTo>
                    <a:pt x="0" y="0"/>
                  </a:moveTo>
                  <a:lnTo>
                    <a:pt x="0" y="857"/>
                  </a:lnTo>
                  <a:lnTo>
                    <a:pt x="571" y="857"/>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1"/>
            <p:cNvSpPr/>
            <p:nvPr/>
          </p:nvSpPr>
          <p:spPr>
            <a:xfrm>
              <a:off x="6390825" y="4223575"/>
              <a:ext cx="14300" cy="29000"/>
            </a:xfrm>
            <a:custGeom>
              <a:rect b="b" l="l" r="r" t="t"/>
              <a:pathLst>
                <a:path extrusionOk="0" h="1160" w="572">
                  <a:moveTo>
                    <a:pt x="0" y="0"/>
                  </a:moveTo>
                  <a:lnTo>
                    <a:pt x="0" y="1160"/>
                  </a:lnTo>
                  <a:lnTo>
                    <a:pt x="571" y="1160"/>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1"/>
            <p:cNvSpPr/>
            <p:nvPr/>
          </p:nvSpPr>
          <p:spPr>
            <a:xfrm>
              <a:off x="6419825" y="4209300"/>
              <a:ext cx="14300" cy="43275"/>
            </a:xfrm>
            <a:custGeom>
              <a:rect b="b" l="l" r="r" t="t"/>
              <a:pathLst>
                <a:path extrusionOk="0" h="1731" w="572">
                  <a:moveTo>
                    <a:pt x="0" y="0"/>
                  </a:moveTo>
                  <a:lnTo>
                    <a:pt x="0" y="1731"/>
                  </a:lnTo>
                  <a:lnTo>
                    <a:pt x="571" y="1731"/>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1"/>
            <p:cNvSpPr/>
            <p:nvPr/>
          </p:nvSpPr>
          <p:spPr>
            <a:xfrm>
              <a:off x="6448375" y="4231150"/>
              <a:ext cx="14275" cy="21425"/>
            </a:xfrm>
            <a:custGeom>
              <a:rect b="b" l="l" r="r" t="t"/>
              <a:pathLst>
                <a:path extrusionOk="0" h="857" w="571">
                  <a:moveTo>
                    <a:pt x="0" y="0"/>
                  </a:moveTo>
                  <a:lnTo>
                    <a:pt x="0" y="857"/>
                  </a:lnTo>
                  <a:lnTo>
                    <a:pt x="571" y="857"/>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8" name="Google Shape;2908;p61"/>
          <p:cNvGrpSpPr/>
          <p:nvPr/>
        </p:nvGrpSpPr>
        <p:grpSpPr>
          <a:xfrm>
            <a:off x="6372525" y="3420650"/>
            <a:ext cx="366250" cy="272125"/>
            <a:chOff x="6372525" y="3420650"/>
            <a:chExt cx="366250" cy="272125"/>
          </a:xfrm>
        </p:grpSpPr>
        <p:sp>
          <p:nvSpPr>
            <p:cNvPr id="2909" name="Google Shape;2909;p61"/>
            <p:cNvSpPr/>
            <p:nvPr/>
          </p:nvSpPr>
          <p:spPr>
            <a:xfrm>
              <a:off x="6390825" y="3420650"/>
              <a:ext cx="74075" cy="71825"/>
            </a:xfrm>
            <a:custGeom>
              <a:rect b="b" l="l" r="r" t="t"/>
              <a:pathLst>
                <a:path extrusionOk="0" h="2873" w="2963">
                  <a:moveTo>
                    <a:pt x="304" y="0"/>
                  </a:moveTo>
                  <a:cubicBezTo>
                    <a:pt x="143" y="0"/>
                    <a:pt x="0" y="125"/>
                    <a:pt x="0" y="286"/>
                  </a:cubicBezTo>
                  <a:lnTo>
                    <a:pt x="0" y="2588"/>
                  </a:lnTo>
                  <a:cubicBezTo>
                    <a:pt x="0" y="2730"/>
                    <a:pt x="143" y="2873"/>
                    <a:pt x="304" y="2873"/>
                  </a:cubicBezTo>
                  <a:cubicBezTo>
                    <a:pt x="446" y="2873"/>
                    <a:pt x="589" y="2730"/>
                    <a:pt x="589" y="2588"/>
                  </a:cubicBezTo>
                  <a:lnTo>
                    <a:pt x="589" y="571"/>
                  </a:lnTo>
                  <a:lnTo>
                    <a:pt x="2588" y="571"/>
                  </a:lnTo>
                  <a:cubicBezTo>
                    <a:pt x="2962" y="553"/>
                    <a:pt x="2962" y="18"/>
                    <a:pt x="2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1"/>
            <p:cNvSpPr/>
            <p:nvPr/>
          </p:nvSpPr>
          <p:spPr>
            <a:xfrm>
              <a:off x="6419825" y="3449200"/>
              <a:ext cx="42825" cy="43275"/>
            </a:xfrm>
            <a:custGeom>
              <a:rect b="b" l="l" r="r" t="t"/>
              <a:pathLst>
                <a:path extrusionOk="0" h="1731" w="1713">
                  <a:moveTo>
                    <a:pt x="0" y="0"/>
                  </a:moveTo>
                  <a:lnTo>
                    <a:pt x="0" y="1731"/>
                  </a:lnTo>
                  <a:lnTo>
                    <a:pt x="1713" y="1731"/>
                  </a:lnTo>
                  <a:lnTo>
                    <a:pt x="17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1"/>
            <p:cNvSpPr/>
            <p:nvPr/>
          </p:nvSpPr>
          <p:spPr>
            <a:xfrm>
              <a:off x="6648650" y="3449200"/>
              <a:ext cx="42850" cy="43275"/>
            </a:xfrm>
            <a:custGeom>
              <a:rect b="b" l="l" r="r" t="t"/>
              <a:pathLst>
                <a:path extrusionOk="0" h="1731" w="1714">
                  <a:moveTo>
                    <a:pt x="0" y="0"/>
                  </a:moveTo>
                  <a:lnTo>
                    <a:pt x="0" y="1731"/>
                  </a:lnTo>
                  <a:lnTo>
                    <a:pt x="1713" y="1731"/>
                  </a:lnTo>
                  <a:lnTo>
                    <a:pt x="17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1"/>
            <p:cNvSpPr/>
            <p:nvPr/>
          </p:nvSpPr>
          <p:spPr>
            <a:xfrm>
              <a:off x="6648650" y="3620925"/>
              <a:ext cx="42850" cy="42850"/>
            </a:xfrm>
            <a:custGeom>
              <a:rect b="b" l="l" r="r" t="t"/>
              <a:pathLst>
                <a:path extrusionOk="0" h="1714" w="1714">
                  <a:moveTo>
                    <a:pt x="0" y="1"/>
                  </a:moveTo>
                  <a:lnTo>
                    <a:pt x="0" y="1714"/>
                  </a:lnTo>
                  <a:lnTo>
                    <a:pt x="1713" y="1714"/>
                  </a:lnTo>
                  <a:lnTo>
                    <a:pt x="17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1"/>
            <p:cNvSpPr/>
            <p:nvPr/>
          </p:nvSpPr>
          <p:spPr>
            <a:xfrm>
              <a:off x="6419825" y="3620925"/>
              <a:ext cx="42825" cy="42850"/>
            </a:xfrm>
            <a:custGeom>
              <a:rect b="b" l="l" r="r" t="t"/>
              <a:pathLst>
                <a:path extrusionOk="0" h="1714" w="1713">
                  <a:moveTo>
                    <a:pt x="0" y="1"/>
                  </a:moveTo>
                  <a:lnTo>
                    <a:pt x="0" y="1714"/>
                  </a:lnTo>
                  <a:lnTo>
                    <a:pt x="1713" y="1714"/>
                  </a:lnTo>
                  <a:lnTo>
                    <a:pt x="17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1"/>
            <p:cNvSpPr/>
            <p:nvPr/>
          </p:nvSpPr>
          <p:spPr>
            <a:xfrm>
              <a:off x="6646425" y="3420650"/>
              <a:ext cx="73625" cy="71725"/>
            </a:xfrm>
            <a:custGeom>
              <a:rect b="b" l="l" r="r" t="t"/>
              <a:pathLst>
                <a:path extrusionOk="0" h="2869" w="2945">
                  <a:moveTo>
                    <a:pt x="375" y="0"/>
                  </a:moveTo>
                  <a:cubicBezTo>
                    <a:pt x="0" y="18"/>
                    <a:pt x="0" y="553"/>
                    <a:pt x="375" y="571"/>
                  </a:cubicBezTo>
                  <a:lnTo>
                    <a:pt x="2373" y="571"/>
                  </a:lnTo>
                  <a:lnTo>
                    <a:pt x="2373" y="2588"/>
                  </a:lnTo>
                  <a:cubicBezTo>
                    <a:pt x="2382" y="2775"/>
                    <a:pt x="2520" y="2869"/>
                    <a:pt x="2659" y="2869"/>
                  </a:cubicBezTo>
                  <a:cubicBezTo>
                    <a:pt x="2797" y="2869"/>
                    <a:pt x="2935" y="2775"/>
                    <a:pt x="2944" y="2588"/>
                  </a:cubicBezTo>
                  <a:lnTo>
                    <a:pt x="2944" y="286"/>
                  </a:lnTo>
                  <a:cubicBezTo>
                    <a:pt x="2944" y="125"/>
                    <a:pt x="2819" y="0"/>
                    <a:pt x="2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1"/>
            <p:cNvSpPr/>
            <p:nvPr/>
          </p:nvSpPr>
          <p:spPr>
            <a:xfrm>
              <a:off x="6646425" y="3620925"/>
              <a:ext cx="73625" cy="71850"/>
            </a:xfrm>
            <a:custGeom>
              <a:rect b="b" l="l" r="r" t="t"/>
              <a:pathLst>
                <a:path extrusionOk="0" h="2874" w="2945">
                  <a:moveTo>
                    <a:pt x="2659" y="1"/>
                  </a:moveTo>
                  <a:cubicBezTo>
                    <a:pt x="2498" y="1"/>
                    <a:pt x="2373" y="126"/>
                    <a:pt x="2373" y="286"/>
                  </a:cubicBezTo>
                  <a:lnTo>
                    <a:pt x="2373" y="2302"/>
                  </a:lnTo>
                  <a:lnTo>
                    <a:pt x="375" y="2302"/>
                  </a:lnTo>
                  <a:cubicBezTo>
                    <a:pt x="0" y="2302"/>
                    <a:pt x="0" y="2855"/>
                    <a:pt x="375" y="2873"/>
                  </a:cubicBezTo>
                  <a:lnTo>
                    <a:pt x="2659" y="2873"/>
                  </a:lnTo>
                  <a:cubicBezTo>
                    <a:pt x="2819" y="2873"/>
                    <a:pt x="2944" y="2731"/>
                    <a:pt x="2944" y="2588"/>
                  </a:cubicBezTo>
                  <a:lnTo>
                    <a:pt x="2944" y="286"/>
                  </a:lnTo>
                  <a:cubicBezTo>
                    <a:pt x="2944" y="126"/>
                    <a:pt x="2819"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1"/>
            <p:cNvSpPr/>
            <p:nvPr/>
          </p:nvSpPr>
          <p:spPr>
            <a:xfrm>
              <a:off x="6390825" y="3621050"/>
              <a:ext cx="74075" cy="71725"/>
            </a:xfrm>
            <a:custGeom>
              <a:rect b="b" l="l" r="r" t="t"/>
              <a:pathLst>
                <a:path extrusionOk="0" h="2869" w="2963">
                  <a:moveTo>
                    <a:pt x="295" y="0"/>
                  </a:moveTo>
                  <a:cubicBezTo>
                    <a:pt x="152" y="0"/>
                    <a:pt x="9" y="94"/>
                    <a:pt x="0" y="281"/>
                  </a:cubicBezTo>
                  <a:lnTo>
                    <a:pt x="0" y="2583"/>
                  </a:lnTo>
                  <a:cubicBezTo>
                    <a:pt x="0" y="2726"/>
                    <a:pt x="143" y="2868"/>
                    <a:pt x="304" y="2868"/>
                  </a:cubicBezTo>
                  <a:lnTo>
                    <a:pt x="2588" y="2868"/>
                  </a:lnTo>
                  <a:cubicBezTo>
                    <a:pt x="2962" y="2850"/>
                    <a:pt x="2962" y="2297"/>
                    <a:pt x="2588" y="2297"/>
                  </a:cubicBezTo>
                  <a:lnTo>
                    <a:pt x="589" y="2297"/>
                  </a:lnTo>
                  <a:lnTo>
                    <a:pt x="589" y="281"/>
                  </a:lnTo>
                  <a:cubicBezTo>
                    <a:pt x="580" y="94"/>
                    <a:pt x="437"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1"/>
            <p:cNvSpPr/>
            <p:nvPr/>
          </p:nvSpPr>
          <p:spPr>
            <a:xfrm>
              <a:off x="6372525" y="3456675"/>
              <a:ext cx="366250" cy="199900"/>
            </a:xfrm>
            <a:custGeom>
              <a:rect b="b" l="l" r="r" t="t"/>
              <a:pathLst>
                <a:path extrusionOk="0" h="7996" w="14650">
                  <a:moveTo>
                    <a:pt x="7323" y="2288"/>
                  </a:moveTo>
                  <a:cubicBezTo>
                    <a:pt x="8101" y="2288"/>
                    <a:pt x="8878" y="2574"/>
                    <a:pt x="9654" y="3145"/>
                  </a:cubicBezTo>
                  <a:lnTo>
                    <a:pt x="8458" y="3145"/>
                  </a:lnTo>
                  <a:cubicBezTo>
                    <a:pt x="8182" y="2761"/>
                    <a:pt x="7749" y="2569"/>
                    <a:pt x="7316" y="2569"/>
                  </a:cubicBezTo>
                  <a:cubicBezTo>
                    <a:pt x="6884" y="2569"/>
                    <a:pt x="6451" y="2761"/>
                    <a:pt x="6174" y="3145"/>
                  </a:cubicBezTo>
                  <a:lnTo>
                    <a:pt x="4979" y="3145"/>
                  </a:lnTo>
                  <a:cubicBezTo>
                    <a:pt x="5764" y="2574"/>
                    <a:pt x="6545" y="2288"/>
                    <a:pt x="7323" y="2288"/>
                  </a:cubicBezTo>
                  <a:close/>
                  <a:moveTo>
                    <a:pt x="7316" y="558"/>
                  </a:moveTo>
                  <a:cubicBezTo>
                    <a:pt x="8886" y="558"/>
                    <a:pt x="10260" y="1646"/>
                    <a:pt x="10653" y="3145"/>
                  </a:cubicBezTo>
                  <a:lnTo>
                    <a:pt x="10581" y="3145"/>
                  </a:lnTo>
                  <a:cubicBezTo>
                    <a:pt x="9520" y="2199"/>
                    <a:pt x="8418" y="1726"/>
                    <a:pt x="7316" y="1726"/>
                  </a:cubicBezTo>
                  <a:cubicBezTo>
                    <a:pt x="6214" y="1726"/>
                    <a:pt x="5113" y="2199"/>
                    <a:pt x="4051" y="3145"/>
                  </a:cubicBezTo>
                  <a:lnTo>
                    <a:pt x="3998" y="3145"/>
                  </a:lnTo>
                  <a:cubicBezTo>
                    <a:pt x="4390" y="1646"/>
                    <a:pt x="5764" y="558"/>
                    <a:pt x="7316" y="558"/>
                  </a:cubicBezTo>
                  <a:close/>
                  <a:moveTo>
                    <a:pt x="14079" y="3716"/>
                  </a:moveTo>
                  <a:lnTo>
                    <a:pt x="14079" y="4287"/>
                  </a:lnTo>
                  <a:lnTo>
                    <a:pt x="572" y="4287"/>
                  </a:lnTo>
                  <a:lnTo>
                    <a:pt x="572" y="3716"/>
                  </a:lnTo>
                  <a:close/>
                  <a:moveTo>
                    <a:pt x="9654" y="4858"/>
                  </a:moveTo>
                  <a:cubicBezTo>
                    <a:pt x="8881" y="5426"/>
                    <a:pt x="8107" y="5708"/>
                    <a:pt x="7332" y="5708"/>
                  </a:cubicBezTo>
                  <a:cubicBezTo>
                    <a:pt x="6551" y="5708"/>
                    <a:pt x="5767" y="5422"/>
                    <a:pt x="4979" y="4858"/>
                  </a:cubicBezTo>
                  <a:lnTo>
                    <a:pt x="6174" y="4858"/>
                  </a:lnTo>
                  <a:cubicBezTo>
                    <a:pt x="6451" y="5241"/>
                    <a:pt x="6884" y="5433"/>
                    <a:pt x="7316" y="5433"/>
                  </a:cubicBezTo>
                  <a:cubicBezTo>
                    <a:pt x="7749" y="5433"/>
                    <a:pt x="8182" y="5241"/>
                    <a:pt x="8458" y="4858"/>
                  </a:cubicBezTo>
                  <a:close/>
                  <a:moveTo>
                    <a:pt x="10653" y="4858"/>
                  </a:moveTo>
                  <a:cubicBezTo>
                    <a:pt x="10260" y="6357"/>
                    <a:pt x="8886" y="7427"/>
                    <a:pt x="7316" y="7427"/>
                  </a:cubicBezTo>
                  <a:cubicBezTo>
                    <a:pt x="5764" y="7427"/>
                    <a:pt x="4390" y="6357"/>
                    <a:pt x="3998" y="4858"/>
                  </a:cubicBezTo>
                  <a:lnTo>
                    <a:pt x="4051" y="4858"/>
                  </a:lnTo>
                  <a:cubicBezTo>
                    <a:pt x="5113" y="5803"/>
                    <a:pt x="6219" y="6276"/>
                    <a:pt x="7323" y="6276"/>
                  </a:cubicBezTo>
                  <a:cubicBezTo>
                    <a:pt x="8427" y="6276"/>
                    <a:pt x="9529" y="5803"/>
                    <a:pt x="10581" y="4858"/>
                  </a:cubicBezTo>
                  <a:close/>
                  <a:moveTo>
                    <a:pt x="7318" y="0"/>
                  </a:moveTo>
                  <a:cubicBezTo>
                    <a:pt x="5612" y="0"/>
                    <a:pt x="3908" y="1048"/>
                    <a:pt x="3409" y="3145"/>
                  </a:cubicBezTo>
                  <a:lnTo>
                    <a:pt x="286" y="3145"/>
                  </a:lnTo>
                  <a:cubicBezTo>
                    <a:pt x="126" y="3145"/>
                    <a:pt x="1" y="3270"/>
                    <a:pt x="1" y="3430"/>
                  </a:cubicBezTo>
                  <a:lnTo>
                    <a:pt x="1" y="4572"/>
                  </a:lnTo>
                  <a:cubicBezTo>
                    <a:pt x="1" y="4733"/>
                    <a:pt x="126" y="4858"/>
                    <a:pt x="286" y="4858"/>
                  </a:cubicBezTo>
                  <a:lnTo>
                    <a:pt x="3409" y="4858"/>
                  </a:lnTo>
                  <a:cubicBezTo>
                    <a:pt x="3917" y="6952"/>
                    <a:pt x="5618" y="7996"/>
                    <a:pt x="7320" y="7996"/>
                  </a:cubicBezTo>
                  <a:cubicBezTo>
                    <a:pt x="9026" y="7996"/>
                    <a:pt x="10733" y="6948"/>
                    <a:pt x="11242" y="4858"/>
                  </a:cubicBezTo>
                  <a:lnTo>
                    <a:pt x="14364" y="4858"/>
                  </a:lnTo>
                  <a:cubicBezTo>
                    <a:pt x="14525" y="4858"/>
                    <a:pt x="14650" y="4733"/>
                    <a:pt x="14650" y="4572"/>
                  </a:cubicBezTo>
                  <a:lnTo>
                    <a:pt x="14650" y="3430"/>
                  </a:lnTo>
                  <a:cubicBezTo>
                    <a:pt x="14650" y="3270"/>
                    <a:pt x="14525" y="3145"/>
                    <a:pt x="14364" y="3145"/>
                  </a:cubicBezTo>
                  <a:lnTo>
                    <a:pt x="11242" y="3145"/>
                  </a:lnTo>
                  <a:cubicBezTo>
                    <a:pt x="10733" y="1048"/>
                    <a:pt x="9025" y="0"/>
                    <a:pt x="7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8" name="Google Shape;2918;p61"/>
          <p:cNvGrpSpPr/>
          <p:nvPr/>
        </p:nvGrpSpPr>
        <p:grpSpPr>
          <a:xfrm>
            <a:off x="6369850" y="2252400"/>
            <a:ext cx="368925" cy="307375"/>
            <a:chOff x="6369850" y="2252400"/>
            <a:chExt cx="368925" cy="307375"/>
          </a:xfrm>
        </p:grpSpPr>
        <p:sp>
          <p:nvSpPr>
            <p:cNvPr id="2919" name="Google Shape;2919;p61"/>
            <p:cNvSpPr/>
            <p:nvPr/>
          </p:nvSpPr>
          <p:spPr>
            <a:xfrm>
              <a:off x="6576375" y="2302350"/>
              <a:ext cx="121800" cy="28575"/>
            </a:xfrm>
            <a:custGeom>
              <a:rect b="b" l="l" r="r" t="t"/>
              <a:pathLst>
                <a:path extrusionOk="0" h="1143" w="4872">
                  <a:moveTo>
                    <a:pt x="893" y="1"/>
                  </a:moveTo>
                  <a:cubicBezTo>
                    <a:pt x="804" y="1"/>
                    <a:pt x="732" y="37"/>
                    <a:pt x="679" y="90"/>
                  </a:cubicBezTo>
                  <a:lnTo>
                    <a:pt x="108" y="661"/>
                  </a:lnTo>
                  <a:cubicBezTo>
                    <a:pt x="1" y="768"/>
                    <a:pt x="1" y="947"/>
                    <a:pt x="108" y="1054"/>
                  </a:cubicBezTo>
                  <a:cubicBezTo>
                    <a:pt x="161" y="1125"/>
                    <a:pt x="233" y="1143"/>
                    <a:pt x="304" y="1143"/>
                  </a:cubicBezTo>
                  <a:cubicBezTo>
                    <a:pt x="393" y="1143"/>
                    <a:pt x="465" y="1125"/>
                    <a:pt x="518" y="1054"/>
                  </a:cubicBezTo>
                  <a:lnTo>
                    <a:pt x="1000" y="572"/>
                  </a:lnTo>
                  <a:lnTo>
                    <a:pt x="4497" y="572"/>
                  </a:lnTo>
                  <a:cubicBezTo>
                    <a:pt x="4872" y="554"/>
                    <a:pt x="4872" y="19"/>
                    <a:pt x="4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1"/>
            <p:cNvSpPr/>
            <p:nvPr/>
          </p:nvSpPr>
          <p:spPr>
            <a:xfrm>
              <a:off x="6617425" y="2431275"/>
              <a:ext cx="95475" cy="57125"/>
            </a:xfrm>
            <a:custGeom>
              <a:rect b="b" l="l" r="r" t="t"/>
              <a:pathLst>
                <a:path extrusionOk="0" h="2285" w="3819">
                  <a:moveTo>
                    <a:pt x="2677" y="1147"/>
                  </a:moveTo>
                  <a:cubicBezTo>
                    <a:pt x="2815" y="1147"/>
                    <a:pt x="2953" y="1240"/>
                    <a:pt x="2962" y="1428"/>
                  </a:cubicBezTo>
                  <a:cubicBezTo>
                    <a:pt x="2962" y="1588"/>
                    <a:pt x="2837" y="1713"/>
                    <a:pt x="2677" y="1713"/>
                  </a:cubicBezTo>
                  <a:cubicBezTo>
                    <a:pt x="2516" y="1713"/>
                    <a:pt x="2391" y="1588"/>
                    <a:pt x="2391" y="1428"/>
                  </a:cubicBezTo>
                  <a:cubicBezTo>
                    <a:pt x="2400" y="1240"/>
                    <a:pt x="2539" y="1147"/>
                    <a:pt x="2677" y="1147"/>
                  </a:cubicBezTo>
                  <a:close/>
                  <a:moveTo>
                    <a:pt x="393" y="0"/>
                  </a:moveTo>
                  <a:cubicBezTo>
                    <a:pt x="0" y="0"/>
                    <a:pt x="0" y="553"/>
                    <a:pt x="393" y="571"/>
                  </a:cubicBezTo>
                  <a:lnTo>
                    <a:pt x="1410" y="571"/>
                  </a:lnTo>
                  <a:lnTo>
                    <a:pt x="1910" y="1053"/>
                  </a:lnTo>
                  <a:cubicBezTo>
                    <a:pt x="1624" y="1606"/>
                    <a:pt x="2052" y="2284"/>
                    <a:pt x="2677" y="2284"/>
                  </a:cubicBezTo>
                  <a:cubicBezTo>
                    <a:pt x="3819" y="2231"/>
                    <a:pt x="3819" y="607"/>
                    <a:pt x="2677" y="571"/>
                  </a:cubicBezTo>
                  <a:cubicBezTo>
                    <a:pt x="2552" y="571"/>
                    <a:pt x="2427" y="589"/>
                    <a:pt x="2302" y="643"/>
                  </a:cubicBezTo>
                  <a:lnTo>
                    <a:pt x="1731" y="72"/>
                  </a:lnTo>
                  <a:cubicBezTo>
                    <a:pt x="1678" y="18"/>
                    <a:pt x="1606" y="0"/>
                    <a:pt x="1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1"/>
            <p:cNvSpPr/>
            <p:nvPr/>
          </p:nvSpPr>
          <p:spPr>
            <a:xfrm>
              <a:off x="6617425" y="2330900"/>
              <a:ext cx="88700" cy="57125"/>
            </a:xfrm>
            <a:custGeom>
              <a:rect b="b" l="l" r="r" t="t"/>
              <a:pathLst>
                <a:path extrusionOk="0" h="2285" w="3548">
                  <a:moveTo>
                    <a:pt x="2677" y="572"/>
                  </a:moveTo>
                  <a:cubicBezTo>
                    <a:pt x="2837" y="572"/>
                    <a:pt x="2962" y="697"/>
                    <a:pt x="2962" y="857"/>
                  </a:cubicBezTo>
                  <a:cubicBezTo>
                    <a:pt x="2962" y="1018"/>
                    <a:pt x="2837" y="1143"/>
                    <a:pt x="2677" y="1143"/>
                  </a:cubicBezTo>
                  <a:cubicBezTo>
                    <a:pt x="2302" y="1125"/>
                    <a:pt x="2302" y="590"/>
                    <a:pt x="2677" y="572"/>
                  </a:cubicBezTo>
                  <a:close/>
                  <a:moveTo>
                    <a:pt x="2670" y="1"/>
                  </a:moveTo>
                  <a:cubicBezTo>
                    <a:pt x="2253" y="1"/>
                    <a:pt x="1838" y="286"/>
                    <a:pt x="1820" y="857"/>
                  </a:cubicBezTo>
                  <a:cubicBezTo>
                    <a:pt x="1820" y="1000"/>
                    <a:pt x="1856" y="1125"/>
                    <a:pt x="1910" y="1232"/>
                  </a:cubicBezTo>
                  <a:lnTo>
                    <a:pt x="1410" y="1714"/>
                  </a:lnTo>
                  <a:lnTo>
                    <a:pt x="393" y="1714"/>
                  </a:lnTo>
                  <a:cubicBezTo>
                    <a:pt x="0" y="1732"/>
                    <a:pt x="0" y="2285"/>
                    <a:pt x="393" y="2285"/>
                  </a:cubicBezTo>
                  <a:lnTo>
                    <a:pt x="1535" y="2285"/>
                  </a:lnTo>
                  <a:cubicBezTo>
                    <a:pt x="1606" y="2285"/>
                    <a:pt x="1678" y="2267"/>
                    <a:pt x="1731" y="2213"/>
                  </a:cubicBezTo>
                  <a:lnTo>
                    <a:pt x="2302" y="1642"/>
                  </a:lnTo>
                  <a:cubicBezTo>
                    <a:pt x="2417" y="1698"/>
                    <a:pt x="2538" y="1723"/>
                    <a:pt x="2658" y="1723"/>
                  </a:cubicBezTo>
                  <a:cubicBezTo>
                    <a:pt x="3114" y="1723"/>
                    <a:pt x="3547" y="1352"/>
                    <a:pt x="3533" y="857"/>
                  </a:cubicBezTo>
                  <a:cubicBezTo>
                    <a:pt x="3506" y="286"/>
                    <a:pt x="3087" y="1"/>
                    <a:pt x="2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1"/>
            <p:cNvSpPr/>
            <p:nvPr/>
          </p:nvSpPr>
          <p:spPr>
            <a:xfrm>
              <a:off x="6617425" y="2388000"/>
              <a:ext cx="121350" cy="43175"/>
            </a:xfrm>
            <a:custGeom>
              <a:rect b="b" l="l" r="r" t="t"/>
              <a:pathLst>
                <a:path extrusionOk="0" h="1727" w="4854">
                  <a:moveTo>
                    <a:pt x="3997" y="581"/>
                  </a:moveTo>
                  <a:cubicBezTo>
                    <a:pt x="4135" y="581"/>
                    <a:pt x="4274" y="679"/>
                    <a:pt x="4283" y="875"/>
                  </a:cubicBezTo>
                  <a:cubicBezTo>
                    <a:pt x="4283" y="1018"/>
                    <a:pt x="4158" y="1160"/>
                    <a:pt x="3997" y="1160"/>
                  </a:cubicBezTo>
                  <a:cubicBezTo>
                    <a:pt x="3837" y="1160"/>
                    <a:pt x="3712" y="1018"/>
                    <a:pt x="3712" y="875"/>
                  </a:cubicBezTo>
                  <a:cubicBezTo>
                    <a:pt x="3721" y="679"/>
                    <a:pt x="3859" y="581"/>
                    <a:pt x="3997" y="581"/>
                  </a:cubicBezTo>
                  <a:close/>
                  <a:moveTo>
                    <a:pt x="3997" y="1"/>
                  </a:moveTo>
                  <a:cubicBezTo>
                    <a:pt x="3622" y="1"/>
                    <a:pt x="3301" y="250"/>
                    <a:pt x="3176" y="572"/>
                  </a:cubicBezTo>
                  <a:lnTo>
                    <a:pt x="393" y="572"/>
                  </a:lnTo>
                  <a:cubicBezTo>
                    <a:pt x="0" y="589"/>
                    <a:pt x="0" y="1143"/>
                    <a:pt x="393" y="1160"/>
                  </a:cubicBezTo>
                  <a:lnTo>
                    <a:pt x="3176" y="1160"/>
                  </a:lnTo>
                  <a:cubicBezTo>
                    <a:pt x="3323" y="1547"/>
                    <a:pt x="3655" y="1726"/>
                    <a:pt x="3985" y="1726"/>
                  </a:cubicBezTo>
                  <a:cubicBezTo>
                    <a:pt x="4415" y="1726"/>
                    <a:pt x="4843" y="1421"/>
                    <a:pt x="4854" y="875"/>
                  </a:cubicBezTo>
                  <a:cubicBezTo>
                    <a:pt x="4854" y="393"/>
                    <a:pt x="4461" y="1"/>
                    <a:pt x="3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1"/>
            <p:cNvSpPr/>
            <p:nvPr/>
          </p:nvSpPr>
          <p:spPr>
            <a:xfrm>
              <a:off x="6419375" y="2295400"/>
              <a:ext cx="188700" cy="228500"/>
            </a:xfrm>
            <a:custGeom>
              <a:rect b="b" l="l" r="r" t="t"/>
              <a:pathLst>
                <a:path extrusionOk="0" h="9140" w="7548">
                  <a:moveTo>
                    <a:pt x="6299" y="3705"/>
                  </a:moveTo>
                  <a:lnTo>
                    <a:pt x="6299" y="5435"/>
                  </a:lnTo>
                  <a:lnTo>
                    <a:pt x="4586" y="5435"/>
                  </a:lnTo>
                  <a:lnTo>
                    <a:pt x="4586" y="3705"/>
                  </a:lnTo>
                  <a:close/>
                  <a:moveTo>
                    <a:pt x="4300" y="564"/>
                  </a:moveTo>
                  <a:cubicBezTo>
                    <a:pt x="4782" y="564"/>
                    <a:pt x="5157" y="957"/>
                    <a:pt x="5157" y="1421"/>
                  </a:cubicBezTo>
                  <a:lnTo>
                    <a:pt x="5157" y="3134"/>
                  </a:lnTo>
                  <a:lnTo>
                    <a:pt x="4300" y="3134"/>
                  </a:lnTo>
                  <a:cubicBezTo>
                    <a:pt x="4140" y="3134"/>
                    <a:pt x="4015" y="3259"/>
                    <a:pt x="4015" y="3419"/>
                  </a:cubicBezTo>
                  <a:lnTo>
                    <a:pt x="4015" y="3705"/>
                  </a:lnTo>
                  <a:lnTo>
                    <a:pt x="3729" y="3705"/>
                  </a:lnTo>
                  <a:cubicBezTo>
                    <a:pt x="3355" y="3722"/>
                    <a:pt x="3355" y="4276"/>
                    <a:pt x="3729" y="4276"/>
                  </a:cubicBezTo>
                  <a:lnTo>
                    <a:pt x="4015" y="4276"/>
                  </a:lnTo>
                  <a:lnTo>
                    <a:pt x="4015" y="4864"/>
                  </a:lnTo>
                  <a:lnTo>
                    <a:pt x="3729" y="4864"/>
                  </a:lnTo>
                  <a:cubicBezTo>
                    <a:pt x="3355" y="4864"/>
                    <a:pt x="3355" y="5418"/>
                    <a:pt x="3729" y="5435"/>
                  </a:cubicBezTo>
                  <a:lnTo>
                    <a:pt x="4015" y="5435"/>
                  </a:lnTo>
                  <a:lnTo>
                    <a:pt x="4015" y="5721"/>
                  </a:lnTo>
                  <a:cubicBezTo>
                    <a:pt x="4015" y="5881"/>
                    <a:pt x="4140" y="6006"/>
                    <a:pt x="4300" y="6006"/>
                  </a:cubicBezTo>
                  <a:lnTo>
                    <a:pt x="5157" y="6006"/>
                  </a:lnTo>
                  <a:lnTo>
                    <a:pt x="5157" y="7719"/>
                  </a:lnTo>
                  <a:cubicBezTo>
                    <a:pt x="5157" y="8183"/>
                    <a:pt x="4782" y="8576"/>
                    <a:pt x="4300" y="8576"/>
                  </a:cubicBezTo>
                  <a:cubicBezTo>
                    <a:pt x="3426" y="8576"/>
                    <a:pt x="3123" y="7416"/>
                    <a:pt x="3872" y="6970"/>
                  </a:cubicBezTo>
                  <a:cubicBezTo>
                    <a:pt x="4015" y="6898"/>
                    <a:pt x="4051" y="6720"/>
                    <a:pt x="3979" y="6577"/>
                  </a:cubicBezTo>
                  <a:cubicBezTo>
                    <a:pt x="3930" y="6491"/>
                    <a:pt x="3828" y="6438"/>
                    <a:pt x="3723" y="6438"/>
                  </a:cubicBezTo>
                  <a:cubicBezTo>
                    <a:pt x="3677" y="6438"/>
                    <a:pt x="3630" y="6448"/>
                    <a:pt x="3587" y="6470"/>
                  </a:cubicBezTo>
                  <a:cubicBezTo>
                    <a:pt x="3141" y="6738"/>
                    <a:pt x="2873" y="7202"/>
                    <a:pt x="2873" y="7719"/>
                  </a:cubicBezTo>
                  <a:cubicBezTo>
                    <a:pt x="1356" y="7648"/>
                    <a:pt x="1356" y="5489"/>
                    <a:pt x="2873" y="5435"/>
                  </a:cubicBezTo>
                  <a:cubicBezTo>
                    <a:pt x="3034" y="5435"/>
                    <a:pt x="3158" y="5293"/>
                    <a:pt x="3158" y="5150"/>
                  </a:cubicBezTo>
                  <a:cubicBezTo>
                    <a:pt x="3158" y="4989"/>
                    <a:pt x="3034" y="4864"/>
                    <a:pt x="2873" y="4864"/>
                  </a:cubicBezTo>
                  <a:cubicBezTo>
                    <a:pt x="2302" y="4864"/>
                    <a:pt x="1785" y="5150"/>
                    <a:pt x="1481" y="5578"/>
                  </a:cubicBezTo>
                  <a:cubicBezTo>
                    <a:pt x="678" y="5150"/>
                    <a:pt x="678" y="3990"/>
                    <a:pt x="1481" y="3562"/>
                  </a:cubicBezTo>
                  <a:cubicBezTo>
                    <a:pt x="1785" y="3990"/>
                    <a:pt x="2302" y="4276"/>
                    <a:pt x="2873" y="4276"/>
                  </a:cubicBezTo>
                  <a:cubicBezTo>
                    <a:pt x="3034" y="4276"/>
                    <a:pt x="3158" y="4151"/>
                    <a:pt x="3158" y="3990"/>
                  </a:cubicBezTo>
                  <a:cubicBezTo>
                    <a:pt x="3158" y="3847"/>
                    <a:pt x="3034" y="3705"/>
                    <a:pt x="2873" y="3705"/>
                  </a:cubicBezTo>
                  <a:cubicBezTo>
                    <a:pt x="1356" y="3651"/>
                    <a:pt x="1356" y="1492"/>
                    <a:pt x="2873" y="1421"/>
                  </a:cubicBezTo>
                  <a:cubicBezTo>
                    <a:pt x="2873" y="1938"/>
                    <a:pt x="3141" y="2402"/>
                    <a:pt x="3587" y="2670"/>
                  </a:cubicBezTo>
                  <a:cubicBezTo>
                    <a:pt x="3630" y="2692"/>
                    <a:pt x="3676" y="2702"/>
                    <a:pt x="3720" y="2702"/>
                  </a:cubicBezTo>
                  <a:cubicBezTo>
                    <a:pt x="3821" y="2702"/>
                    <a:pt x="3917" y="2649"/>
                    <a:pt x="3979" y="2563"/>
                  </a:cubicBezTo>
                  <a:cubicBezTo>
                    <a:pt x="4051" y="2420"/>
                    <a:pt x="4015" y="2242"/>
                    <a:pt x="3872" y="2170"/>
                  </a:cubicBezTo>
                  <a:cubicBezTo>
                    <a:pt x="3123" y="1724"/>
                    <a:pt x="3426" y="564"/>
                    <a:pt x="4300" y="564"/>
                  </a:cubicBezTo>
                  <a:close/>
                  <a:moveTo>
                    <a:pt x="4290" y="1"/>
                  </a:moveTo>
                  <a:cubicBezTo>
                    <a:pt x="3776" y="1"/>
                    <a:pt x="3259" y="268"/>
                    <a:pt x="2998" y="850"/>
                  </a:cubicBezTo>
                  <a:cubicBezTo>
                    <a:pt x="2955" y="847"/>
                    <a:pt x="2912" y="845"/>
                    <a:pt x="2870" y="845"/>
                  </a:cubicBezTo>
                  <a:cubicBezTo>
                    <a:pt x="1753" y="845"/>
                    <a:pt x="888" y="1961"/>
                    <a:pt x="1231" y="3044"/>
                  </a:cubicBezTo>
                  <a:cubicBezTo>
                    <a:pt x="0" y="3669"/>
                    <a:pt x="0" y="5471"/>
                    <a:pt x="1231" y="6096"/>
                  </a:cubicBezTo>
                  <a:cubicBezTo>
                    <a:pt x="888" y="7179"/>
                    <a:pt x="1753" y="8295"/>
                    <a:pt x="2870" y="8295"/>
                  </a:cubicBezTo>
                  <a:cubicBezTo>
                    <a:pt x="2912" y="8295"/>
                    <a:pt x="2955" y="8293"/>
                    <a:pt x="2998" y="8290"/>
                  </a:cubicBezTo>
                  <a:cubicBezTo>
                    <a:pt x="3259" y="8872"/>
                    <a:pt x="3776" y="9139"/>
                    <a:pt x="4290" y="9139"/>
                  </a:cubicBezTo>
                  <a:cubicBezTo>
                    <a:pt x="5006" y="9139"/>
                    <a:pt x="5717" y="8622"/>
                    <a:pt x="5728" y="7719"/>
                  </a:cubicBezTo>
                  <a:lnTo>
                    <a:pt x="5728" y="6006"/>
                  </a:lnTo>
                  <a:lnTo>
                    <a:pt x="6584" y="6006"/>
                  </a:lnTo>
                  <a:cubicBezTo>
                    <a:pt x="6745" y="6006"/>
                    <a:pt x="6870" y="5881"/>
                    <a:pt x="6870" y="5721"/>
                  </a:cubicBezTo>
                  <a:lnTo>
                    <a:pt x="6870" y="5435"/>
                  </a:lnTo>
                  <a:lnTo>
                    <a:pt x="7173" y="5435"/>
                  </a:lnTo>
                  <a:cubicBezTo>
                    <a:pt x="7548" y="5418"/>
                    <a:pt x="7548" y="4864"/>
                    <a:pt x="7173" y="4864"/>
                  </a:cubicBezTo>
                  <a:lnTo>
                    <a:pt x="6870" y="4864"/>
                  </a:lnTo>
                  <a:lnTo>
                    <a:pt x="6870" y="4276"/>
                  </a:lnTo>
                  <a:lnTo>
                    <a:pt x="7173" y="4276"/>
                  </a:lnTo>
                  <a:cubicBezTo>
                    <a:pt x="7548" y="4276"/>
                    <a:pt x="7548" y="3722"/>
                    <a:pt x="7173" y="3705"/>
                  </a:cubicBezTo>
                  <a:lnTo>
                    <a:pt x="6870" y="3705"/>
                  </a:lnTo>
                  <a:lnTo>
                    <a:pt x="6870" y="3419"/>
                  </a:lnTo>
                  <a:cubicBezTo>
                    <a:pt x="6870" y="3259"/>
                    <a:pt x="6745" y="3134"/>
                    <a:pt x="6584" y="3134"/>
                  </a:cubicBezTo>
                  <a:lnTo>
                    <a:pt x="5728" y="3134"/>
                  </a:lnTo>
                  <a:lnTo>
                    <a:pt x="5728" y="1421"/>
                  </a:lnTo>
                  <a:cubicBezTo>
                    <a:pt x="5717" y="518"/>
                    <a:pt x="5006" y="1"/>
                    <a:pt x="4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1"/>
            <p:cNvSpPr/>
            <p:nvPr/>
          </p:nvSpPr>
          <p:spPr>
            <a:xfrm>
              <a:off x="6369850" y="2524275"/>
              <a:ext cx="129400" cy="35500"/>
            </a:xfrm>
            <a:custGeom>
              <a:rect b="b" l="l" r="r" t="t"/>
              <a:pathLst>
                <a:path extrusionOk="0" h="1420" w="5176">
                  <a:moveTo>
                    <a:pt x="4854" y="1"/>
                  </a:moveTo>
                  <a:cubicBezTo>
                    <a:pt x="4783" y="1"/>
                    <a:pt x="4711" y="27"/>
                    <a:pt x="4658" y="81"/>
                  </a:cubicBezTo>
                  <a:lnTo>
                    <a:pt x="3873" y="848"/>
                  </a:lnTo>
                  <a:lnTo>
                    <a:pt x="393" y="848"/>
                  </a:lnTo>
                  <a:cubicBezTo>
                    <a:pt x="1" y="866"/>
                    <a:pt x="1" y="1401"/>
                    <a:pt x="393" y="1419"/>
                  </a:cubicBezTo>
                  <a:lnTo>
                    <a:pt x="3997" y="1419"/>
                  </a:lnTo>
                  <a:cubicBezTo>
                    <a:pt x="4069" y="1419"/>
                    <a:pt x="4140" y="1401"/>
                    <a:pt x="4194" y="1348"/>
                  </a:cubicBezTo>
                  <a:lnTo>
                    <a:pt x="5050" y="473"/>
                  </a:lnTo>
                  <a:cubicBezTo>
                    <a:pt x="5175" y="366"/>
                    <a:pt x="5175" y="188"/>
                    <a:pt x="5050" y="81"/>
                  </a:cubicBezTo>
                  <a:cubicBezTo>
                    <a:pt x="4997" y="27"/>
                    <a:pt x="4925" y="1"/>
                    <a:pt x="4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1"/>
            <p:cNvSpPr/>
            <p:nvPr/>
          </p:nvSpPr>
          <p:spPr>
            <a:xfrm>
              <a:off x="6541150" y="2395150"/>
              <a:ext cx="28575" cy="29000"/>
            </a:xfrm>
            <a:custGeom>
              <a:rect b="b" l="l" r="r" t="t"/>
              <a:pathLst>
                <a:path extrusionOk="0" h="1160" w="1143">
                  <a:moveTo>
                    <a:pt x="339" y="0"/>
                  </a:moveTo>
                  <a:lnTo>
                    <a:pt x="0" y="357"/>
                  </a:lnTo>
                  <a:lnTo>
                    <a:pt x="0" y="1160"/>
                  </a:lnTo>
                  <a:lnTo>
                    <a:pt x="1142" y="1160"/>
                  </a:lnTo>
                  <a:lnTo>
                    <a:pt x="11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1"/>
            <p:cNvSpPr/>
            <p:nvPr/>
          </p:nvSpPr>
          <p:spPr>
            <a:xfrm>
              <a:off x="6605825" y="2266675"/>
              <a:ext cx="14300" cy="28575"/>
            </a:xfrm>
            <a:custGeom>
              <a:rect b="b" l="l" r="r" t="t"/>
              <a:pathLst>
                <a:path extrusionOk="0" h="1143" w="572">
                  <a:moveTo>
                    <a:pt x="0" y="0"/>
                  </a:moveTo>
                  <a:lnTo>
                    <a:pt x="0" y="1142"/>
                  </a:lnTo>
                  <a:lnTo>
                    <a:pt x="571" y="1142"/>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1"/>
            <p:cNvSpPr/>
            <p:nvPr/>
          </p:nvSpPr>
          <p:spPr>
            <a:xfrm>
              <a:off x="6634375" y="2252400"/>
              <a:ext cx="14300" cy="42850"/>
            </a:xfrm>
            <a:custGeom>
              <a:rect b="b" l="l" r="r" t="t"/>
              <a:pathLst>
                <a:path extrusionOk="0" h="1714" w="572">
                  <a:moveTo>
                    <a:pt x="0" y="0"/>
                  </a:moveTo>
                  <a:lnTo>
                    <a:pt x="0" y="1713"/>
                  </a:lnTo>
                  <a:lnTo>
                    <a:pt x="571" y="1713"/>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1"/>
            <p:cNvSpPr/>
            <p:nvPr/>
          </p:nvSpPr>
          <p:spPr>
            <a:xfrm>
              <a:off x="6662925" y="2273800"/>
              <a:ext cx="14300" cy="21450"/>
            </a:xfrm>
            <a:custGeom>
              <a:rect b="b" l="l" r="r" t="t"/>
              <a:pathLst>
                <a:path extrusionOk="0" h="858" w="572">
                  <a:moveTo>
                    <a:pt x="0" y="1"/>
                  </a:moveTo>
                  <a:lnTo>
                    <a:pt x="0" y="857"/>
                  </a:lnTo>
                  <a:lnTo>
                    <a:pt x="571" y="857"/>
                  </a:ln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1"/>
            <p:cNvSpPr/>
            <p:nvPr/>
          </p:nvSpPr>
          <p:spPr>
            <a:xfrm>
              <a:off x="6390825" y="2509775"/>
              <a:ext cx="14300" cy="28575"/>
            </a:xfrm>
            <a:custGeom>
              <a:rect b="b" l="l" r="r" t="t"/>
              <a:pathLst>
                <a:path extrusionOk="0" h="1143" w="572">
                  <a:moveTo>
                    <a:pt x="0" y="1"/>
                  </a:moveTo>
                  <a:lnTo>
                    <a:pt x="0" y="1143"/>
                  </a:lnTo>
                  <a:lnTo>
                    <a:pt x="571" y="1143"/>
                  </a:ln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1"/>
            <p:cNvSpPr/>
            <p:nvPr/>
          </p:nvSpPr>
          <p:spPr>
            <a:xfrm>
              <a:off x="6419825" y="2495500"/>
              <a:ext cx="14300" cy="42850"/>
            </a:xfrm>
            <a:custGeom>
              <a:rect b="b" l="l" r="r" t="t"/>
              <a:pathLst>
                <a:path extrusionOk="0" h="1714" w="572">
                  <a:moveTo>
                    <a:pt x="0" y="1"/>
                  </a:moveTo>
                  <a:lnTo>
                    <a:pt x="0" y="1714"/>
                  </a:lnTo>
                  <a:lnTo>
                    <a:pt x="571" y="1714"/>
                  </a:ln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1"/>
            <p:cNvSpPr/>
            <p:nvPr/>
          </p:nvSpPr>
          <p:spPr>
            <a:xfrm>
              <a:off x="6448375" y="2516925"/>
              <a:ext cx="14275" cy="21425"/>
            </a:xfrm>
            <a:custGeom>
              <a:rect b="b" l="l" r="r" t="t"/>
              <a:pathLst>
                <a:path extrusionOk="0" h="857" w="571">
                  <a:moveTo>
                    <a:pt x="0" y="0"/>
                  </a:moveTo>
                  <a:lnTo>
                    <a:pt x="0" y="857"/>
                  </a:lnTo>
                  <a:lnTo>
                    <a:pt x="571" y="857"/>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2" name="Google Shape;2932;p61"/>
          <p:cNvGrpSpPr/>
          <p:nvPr/>
        </p:nvGrpSpPr>
        <p:grpSpPr>
          <a:xfrm>
            <a:off x="5804700" y="1736275"/>
            <a:ext cx="366225" cy="214600"/>
            <a:chOff x="5804700" y="1736275"/>
            <a:chExt cx="366225" cy="214600"/>
          </a:xfrm>
        </p:grpSpPr>
        <p:sp>
          <p:nvSpPr>
            <p:cNvPr id="2933" name="Google Shape;2933;p61"/>
            <p:cNvSpPr/>
            <p:nvPr/>
          </p:nvSpPr>
          <p:spPr>
            <a:xfrm>
              <a:off x="5905050" y="1786700"/>
              <a:ext cx="42850" cy="57125"/>
            </a:xfrm>
            <a:custGeom>
              <a:rect b="b" l="l" r="r" t="t"/>
              <a:pathLst>
                <a:path extrusionOk="0" h="2285" w="1714">
                  <a:moveTo>
                    <a:pt x="1" y="1"/>
                  </a:moveTo>
                  <a:lnTo>
                    <a:pt x="1" y="2285"/>
                  </a:lnTo>
                  <a:lnTo>
                    <a:pt x="1714" y="114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1"/>
            <p:cNvSpPr/>
            <p:nvPr/>
          </p:nvSpPr>
          <p:spPr>
            <a:xfrm>
              <a:off x="5804700" y="1736275"/>
              <a:ext cx="243125" cy="157525"/>
            </a:xfrm>
            <a:custGeom>
              <a:rect b="b" l="l" r="r" t="t"/>
              <a:pathLst>
                <a:path extrusionOk="0" h="6301" w="9725">
                  <a:moveTo>
                    <a:pt x="9153" y="662"/>
                  </a:moveTo>
                  <a:lnTo>
                    <a:pt x="9153" y="5640"/>
                  </a:lnTo>
                  <a:cubicBezTo>
                    <a:pt x="7922" y="5319"/>
                    <a:pt x="6392" y="5158"/>
                    <a:pt x="4862" y="5158"/>
                  </a:cubicBezTo>
                  <a:cubicBezTo>
                    <a:pt x="3332" y="5158"/>
                    <a:pt x="1802" y="5319"/>
                    <a:pt x="571" y="5640"/>
                  </a:cubicBezTo>
                  <a:lnTo>
                    <a:pt x="571" y="662"/>
                  </a:lnTo>
                  <a:cubicBezTo>
                    <a:pt x="1802" y="983"/>
                    <a:pt x="3332" y="1143"/>
                    <a:pt x="4862" y="1143"/>
                  </a:cubicBezTo>
                  <a:cubicBezTo>
                    <a:pt x="6392" y="1143"/>
                    <a:pt x="7922" y="983"/>
                    <a:pt x="9153" y="662"/>
                  </a:cubicBezTo>
                  <a:close/>
                  <a:moveTo>
                    <a:pt x="280" y="1"/>
                  </a:moveTo>
                  <a:cubicBezTo>
                    <a:pt x="222" y="1"/>
                    <a:pt x="165" y="21"/>
                    <a:pt x="107" y="55"/>
                  </a:cubicBezTo>
                  <a:cubicBezTo>
                    <a:pt x="36" y="109"/>
                    <a:pt x="0" y="198"/>
                    <a:pt x="0" y="287"/>
                  </a:cubicBezTo>
                  <a:lnTo>
                    <a:pt x="0" y="6015"/>
                  </a:lnTo>
                  <a:cubicBezTo>
                    <a:pt x="0" y="6104"/>
                    <a:pt x="36" y="6193"/>
                    <a:pt x="107" y="6246"/>
                  </a:cubicBezTo>
                  <a:cubicBezTo>
                    <a:pt x="165" y="6281"/>
                    <a:pt x="222" y="6301"/>
                    <a:pt x="280" y="6301"/>
                  </a:cubicBezTo>
                  <a:cubicBezTo>
                    <a:pt x="312" y="6301"/>
                    <a:pt x="343" y="6295"/>
                    <a:pt x="375" y="6282"/>
                  </a:cubicBezTo>
                  <a:cubicBezTo>
                    <a:pt x="1615" y="5907"/>
                    <a:pt x="3243" y="5720"/>
                    <a:pt x="4871" y="5720"/>
                  </a:cubicBezTo>
                  <a:cubicBezTo>
                    <a:pt x="6499" y="5720"/>
                    <a:pt x="8127" y="5907"/>
                    <a:pt x="9367" y="6282"/>
                  </a:cubicBezTo>
                  <a:cubicBezTo>
                    <a:pt x="9393" y="6295"/>
                    <a:pt x="9423" y="6301"/>
                    <a:pt x="9454" y="6301"/>
                  </a:cubicBezTo>
                  <a:cubicBezTo>
                    <a:pt x="9510" y="6301"/>
                    <a:pt x="9571" y="6281"/>
                    <a:pt x="9617" y="6246"/>
                  </a:cubicBezTo>
                  <a:cubicBezTo>
                    <a:pt x="9689" y="6193"/>
                    <a:pt x="9724" y="6104"/>
                    <a:pt x="9724" y="6015"/>
                  </a:cubicBezTo>
                  <a:lnTo>
                    <a:pt x="9724" y="287"/>
                  </a:lnTo>
                  <a:cubicBezTo>
                    <a:pt x="9724" y="198"/>
                    <a:pt x="9689" y="109"/>
                    <a:pt x="9617" y="55"/>
                  </a:cubicBezTo>
                  <a:cubicBezTo>
                    <a:pt x="9571" y="21"/>
                    <a:pt x="9510" y="1"/>
                    <a:pt x="9454" y="1"/>
                  </a:cubicBezTo>
                  <a:cubicBezTo>
                    <a:pt x="9423" y="1"/>
                    <a:pt x="9393" y="7"/>
                    <a:pt x="9367" y="19"/>
                  </a:cubicBezTo>
                  <a:cubicBezTo>
                    <a:pt x="8127" y="394"/>
                    <a:pt x="6499" y="581"/>
                    <a:pt x="4871" y="581"/>
                  </a:cubicBezTo>
                  <a:cubicBezTo>
                    <a:pt x="3243" y="581"/>
                    <a:pt x="1615" y="394"/>
                    <a:pt x="375" y="19"/>
                  </a:cubicBezTo>
                  <a:cubicBezTo>
                    <a:pt x="343" y="7"/>
                    <a:pt x="312" y="1"/>
                    <a:pt x="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1"/>
            <p:cNvSpPr/>
            <p:nvPr/>
          </p:nvSpPr>
          <p:spPr>
            <a:xfrm>
              <a:off x="5859100" y="1908250"/>
              <a:ext cx="134300" cy="42625"/>
            </a:xfrm>
            <a:custGeom>
              <a:rect b="b" l="l" r="r" t="t"/>
              <a:pathLst>
                <a:path extrusionOk="0" h="1705" w="5372">
                  <a:moveTo>
                    <a:pt x="2695" y="599"/>
                  </a:moveTo>
                  <a:lnTo>
                    <a:pt x="3766" y="1134"/>
                  </a:lnTo>
                  <a:lnTo>
                    <a:pt x="1607" y="1134"/>
                  </a:lnTo>
                  <a:lnTo>
                    <a:pt x="2695" y="599"/>
                  </a:lnTo>
                  <a:close/>
                  <a:moveTo>
                    <a:pt x="2686" y="1"/>
                  </a:moveTo>
                  <a:cubicBezTo>
                    <a:pt x="2642" y="1"/>
                    <a:pt x="2597" y="10"/>
                    <a:pt x="2552" y="28"/>
                  </a:cubicBezTo>
                  <a:lnTo>
                    <a:pt x="269" y="1170"/>
                  </a:lnTo>
                  <a:cubicBezTo>
                    <a:pt x="1" y="1312"/>
                    <a:pt x="108" y="1705"/>
                    <a:pt x="393" y="1705"/>
                  </a:cubicBezTo>
                  <a:lnTo>
                    <a:pt x="4979" y="1705"/>
                  </a:lnTo>
                  <a:cubicBezTo>
                    <a:pt x="5282" y="1705"/>
                    <a:pt x="5372" y="1312"/>
                    <a:pt x="5104" y="1170"/>
                  </a:cubicBezTo>
                  <a:lnTo>
                    <a:pt x="2820" y="28"/>
                  </a:lnTo>
                  <a:cubicBezTo>
                    <a:pt x="2775" y="10"/>
                    <a:pt x="2731" y="1"/>
                    <a:pt x="2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1"/>
            <p:cNvSpPr/>
            <p:nvPr/>
          </p:nvSpPr>
          <p:spPr>
            <a:xfrm>
              <a:off x="6071000" y="1736300"/>
              <a:ext cx="99925" cy="214575"/>
            </a:xfrm>
            <a:custGeom>
              <a:rect b="b" l="l" r="r" t="t"/>
              <a:pathLst>
                <a:path extrusionOk="0" h="8583" w="3997">
                  <a:moveTo>
                    <a:pt x="3426" y="572"/>
                  </a:moveTo>
                  <a:lnTo>
                    <a:pt x="3426" y="8012"/>
                  </a:lnTo>
                  <a:lnTo>
                    <a:pt x="571" y="8012"/>
                  </a:lnTo>
                  <a:lnTo>
                    <a:pt x="571" y="572"/>
                  </a:lnTo>
                  <a:close/>
                  <a:moveTo>
                    <a:pt x="286" y="1"/>
                  </a:moveTo>
                  <a:cubicBezTo>
                    <a:pt x="125" y="1"/>
                    <a:pt x="0" y="125"/>
                    <a:pt x="0" y="286"/>
                  </a:cubicBezTo>
                  <a:lnTo>
                    <a:pt x="0" y="8297"/>
                  </a:lnTo>
                  <a:cubicBezTo>
                    <a:pt x="0" y="8458"/>
                    <a:pt x="125" y="8583"/>
                    <a:pt x="286" y="8583"/>
                  </a:cubicBezTo>
                  <a:lnTo>
                    <a:pt x="3711" y="8583"/>
                  </a:lnTo>
                  <a:cubicBezTo>
                    <a:pt x="3872" y="8583"/>
                    <a:pt x="3997" y="8458"/>
                    <a:pt x="3997" y="8297"/>
                  </a:cubicBezTo>
                  <a:lnTo>
                    <a:pt x="3997" y="286"/>
                  </a:lnTo>
                  <a:cubicBezTo>
                    <a:pt x="3997" y="125"/>
                    <a:pt x="3872" y="1"/>
                    <a:pt x="3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1"/>
            <p:cNvSpPr/>
            <p:nvPr/>
          </p:nvSpPr>
          <p:spPr>
            <a:xfrm>
              <a:off x="6099550" y="1765300"/>
              <a:ext cx="42825" cy="42850"/>
            </a:xfrm>
            <a:custGeom>
              <a:rect b="b" l="l" r="r" t="t"/>
              <a:pathLst>
                <a:path extrusionOk="0" h="1714" w="1713">
                  <a:moveTo>
                    <a:pt x="857" y="553"/>
                  </a:moveTo>
                  <a:cubicBezTo>
                    <a:pt x="1017" y="553"/>
                    <a:pt x="1142" y="696"/>
                    <a:pt x="1142" y="857"/>
                  </a:cubicBezTo>
                  <a:cubicBezTo>
                    <a:pt x="1133" y="1044"/>
                    <a:pt x="995" y="1138"/>
                    <a:pt x="857" y="1138"/>
                  </a:cubicBezTo>
                  <a:cubicBezTo>
                    <a:pt x="718" y="1138"/>
                    <a:pt x="580" y="1044"/>
                    <a:pt x="571" y="857"/>
                  </a:cubicBezTo>
                  <a:cubicBezTo>
                    <a:pt x="571" y="696"/>
                    <a:pt x="696" y="553"/>
                    <a:pt x="857" y="553"/>
                  </a:cubicBezTo>
                  <a:close/>
                  <a:moveTo>
                    <a:pt x="850" y="0"/>
                  </a:moveTo>
                  <a:cubicBezTo>
                    <a:pt x="433" y="0"/>
                    <a:pt x="18" y="286"/>
                    <a:pt x="0" y="857"/>
                  </a:cubicBezTo>
                  <a:cubicBezTo>
                    <a:pt x="0" y="1321"/>
                    <a:pt x="375" y="1713"/>
                    <a:pt x="857" y="1713"/>
                  </a:cubicBezTo>
                  <a:cubicBezTo>
                    <a:pt x="1320" y="1713"/>
                    <a:pt x="1713" y="1321"/>
                    <a:pt x="1713" y="857"/>
                  </a:cubicBezTo>
                  <a:cubicBezTo>
                    <a:pt x="1686" y="286"/>
                    <a:pt x="1267" y="0"/>
                    <a:pt x="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1"/>
            <p:cNvSpPr/>
            <p:nvPr/>
          </p:nvSpPr>
          <p:spPr>
            <a:xfrm>
              <a:off x="6099550" y="1879500"/>
              <a:ext cx="42825" cy="42825"/>
            </a:xfrm>
            <a:custGeom>
              <a:rect b="b" l="l" r="r" t="t"/>
              <a:pathLst>
                <a:path extrusionOk="0" h="1713" w="1713">
                  <a:moveTo>
                    <a:pt x="857" y="571"/>
                  </a:moveTo>
                  <a:cubicBezTo>
                    <a:pt x="1017" y="571"/>
                    <a:pt x="1142" y="696"/>
                    <a:pt x="1142" y="856"/>
                  </a:cubicBezTo>
                  <a:cubicBezTo>
                    <a:pt x="1133" y="1044"/>
                    <a:pt x="995" y="1138"/>
                    <a:pt x="857" y="1138"/>
                  </a:cubicBezTo>
                  <a:cubicBezTo>
                    <a:pt x="718" y="1138"/>
                    <a:pt x="580" y="1044"/>
                    <a:pt x="571" y="856"/>
                  </a:cubicBezTo>
                  <a:cubicBezTo>
                    <a:pt x="571" y="696"/>
                    <a:pt x="696" y="571"/>
                    <a:pt x="857" y="571"/>
                  </a:cubicBezTo>
                  <a:close/>
                  <a:moveTo>
                    <a:pt x="850" y="0"/>
                  </a:moveTo>
                  <a:cubicBezTo>
                    <a:pt x="433" y="0"/>
                    <a:pt x="18" y="286"/>
                    <a:pt x="0" y="856"/>
                  </a:cubicBezTo>
                  <a:cubicBezTo>
                    <a:pt x="0" y="1338"/>
                    <a:pt x="375" y="1713"/>
                    <a:pt x="857" y="1713"/>
                  </a:cubicBezTo>
                  <a:cubicBezTo>
                    <a:pt x="1320" y="1713"/>
                    <a:pt x="1713" y="1338"/>
                    <a:pt x="1713" y="856"/>
                  </a:cubicBezTo>
                  <a:cubicBezTo>
                    <a:pt x="1686" y="286"/>
                    <a:pt x="1267" y="0"/>
                    <a:pt x="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1"/>
            <p:cNvSpPr/>
            <p:nvPr/>
          </p:nvSpPr>
          <p:spPr>
            <a:xfrm>
              <a:off x="6099550" y="1822400"/>
              <a:ext cx="42825" cy="42850"/>
            </a:xfrm>
            <a:custGeom>
              <a:rect b="b" l="l" r="r" t="t"/>
              <a:pathLst>
                <a:path extrusionOk="0" h="1714" w="1713">
                  <a:moveTo>
                    <a:pt x="857" y="571"/>
                  </a:moveTo>
                  <a:cubicBezTo>
                    <a:pt x="1017" y="571"/>
                    <a:pt x="1142" y="696"/>
                    <a:pt x="1142" y="857"/>
                  </a:cubicBezTo>
                  <a:cubicBezTo>
                    <a:pt x="1133" y="1044"/>
                    <a:pt x="995" y="1138"/>
                    <a:pt x="857" y="1138"/>
                  </a:cubicBezTo>
                  <a:cubicBezTo>
                    <a:pt x="718" y="1138"/>
                    <a:pt x="580" y="1044"/>
                    <a:pt x="571" y="857"/>
                  </a:cubicBezTo>
                  <a:cubicBezTo>
                    <a:pt x="571" y="696"/>
                    <a:pt x="696" y="571"/>
                    <a:pt x="857" y="571"/>
                  </a:cubicBezTo>
                  <a:close/>
                  <a:moveTo>
                    <a:pt x="850" y="0"/>
                  </a:moveTo>
                  <a:cubicBezTo>
                    <a:pt x="433" y="0"/>
                    <a:pt x="18" y="286"/>
                    <a:pt x="0" y="857"/>
                  </a:cubicBezTo>
                  <a:cubicBezTo>
                    <a:pt x="0" y="1321"/>
                    <a:pt x="375" y="1713"/>
                    <a:pt x="857" y="1713"/>
                  </a:cubicBezTo>
                  <a:cubicBezTo>
                    <a:pt x="1320" y="1713"/>
                    <a:pt x="1713" y="1321"/>
                    <a:pt x="1713" y="857"/>
                  </a:cubicBezTo>
                  <a:cubicBezTo>
                    <a:pt x="1686" y="286"/>
                    <a:pt x="1267" y="0"/>
                    <a:pt x="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0" name="Google Shape;2940;p61"/>
          <p:cNvGrpSpPr/>
          <p:nvPr/>
        </p:nvGrpSpPr>
        <p:grpSpPr>
          <a:xfrm>
            <a:off x="5908700" y="3943575"/>
            <a:ext cx="157850" cy="366100"/>
            <a:chOff x="5908700" y="3943575"/>
            <a:chExt cx="157850" cy="366100"/>
          </a:xfrm>
        </p:grpSpPr>
        <p:sp>
          <p:nvSpPr>
            <p:cNvPr id="2941" name="Google Shape;2941;p61"/>
            <p:cNvSpPr/>
            <p:nvPr/>
          </p:nvSpPr>
          <p:spPr>
            <a:xfrm>
              <a:off x="6009425" y="4265500"/>
              <a:ext cx="14300" cy="14175"/>
            </a:xfrm>
            <a:custGeom>
              <a:rect b="b" l="l" r="r" t="t"/>
              <a:pathLst>
                <a:path extrusionOk="0" h="567" w="572">
                  <a:moveTo>
                    <a:pt x="286" y="0"/>
                  </a:moveTo>
                  <a:cubicBezTo>
                    <a:pt x="126" y="0"/>
                    <a:pt x="1" y="125"/>
                    <a:pt x="1" y="286"/>
                  </a:cubicBezTo>
                  <a:cubicBezTo>
                    <a:pt x="1" y="473"/>
                    <a:pt x="139" y="567"/>
                    <a:pt x="280" y="567"/>
                  </a:cubicBezTo>
                  <a:cubicBezTo>
                    <a:pt x="420" y="567"/>
                    <a:pt x="563" y="473"/>
                    <a:pt x="572" y="286"/>
                  </a:cubicBezTo>
                  <a:cubicBezTo>
                    <a:pt x="572" y="125"/>
                    <a:pt x="447"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1"/>
            <p:cNvSpPr/>
            <p:nvPr/>
          </p:nvSpPr>
          <p:spPr>
            <a:xfrm>
              <a:off x="6009425" y="4236950"/>
              <a:ext cx="14300" cy="14175"/>
            </a:xfrm>
            <a:custGeom>
              <a:rect b="b" l="l" r="r" t="t"/>
              <a:pathLst>
                <a:path extrusionOk="0" h="567" w="572">
                  <a:moveTo>
                    <a:pt x="286" y="0"/>
                  </a:moveTo>
                  <a:cubicBezTo>
                    <a:pt x="126" y="0"/>
                    <a:pt x="1" y="125"/>
                    <a:pt x="1" y="286"/>
                  </a:cubicBezTo>
                  <a:cubicBezTo>
                    <a:pt x="1" y="473"/>
                    <a:pt x="139" y="567"/>
                    <a:pt x="280" y="567"/>
                  </a:cubicBezTo>
                  <a:cubicBezTo>
                    <a:pt x="420" y="567"/>
                    <a:pt x="563" y="473"/>
                    <a:pt x="572" y="286"/>
                  </a:cubicBezTo>
                  <a:cubicBezTo>
                    <a:pt x="572" y="125"/>
                    <a:pt x="447"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1"/>
            <p:cNvSpPr/>
            <p:nvPr/>
          </p:nvSpPr>
          <p:spPr>
            <a:xfrm>
              <a:off x="5908700" y="3943575"/>
              <a:ext cx="157850" cy="366100"/>
            </a:xfrm>
            <a:custGeom>
              <a:rect b="b" l="l" r="r" t="t"/>
              <a:pathLst>
                <a:path extrusionOk="0" h="14644" w="6314">
                  <a:moveTo>
                    <a:pt x="3164" y="570"/>
                  </a:moveTo>
                  <a:cubicBezTo>
                    <a:pt x="3307" y="570"/>
                    <a:pt x="3450" y="664"/>
                    <a:pt x="3459" y="851"/>
                  </a:cubicBezTo>
                  <a:lnTo>
                    <a:pt x="3459" y="2082"/>
                  </a:lnTo>
                  <a:cubicBezTo>
                    <a:pt x="3370" y="2029"/>
                    <a:pt x="3267" y="2002"/>
                    <a:pt x="3164" y="2002"/>
                  </a:cubicBezTo>
                  <a:cubicBezTo>
                    <a:pt x="3062" y="2002"/>
                    <a:pt x="2959" y="2029"/>
                    <a:pt x="2870" y="2082"/>
                  </a:cubicBezTo>
                  <a:lnTo>
                    <a:pt x="2870" y="851"/>
                  </a:lnTo>
                  <a:cubicBezTo>
                    <a:pt x="2879" y="664"/>
                    <a:pt x="3022" y="570"/>
                    <a:pt x="3164" y="570"/>
                  </a:cubicBezTo>
                  <a:close/>
                  <a:moveTo>
                    <a:pt x="2014" y="1137"/>
                  </a:moveTo>
                  <a:cubicBezTo>
                    <a:pt x="2174" y="1137"/>
                    <a:pt x="2299" y="1280"/>
                    <a:pt x="2299" y="1422"/>
                  </a:cubicBezTo>
                  <a:lnTo>
                    <a:pt x="2299" y="2653"/>
                  </a:lnTo>
                  <a:cubicBezTo>
                    <a:pt x="2219" y="2600"/>
                    <a:pt x="2121" y="2573"/>
                    <a:pt x="2020" y="2573"/>
                  </a:cubicBezTo>
                  <a:cubicBezTo>
                    <a:pt x="1920" y="2573"/>
                    <a:pt x="1817" y="2600"/>
                    <a:pt x="1728" y="2653"/>
                  </a:cubicBezTo>
                  <a:lnTo>
                    <a:pt x="1728" y="1422"/>
                  </a:lnTo>
                  <a:cubicBezTo>
                    <a:pt x="1728" y="1280"/>
                    <a:pt x="1871" y="1137"/>
                    <a:pt x="2014" y="1137"/>
                  </a:cubicBezTo>
                  <a:close/>
                  <a:moveTo>
                    <a:pt x="4315" y="1422"/>
                  </a:moveTo>
                  <a:cubicBezTo>
                    <a:pt x="4476" y="1422"/>
                    <a:pt x="4601" y="1565"/>
                    <a:pt x="4601" y="1708"/>
                  </a:cubicBezTo>
                  <a:lnTo>
                    <a:pt x="4601" y="2796"/>
                  </a:lnTo>
                  <a:cubicBezTo>
                    <a:pt x="4512" y="2743"/>
                    <a:pt x="4409" y="2716"/>
                    <a:pt x="4309" y="2716"/>
                  </a:cubicBezTo>
                  <a:cubicBezTo>
                    <a:pt x="4208" y="2716"/>
                    <a:pt x="4110" y="2743"/>
                    <a:pt x="4030" y="2796"/>
                  </a:cubicBezTo>
                  <a:lnTo>
                    <a:pt x="4030" y="1708"/>
                  </a:lnTo>
                  <a:cubicBezTo>
                    <a:pt x="4030" y="1565"/>
                    <a:pt x="4155" y="1422"/>
                    <a:pt x="4315" y="1422"/>
                  </a:cubicBezTo>
                  <a:close/>
                  <a:moveTo>
                    <a:pt x="5457" y="2582"/>
                  </a:moveTo>
                  <a:cubicBezTo>
                    <a:pt x="5618" y="2582"/>
                    <a:pt x="5743" y="2707"/>
                    <a:pt x="5743" y="2868"/>
                  </a:cubicBezTo>
                  <a:lnTo>
                    <a:pt x="5743" y="3367"/>
                  </a:lnTo>
                  <a:cubicBezTo>
                    <a:pt x="5662" y="3314"/>
                    <a:pt x="5560" y="3287"/>
                    <a:pt x="5457" y="3287"/>
                  </a:cubicBezTo>
                  <a:cubicBezTo>
                    <a:pt x="5355" y="3287"/>
                    <a:pt x="5252" y="3314"/>
                    <a:pt x="5172" y="3367"/>
                  </a:cubicBezTo>
                  <a:lnTo>
                    <a:pt x="5172" y="2868"/>
                  </a:lnTo>
                  <a:cubicBezTo>
                    <a:pt x="5172" y="2707"/>
                    <a:pt x="5297" y="2582"/>
                    <a:pt x="5457" y="2582"/>
                  </a:cubicBezTo>
                  <a:close/>
                  <a:moveTo>
                    <a:pt x="2299" y="3635"/>
                  </a:moveTo>
                  <a:lnTo>
                    <a:pt x="2299" y="4866"/>
                  </a:lnTo>
                  <a:cubicBezTo>
                    <a:pt x="2299" y="5053"/>
                    <a:pt x="2161" y="5147"/>
                    <a:pt x="2020" y="5147"/>
                  </a:cubicBezTo>
                  <a:cubicBezTo>
                    <a:pt x="1880" y="5147"/>
                    <a:pt x="1737" y="5053"/>
                    <a:pt x="1728" y="4866"/>
                  </a:cubicBezTo>
                  <a:lnTo>
                    <a:pt x="1728" y="3635"/>
                  </a:lnTo>
                  <a:cubicBezTo>
                    <a:pt x="1817" y="3688"/>
                    <a:pt x="1920" y="3715"/>
                    <a:pt x="2020" y="3715"/>
                  </a:cubicBezTo>
                  <a:cubicBezTo>
                    <a:pt x="2121" y="3715"/>
                    <a:pt x="2219" y="3688"/>
                    <a:pt x="2299" y="3635"/>
                  </a:cubicBezTo>
                  <a:close/>
                  <a:moveTo>
                    <a:pt x="3459" y="3064"/>
                  </a:moveTo>
                  <a:lnTo>
                    <a:pt x="3459" y="4866"/>
                  </a:lnTo>
                  <a:cubicBezTo>
                    <a:pt x="3450" y="5053"/>
                    <a:pt x="3307" y="5147"/>
                    <a:pt x="3164" y="5147"/>
                  </a:cubicBezTo>
                  <a:cubicBezTo>
                    <a:pt x="3022" y="5147"/>
                    <a:pt x="2879" y="5053"/>
                    <a:pt x="2870" y="4866"/>
                  </a:cubicBezTo>
                  <a:lnTo>
                    <a:pt x="2870" y="3064"/>
                  </a:lnTo>
                  <a:cubicBezTo>
                    <a:pt x="2959" y="3117"/>
                    <a:pt x="3062" y="3144"/>
                    <a:pt x="3164" y="3144"/>
                  </a:cubicBezTo>
                  <a:cubicBezTo>
                    <a:pt x="3267" y="3144"/>
                    <a:pt x="3370" y="3117"/>
                    <a:pt x="3459" y="3064"/>
                  </a:cubicBezTo>
                  <a:close/>
                  <a:moveTo>
                    <a:pt x="4601" y="3778"/>
                  </a:moveTo>
                  <a:lnTo>
                    <a:pt x="4601" y="4866"/>
                  </a:lnTo>
                  <a:cubicBezTo>
                    <a:pt x="4592" y="5053"/>
                    <a:pt x="4454" y="5147"/>
                    <a:pt x="4315" y="5147"/>
                  </a:cubicBezTo>
                  <a:cubicBezTo>
                    <a:pt x="4177" y="5147"/>
                    <a:pt x="4039" y="5053"/>
                    <a:pt x="4030" y="4866"/>
                  </a:cubicBezTo>
                  <a:lnTo>
                    <a:pt x="4030" y="3778"/>
                  </a:lnTo>
                  <a:cubicBezTo>
                    <a:pt x="4110" y="3831"/>
                    <a:pt x="4208" y="3858"/>
                    <a:pt x="4309" y="3858"/>
                  </a:cubicBezTo>
                  <a:cubicBezTo>
                    <a:pt x="4409" y="3858"/>
                    <a:pt x="4512" y="3831"/>
                    <a:pt x="4601" y="3778"/>
                  </a:cubicBezTo>
                  <a:close/>
                  <a:moveTo>
                    <a:pt x="5743" y="4366"/>
                  </a:moveTo>
                  <a:lnTo>
                    <a:pt x="5743" y="4866"/>
                  </a:lnTo>
                  <a:cubicBezTo>
                    <a:pt x="5734" y="5053"/>
                    <a:pt x="5596" y="5147"/>
                    <a:pt x="5457" y="5147"/>
                  </a:cubicBezTo>
                  <a:cubicBezTo>
                    <a:pt x="5319" y="5147"/>
                    <a:pt x="5181" y="5053"/>
                    <a:pt x="5172" y="4866"/>
                  </a:cubicBezTo>
                  <a:lnTo>
                    <a:pt x="5172" y="4366"/>
                  </a:lnTo>
                  <a:cubicBezTo>
                    <a:pt x="5252" y="4411"/>
                    <a:pt x="5355" y="4433"/>
                    <a:pt x="5457" y="4433"/>
                  </a:cubicBezTo>
                  <a:cubicBezTo>
                    <a:pt x="5560" y="4433"/>
                    <a:pt x="5662" y="4411"/>
                    <a:pt x="5743" y="4366"/>
                  </a:cubicBezTo>
                  <a:close/>
                  <a:moveTo>
                    <a:pt x="872" y="4014"/>
                  </a:moveTo>
                  <a:cubicBezTo>
                    <a:pt x="1010" y="4014"/>
                    <a:pt x="1148" y="4108"/>
                    <a:pt x="1157" y="4295"/>
                  </a:cubicBezTo>
                  <a:lnTo>
                    <a:pt x="1157" y="6008"/>
                  </a:lnTo>
                  <a:cubicBezTo>
                    <a:pt x="1157" y="6168"/>
                    <a:pt x="1282" y="6293"/>
                    <a:pt x="1443" y="6293"/>
                  </a:cubicBezTo>
                  <a:cubicBezTo>
                    <a:pt x="1924" y="6293"/>
                    <a:pt x="2299" y="6686"/>
                    <a:pt x="2299" y="7150"/>
                  </a:cubicBezTo>
                  <a:cubicBezTo>
                    <a:pt x="2299" y="7310"/>
                    <a:pt x="2442" y="7435"/>
                    <a:pt x="2585" y="7435"/>
                  </a:cubicBezTo>
                  <a:cubicBezTo>
                    <a:pt x="2745" y="7435"/>
                    <a:pt x="2870" y="7310"/>
                    <a:pt x="2870" y="7150"/>
                  </a:cubicBezTo>
                  <a:cubicBezTo>
                    <a:pt x="2870" y="6454"/>
                    <a:pt x="2388" y="5883"/>
                    <a:pt x="1728" y="5758"/>
                  </a:cubicBezTo>
                  <a:lnTo>
                    <a:pt x="1728" y="5669"/>
                  </a:lnTo>
                  <a:cubicBezTo>
                    <a:pt x="1818" y="5703"/>
                    <a:pt x="1915" y="5719"/>
                    <a:pt x="2012" y="5719"/>
                  </a:cubicBezTo>
                  <a:cubicBezTo>
                    <a:pt x="2224" y="5719"/>
                    <a:pt x="2438" y="5643"/>
                    <a:pt x="2585" y="5508"/>
                  </a:cubicBezTo>
                  <a:cubicBezTo>
                    <a:pt x="2745" y="5651"/>
                    <a:pt x="2955" y="5722"/>
                    <a:pt x="3164" y="5722"/>
                  </a:cubicBezTo>
                  <a:cubicBezTo>
                    <a:pt x="3374" y="5722"/>
                    <a:pt x="3584" y="5651"/>
                    <a:pt x="3744" y="5508"/>
                  </a:cubicBezTo>
                  <a:cubicBezTo>
                    <a:pt x="3896" y="5651"/>
                    <a:pt x="4101" y="5722"/>
                    <a:pt x="4309" y="5722"/>
                  </a:cubicBezTo>
                  <a:cubicBezTo>
                    <a:pt x="4516" y="5722"/>
                    <a:pt x="4726" y="5651"/>
                    <a:pt x="4886" y="5508"/>
                  </a:cubicBezTo>
                  <a:cubicBezTo>
                    <a:pt x="5033" y="5643"/>
                    <a:pt x="5247" y="5719"/>
                    <a:pt x="5459" y="5719"/>
                  </a:cubicBezTo>
                  <a:cubicBezTo>
                    <a:pt x="5556" y="5719"/>
                    <a:pt x="5653" y="5703"/>
                    <a:pt x="5743" y="5669"/>
                  </a:cubicBezTo>
                  <a:lnTo>
                    <a:pt x="5743" y="6579"/>
                  </a:lnTo>
                  <a:cubicBezTo>
                    <a:pt x="5743" y="7596"/>
                    <a:pt x="5154" y="8470"/>
                    <a:pt x="4315" y="8881"/>
                  </a:cubicBezTo>
                  <a:lnTo>
                    <a:pt x="4315" y="8006"/>
                  </a:lnTo>
                  <a:cubicBezTo>
                    <a:pt x="4315" y="7846"/>
                    <a:pt x="4190" y="7721"/>
                    <a:pt x="4030" y="7721"/>
                  </a:cubicBezTo>
                  <a:lnTo>
                    <a:pt x="2299" y="7721"/>
                  </a:lnTo>
                  <a:cubicBezTo>
                    <a:pt x="2156" y="7721"/>
                    <a:pt x="2014" y="7846"/>
                    <a:pt x="2014" y="8006"/>
                  </a:cubicBezTo>
                  <a:lnTo>
                    <a:pt x="2014" y="8881"/>
                  </a:lnTo>
                  <a:cubicBezTo>
                    <a:pt x="1175" y="8470"/>
                    <a:pt x="586" y="7596"/>
                    <a:pt x="586" y="6579"/>
                  </a:cubicBezTo>
                  <a:lnTo>
                    <a:pt x="586" y="4295"/>
                  </a:lnTo>
                  <a:cubicBezTo>
                    <a:pt x="595" y="4108"/>
                    <a:pt x="733" y="4014"/>
                    <a:pt x="872" y="4014"/>
                  </a:cubicBezTo>
                  <a:close/>
                  <a:moveTo>
                    <a:pt x="1514" y="9255"/>
                  </a:moveTo>
                  <a:cubicBezTo>
                    <a:pt x="1996" y="9559"/>
                    <a:pt x="2567" y="9737"/>
                    <a:pt x="3173" y="9737"/>
                  </a:cubicBezTo>
                  <a:cubicBezTo>
                    <a:pt x="3762" y="9737"/>
                    <a:pt x="4333" y="9559"/>
                    <a:pt x="4815" y="9255"/>
                  </a:cubicBezTo>
                  <a:lnTo>
                    <a:pt x="4815" y="9255"/>
                  </a:lnTo>
                  <a:cubicBezTo>
                    <a:pt x="4574" y="9951"/>
                    <a:pt x="3869" y="10299"/>
                    <a:pt x="3164" y="10299"/>
                  </a:cubicBezTo>
                  <a:cubicBezTo>
                    <a:pt x="2460" y="10299"/>
                    <a:pt x="1755" y="9951"/>
                    <a:pt x="1514" y="9255"/>
                  </a:cubicBezTo>
                  <a:close/>
                  <a:moveTo>
                    <a:pt x="1371" y="10129"/>
                  </a:moveTo>
                  <a:cubicBezTo>
                    <a:pt x="1746" y="10522"/>
                    <a:pt x="2281" y="10790"/>
                    <a:pt x="2870" y="10861"/>
                  </a:cubicBezTo>
                  <a:lnTo>
                    <a:pt x="2870" y="14073"/>
                  </a:lnTo>
                  <a:lnTo>
                    <a:pt x="1175" y="14073"/>
                  </a:lnTo>
                  <a:lnTo>
                    <a:pt x="1371" y="10129"/>
                  </a:lnTo>
                  <a:close/>
                  <a:moveTo>
                    <a:pt x="4958" y="10129"/>
                  </a:moveTo>
                  <a:lnTo>
                    <a:pt x="5154" y="14073"/>
                  </a:lnTo>
                  <a:lnTo>
                    <a:pt x="3459" y="14073"/>
                  </a:lnTo>
                  <a:lnTo>
                    <a:pt x="3459" y="10861"/>
                  </a:lnTo>
                  <a:cubicBezTo>
                    <a:pt x="4048" y="10790"/>
                    <a:pt x="4583" y="10522"/>
                    <a:pt x="4958" y="10129"/>
                  </a:cubicBezTo>
                  <a:close/>
                  <a:moveTo>
                    <a:pt x="3161" y="1"/>
                  </a:moveTo>
                  <a:cubicBezTo>
                    <a:pt x="2813" y="1"/>
                    <a:pt x="2463" y="203"/>
                    <a:pt x="2335" y="637"/>
                  </a:cubicBezTo>
                  <a:cubicBezTo>
                    <a:pt x="2230" y="593"/>
                    <a:pt x="2123" y="573"/>
                    <a:pt x="2018" y="573"/>
                  </a:cubicBezTo>
                  <a:cubicBezTo>
                    <a:pt x="1568" y="573"/>
                    <a:pt x="1157" y="945"/>
                    <a:pt x="1157" y="1422"/>
                  </a:cubicBezTo>
                  <a:lnTo>
                    <a:pt x="1157" y="3474"/>
                  </a:lnTo>
                  <a:cubicBezTo>
                    <a:pt x="1068" y="3441"/>
                    <a:pt x="975" y="3426"/>
                    <a:pt x="884" y="3426"/>
                  </a:cubicBezTo>
                  <a:cubicBezTo>
                    <a:pt x="431" y="3426"/>
                    <a:pt x="0" y="3805"/>
                    <a:pt x="15" y="4295"/>
                  </a:cubicBezTo>
                  <a:lnTo>
                    <a:pt x="15" y="6579"/>
                  </a:lnTo>
                  <a:cubicBezTo>
                    <a:pt x="15" y="7417"/>
                    <a:pt x="336" y="8167"/>
                    <a:pt x="872" y="8738"/>
                  </a:cubicBezTo>
                  <a:lnTo>
                    <a:pt x="586" y="14358"/>
                  </a:lnTo>
                  <a:cubicBezTo>
                    <a:pt x="586" y="14430"/>
                    <a:pt x="622" y="14501"/>
                    <a:pt x="675" y="14554"/>
                  </a:cubicBezTo>
                  <a:cubicBezTo>
                    <a:pt x="729" y="14626"/>
                    <a:pt x="800" y="14644"/>
                    <a:pt x="872" y="14644"/>
                  </a:cubicBezTo>
                  <a:lnTo>
                    <a:pt x="5457" y="14644"/>
                  </a:lnTo>
                  <a:cubicBezTo>
                    <a:pt x="5529" y="14644"/>
                    <a:pt x="5600" y="14626"/>
                    <a:pt x="5654" y="14554"/>
                  </a:cubicBezTo>
                  <a:cubicBezTo>
                    <a:pt x="5725" y="14501"/>
                    <a:pt x="5743" y="14430"/>
                    <a:pt x="5743" y="14358"/>
                  </a:cubicBezTo>
                  <a:lnTo>
                    <a:pt x="5457" y="8738"/>
                  </a:lnTo>
                  <a:cubicBezTo>
                    <a:pt x="5993" y="8167"/>
                    <a:pt x="6314" y="7417"/>
                    <a:pt x="6314" y="6579"/>
                  </a:cubicBezTo>
                  <a:lnTo>
                    <a:pt x="6314" y="2868"/>
                  </a:lnTo>
                  <a:cubicBezTo>
                    <a:pt x="6314" y="2386"/>
                    <a:pt x="5921" y="1993"/>
                    <a:pt x="5457" y="1993"/>
                  </a:cubicBezTo>
                  <a:cubicBezTo>
                    <a:pt x="5350" y="1993"/>
                    <a:pt x="5261" y="2011"/>
                    <a:pt x="5172" y="2047"/>
                  </a:cubicBezTo>
                  <a:lnTo>
                    <a:pt x="5172" y="1708"/>
                  </a:lnTo>
                  <a:cubicBezTo>
                    <a:pt x="5172" y="1233"/>
                    <a:pt x="4752" y="857"/>
                    <a:pt x="4303" y="857"/>
                  </a:cubicBezTo>
                  <a:cubicBezTo>
                    <a:pt x="4212" y="857"/>
                    <a:pt x="4120" y="872"/>
                    <a:pt x="4030" y="905"/>
                  </a:cubicBezTo>
                  <a:lnTo>
                    <a:pt x="4030" y="851"/>
                  </a:lnTo>
                  <a:cubicBezTo>
                    <a:pt x="4010" y="302"/>
                    <a:pt x="3586" y="1"/>
                    <a:pt x="3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61"/>
          <p:cNvGrpSpPr/>
          <p:nvPr/>
        </p:nvGrpSpPr>
        <p:grpSpPr>
          <a:xfrm>
            <a:off x="5782825" y="2811775"/>
            <a:ext cx="390350" cy="321625"/>
            <a:chOff x="5782825" y="2811775"/>
            <a:chExt cx="390350" cy="321625"/>
          </a:xfrm>
        </p:grpSpPr>
        <p:sp>
          <p:nvSpPr>
            <p:cNvPr id="2945" name="Google Shape;2945;p61"/>
            <p:cNvSpPr/>
            <p:nvPr/>
          </p:nvSpPr>
          <p:spPr>
            <a:xfrm>
              <a:off x="5782825" y="2833075"/>
              <a:ext cx="294000" cy="286050"/>
            </a:xfrm>
            <a:custGeom>
              <a:rect b="b" l="l" r="r" t="t"/>
              <a:pathLst>
                <a:path extrusionOk="0" h="11442" w="11760">
                  <a:moveTo>
                    <a:pt x="6317" y="567"/>
                  </a:moveTo>
                  <a:cubicBezTo>
                    <a:pt x="6455" y="567"/>
                    <a:pt x="6594" y="665"/>
                    <a:pt x="6603" y="861"/>
                  </a:cubicBezTo>
                  <a:cubicBezTo>
                    <a:pt x="6603" y="1022"/>
                    <a:pt x="6478" y="1147"/>
                    <a:pt x="6317" y="1147"/>
                  </a:cubicBezTo>
                  <a:cubicBezTo>
                    <a:pt x="6157" y="1147"/>
                    <a:pt x="6032" y="1022"/>
                    <a:pt x="6032" y="861"/>
                  </a:cubicBezTo>
                  <a:cubicBezTo>
                    <a:pt x="6041" y="665"/>
                    <a:pt x="6179" y="567"/>
                    <a:pt x="6317" y="567"/>
                  </a:cubicBezTo>
                  <a:close/>
                  <a:moveTo>
                    <a:pt x="4783" y="1378"/>
                  </a:moveTo>
                  <a:lnTo>
                    <a:pt x="4783" y="1378"/>
                  </a:lnTo>
                  <a:cubicBezTo>
                    <a:pt x="4408" y="1825"/>
                    <a:pt x="4105" y="2431"/>
                    <a:pt x="3873" y="3145"/>
                  </a:cubicBezTo>
                  <a:lnTo>
                    <a:pt x="2392" y="3145"/>
                  </a:lnTo>
                  <a:cubicBezTo>
                    <a:pt x="2981" y="2342"/>
                    <a:pt x="3801" y="1717"/>
                    <a:pt x="4783" y="1378"/>
                  </a:cubicBezTo>
                  <a:close/>
                  <a:moveTo>
                    <a:pt x="5639" y="1378"/>
                  </a:moveTo>
                  <a:cubicBezTo>
                    <a:pt x="5728" y="1503"/>
                    <a:pt x="5871" y="1610"/>
                    <a:pt x="6032" y="1664"/>
                  </a:cubicBezTo>
                  <a:lnTo>
                    <a:pt x="6032" y="3145"/>
                  </a:lnTo>
                  <a:lnTo>
                    <a:pt x="4479" y="3145"/>
                  </a:lnTo>
                  <a:cubicBezTo>
                    <a:pt x="4693" y="2467"/>
                    <a:pt x="5175" y="1682"/>
                    <a:pt x="5639" y="1378"/>
                  </a:cubicBezTo>
                  <a:close/>
                  <a:moveTo>
                    <a:pt x="6995" y="1378"/>
                  </a:moveTo>
                  <a:cubicBezTo>
                    <a:pt x="7388" y="1646"/>
                    <a:pt x="7745" y="2146"/>
                    <a:pt x="8030" y="2806"/>
                  </a:cubicBezTo>
                  <a:cubicBezTo>
                    <a:pt x="7923" y="2895"/>
                    <a:pt x="7852" y="3020"/>
                    <a:pt x="7798" y="3145"/>
                  </a:cubicBezTo>
                  <a:lnTo>
                    <a:pt x="6603" y="3145"/>
                  </a:lnTo>
                  <a:lnTo>
                    <a:pt x="6603" y="1664"/>
                  </a:lnTo>
                  <a:cubicBezTo>
                    <a:pt x="6763" y="1610"/>
                    <a:pt x="6906" y="1503"/>
                    <a:pt x="6995" y="1378"/>
                  </a:cubicBezTo>
                  <a:close/>
                  <a:moveTo>
                    <a:pt x="7852" y="1396"/>
                  </a:moveTo>
                  <a:lnTo>
                    <a:pt x="7852" y="1396"/>
                  </a:lnTo>
                  <a:cubicBezTo>
                    <a:pt x="8833" y="1717"/>
                    <a:pt x="9654" y="2342"/>
                    <a:pt x="10242" y="3145"/>
                  </a:cubicBezTo>
                  <a:lnTo>
                    <a:pt x="9422" y="3145"/>
                  </a:lnTo>
                  <a:cubicBezTo>
                    <a:pt x="9305" y="2811"/>
                    <a:pt x="8985" y="2571"/>
                    <a:pt x="8622" y="2571"/>
                  </a:cubicBezTo>
                  <a:cubicBezTo>
                    <a:pt x="8597" y="2571"/>
                    <a:pt x="8572" y="2572"/>
                    <a:pt x="8547" y="2574"/>
                  </a:cubicBezTo>
                  <a:cubicBezTo>
                    <a:pt x="8351" y="2092"/>
                    <a:pt x="8119" y="1700"/>
                    <a:pt x="7852" y="1396"/>
                  </a:cubicBezTo>
                  <a:close/>
                  <a:moveTo>
                    <a:pt x="8601" y="3149"/>
                  </a:moveTo>
                  <a:cubicBezTo>
                    <a:pt x="8739" y="3149"/>
                    <a:pt x="8878" y="3243"/>
                    <a:pt x="8886" y="3430"/>
                  </a:cubicBezTo>
                  <a:cubicBezTo>
                    <a:pt x="8886" y="3591"/>
                    <a:pt x="8762" y="3716"/>
                    <a:pt x="8601" y="3716"/>
                  </a:cubicBezTo>
                  <a:cubicBezTo>
                    <a:pt x="8440" y="3716"/>
                    <a:pt x="8315" y="3591"/>
                    <a:pt x="8315" y="3430"/>
                  </a:cubicBezTo>
                  <a:cubicBezTo>
                    <a:pt x="8324" y="3243"/>
                    <a:pt x="8463" y="3149"/>
                    <a:pt x="8601" y="3149"/>
                  </a:cubicBezTo>
                  <a:close/>
                  <a:moveTo>
                    <a:pt x="3712" y="3716"/>
                  </a:moveTo>
                  <a:cubicBezTo>
                    <a:pt x="3605" y="4180"/>
                    <a:pt x="3534" y="4662"/>
                    <a:pt x="3480" y="5179"/>
                  </a:cubicBezTo>
                  <a:cubicBezTo>
                    <a:pt x="3230" y="5268"/>
                    <a:pt x="3016" y="5464"/>
                    <a:pt x="2927" y="5714"/>
                  </a:cubicBezTo>
                  <a:lnTo>
                    <a:pt x="1464" y="5714"/>
                  </a:lnTo>
                  <a:cubicBezTo>
                    <a:pt x="1500" y="5001"/>
                    <a:pt x="1696" y="4322"/>
                    <a:pt x="2035" y="3716"/>
                  </a:cubicBezTo>
                  <a:close/>
                  <a:moveTo>
                    <a:pt x="6032" y="3716"/>
                  </a:moveTo>
                  <a:lnTo>
                    <a:pt x="6032" y="5714"/>
                  </a:lnTo>
                  <a:lnTo>
                    <a:pt x="4551" y="5714"/>
                  </a:lnTo>
                  <a:cubicBezTo>
                    <a:pt x="4461" y="5482"/>
                    <a:pt x="4283" y="5304"/>
                    <a:pt x="4069" y="5215"/>
                  </a:cubicBezTo>
                  <a:cubicBezTo>
                    <a:pt x="4105" y="4679"/>
                    <a:pt x="4176" y="4180"/>
                    <a:pt x="4301" y="3716"/>
                  </a:cubicBezTo>
                  <a:close/>
                  <a:moveTo>
                    <a:pt x="7798" y="3716"/>
                  </a:moveTo>
                  <a:cubicBezTo>
                    <a:pt x="7905" y="4001"/>
                    <a:pt x="8155" y="4215"/>
                    <a:pt x="8458" y="4269"/>
                  </a:cubicBezTo>
                  <a:cubicBezTo>
                    <a:pt x="8530" y="4733"/>
                    <a:pt x="8583" y="5215"/>
                    <a:pt x="8601" y="5714"/>
                  </a:cubicBezTo>
                  <a:lnTo>
                    <a:pt x="6603" y="5714"/>
                  </a:lnTo>
                  <a:lnTo>
                    <a:pt x="6603" y="3716"/>
                  </a:lnTo>
                  <a:close/>
                  <a:moveTo>
                    <a:pt x="10599" y="3716"/>
                  </a:moveTo>
                  <a:cubicBezTo>
                    <a:pt x="10938" y="4322"/>
                    <a:pt x="11135" y="5001"/>
                    <a:pt x="11170" y="5714"/>
                  </a:cubicBezTo>
                  <a:lnTo>
                    <a:pt x="9172" y="5714"/>
                  </a:lnTo>
                  <a:cubicBezTo>
                    <a:pt x="9154" y="5197"/>
                    <a:pt x="9101" y="4679"/>
                    <a:pt x="9011" y="4180"/>
                  </a:cubicBezTo>
                  <a:cubicBezTo>
                    <a:pt x="9208" y="4091"/>
                    <a:pt x="9350" y="3912"/>
                    <a:pt x="9422" y="3716"/>
                  </a:cubicBezTo>
                  <a:close/>
                  <a:moveTo>
                    <a:pt x="3748" y="5714"/>
                  </a:moveTo>
                  <a:cubicBezTo>
                    <a:pt x="3908" y="5714"/>
                    <a:pt x="4033" y="5839"/>
                    <a:pt x="4033" y="6000"/>
                  </a:cubicBezTo>
                  <a:cubicBezTo>
                    <a:pt x="4033" y="6160"/>
                    <a:pt x="3908" y="6285"/>
                    <a:pt x="3748" y="6285"/>
                  </a:cubicBezTo>
                  <a:cubicBezTo>
                    <a:pt x="3355" y="6267"/>
                    <a:pt x="3355" y="5732"/>
                    <a:pt x="3748" y="5714"/>
                  </a:cubicBezTo>
                  <a:close/>
                  <a:moveTo>
                    <a:pt x="2927" y="6285"/>
                  </a:moveTo>
                  <a:cubicBezTo>
                    <a:pt x="3016" y="6553"/>
                    <a:pt x="3230" y="6749"/>
                    <a:pt x="3480" y="6820"/>
                  </a:cubicBezTo>
                  <a:cubicBezTo>
                    <a:pt x="3534" y="7338"/>
                    <a:pt x="3605" y="7837"/>
                    <a:pt x="3712" y="8301"/>
                  </a:cubicBezTo>
                  <a:lnTo>
                    <a:pt x="2552" y="8301"/>
                  </a:lnTo>
                  <a:cubicBezTo>
                    <a:pt x="2427" y="7962"/>
                    <a:pt x="2124" y="7730"/>
                    <a:pt x="1767" y="7713"/>
                  </a:cubicBezTo>
                  <a:cubicBezTo>
                    <a:pt x="1589" y="7267"/>
                    <a:pt x="1500" y="6785"/>
                    <a:pt x="1464" y="6285"/>
                  </a:cubicBezTo>
                  <a:close/>
                  <a:moveTo>
                    <a:pt x="6032" y="6285"/>
                  </a:moveTo>
                  <a:lnTo>
                    <a:pt x="6032" y="8301"/>
                  </a:lnTo>
                  <a:lnTo>
                    <a:pt x="4301" y="8301"/>
                  </a:lnTo>
                  <a:cubicBezTo>
                    <a:pt x="4194" y="7837"/>
                    <a:pt x="4105" y="7338"/>
                    <a:pt x="4069" y="6803"/>
                  </a:cubicBezTo>
                  <a:cubicBezTo>
                    <a:pt x="4283" y="6713"/>
                    <a:pt x="4461" y="6517"/>
                    <a:pt x="4551" y="6285"/>
                  </a:cubicBezTo>
                  <a:close/>
                  <a:moveTo>
                    <a:pt x="1740" y="8292"/>
                  </a:moveTo>
                  <a:cubicBezTo>
                    <a:pt x="1883" y="8292"/>
                    <a:pt x="2026" y="8391"/>
                    <a:pt x="2035" y="8587"/>
                  </a:cubicBezTo>
                  <a:cubicBezTo>
                    <a:pt x="2035" y="8730"/>
                    <a:pt x="1892" y="8872"/>
                    <a:pt x="1749" y="8872"/>
                  </a:cubicBezTo>
                  <a:cubicBezTo>
                    <a:pt x="1589" y="8872"/>
                    <a:pt x="1446" y="8730"/>
                    <a:pt x="1446" y="8587"/>
                  </a:cubicBezTo>
                  <a:cubicBezTo>
                    <a:pt x="1455" y="8391"/>
                    <a:pt x="1598" y="8292"/>
                    <a:pt x="1740" y="8292"/>
                  </a:cubicBezTo>
                  <a:close/>
                  <a:moveTo>
                    <a:pt x="3873" y="8872"/>
                  </a:moveTo>
                  <a:cubicBezTo>
                    <a:pt x="4087" y="9533"/>
                    <a:pt x="4372" y="10121"/>
                    <a:pt x="4800" y="10621"/>
                  </a:cubicBezTo>
                  <a:cubicBezTo>
                    <a:pt x="3891" y="10335"/>
                    <a:pt x="3088" y="9764"/>
                    <a:pt x="2481" y="8997"/>
                  </a:cubicBezTo>
                  <a:cubicBezTo>
                    <a:pt x="2517" y="8962"/>
                    <a:pt x="2534" y="8908"/>
                    <a:pt x="2552" y="8872"/>
                  </a:cubicBezTo>
                  <a:close/>
                  <a:moveTo>
                    <a:pt x="6032" y="8872"/>
                  </a:moveTo>
                  <a:lnTo>
                    <a:pt x="6032" y="10835"/>
                  </a:lnTo>
                  <a:cubicBezTo>
                    <a:pt x="5407" y="10657"/>
                    <a:pt x="4854" y="9907"/>
                    <a:pt x="4479" y="8872"/>
                  </a:cubicBezTo>
                  <a:close/>
                  <a:moveTo>
                    <a:pt x="6317" y="0"/>
                  </a:moveTo>
                  <a:cubicBezTo>
                    <a:pt x="5965" y="0"/>
                    <a:pt x="5612" y="210"/>
                    <a:pt x="5496" y="629"/>
                  </a:cubicBezTo>
                  <a:cubicBezTo>
                    <a:pt x="2142" y="1093"/>
                    <a:pt x="1" y="4751"/>
                    <a:pt x="1214" y="7891"/>
                  </a:cubicBezTo>
                  <a:cubicBezTo>
                    <a:pt x="542" y="8438"/>
                    <a:pt x="979" y="9436"/>
                    <a:pt x="1721" y="9436"/>
                  </a:cubicBezTo>
                  <a:cubicBezTo>
                    <a:pt x="1826" y="9436"/>
                    <a:pt x="1937" y="9416"/>
                    <a:pt x="2053" y="9372"/>
                  </a:cubicBezTo>
                  <a:cubicBezTo>
                    <a:pt x="3070" y="10674"/>
                    <a:pt x="4676" y="11442"/>
                    <a:pt x="6317" y="11442"/>
                  </a:cubicBezTo>
                  <a:cubicBezTo>
                    <a:pt x="6478" y="11442"/>
                    <a:pt x="6603" y="11317"/>
                    <a:pt x="6603" y="11156"/>
                  </a:cubicBezTo>
                  <a:lnTo>
                    <a:pt x="6603" y="6285"/>
                  </a:lnTo>
                  <a:lnTo>
                    <a:pt x="11474" y="6285"/>
                  </a:lnTo>
                  <a:cubicBezTo>
                    <a:pt x="11616" y="6285"/>
                    <a:pt x="11759" y="6160"/>
                    <a:pt x="11759" y="6000"/>
                  </a:cubicBezTo>
                  <a:cubicBezTo>
                    <a:pt x="11759" y="3323"/>
                    <a:pt x="9779" y="1039"/>
                    <a:pt x="7138" y="629"/>
                  </a:cubicBezTo>
                  <a:cubicBezTo>
                    <a:pt x="7022" y="210"/>
                    <a:pt x="6669" y="0"/>
                    <a:pt x="6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1"/>
            <p:cNvSpPr/>
            <p:nvPr/>
          </p:nvSpPr>
          <p:spPr>
            <a:xfrm>
              <a:off x="5962150" y="3004475"/>
              <a:ext cx="42850" cy="57550"/>
            </a:xfrm>
            <a:custGeom>
              <a:rect b="b" l="l" r="r" t="t"/>
              <a:pathLst>
                <a:path extrusionOk="0" h="2302" w="1714">
                  <a:moveTo>
                    <a:pt x="1142" y="571"/>
                  </a:moveTo>
                  <a:lnTo>
                    <a:pt x="1142" y="1731"/>
                  </a:lnTo>
                  <a:lnTo>
                    <a:pt x="572" y="1731"/>
                  </a:lnTo>
                  <a:lnTo>
                    <a:pt x="572" y="571"/>
                  </a:lnTo>
                  <a:close/>
                  <a:moveTo>
                    <a:pt x="286" y="0"/>
                  </a:moveTo>
                  <a:cubicBezTo>
                    <a:pt x="125" y="0"/>
                    <a:pt x="1" y="143"/>
                    <a:pt x="1" y="286"/>
                  </a:cubicBezTo>
                  <a:lnTo>
                    <a:pt x="1" y="2016"/>
                  </a:lnTo>
                  <a:cubicBezTo>
                    <a:pt x="1" y="2159"/>
                    <a:pt x="125" y="2302"/>
                    <a:pt x="286" y="2302"/>
                  </a:cubicBezTo>
                  <a:lnTo>
                    <a:pt x="1428" y="2302"/>
                  </a:lnTo>
                  <a:cubicBezTo>
                    <a:pt x="1589" y="2302"/>
                    <a:pt x="1713" y="2159"/>
                    <a:pt x="1713" y="2016"/>
                  </a:cubicBezTo>
                  <a:lnTo>
                    <a:pt x="1713" y="286"/>
                  </a:lnTo>
                  <a:cubicBezTo>
                    <a:pt x="1713" y="143"/>
                    <a:pt x="1589" y="0"/>
                    <a:pt x="1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1"/>
            <p:cNvSpPr/>
            <p:nvPr/>
          </p:nvSpPr>
          <p:spPr>
            <a:xfrm>
              <a:off x="6047800" y="3004475"/>
              <a:ext cx="43300" cy="57550"/>
            </a:xfrm>
            <a:custGeom>
              <a:rect b="b" l="l" r="r" t="t"/>
              <a:pathLst>
                <a:path extrusionOk="0" h="2302" w="1732">
                  <a:moveTo>
                    <a:pt x="1160" y="571"/>
                  </a:moveTo>
                  <a:lnTo>
                    <a:pt x="1160" y="1731"/>
                  </a:lnTo>
                  <a:lnTo>
                    <a:pt x="571" y="1731"/>
                  </a:lnTo>
                  <a:lnTo>
                    <a:pt x="571" y="571"/>
                  </a:lnTo>
                  <a:close/>
                  <a:moveTo>
                    <a:pt x="286" y="0"/>
                  </a:moveTo>
                  <a:cubicBezTo>
                    <a:pt x="143" y="0"/>
                    <a:pt x="0" y="143"/>
                    <a:pt x="0" y="286"/>
                  </a:cubicBezTo>
                  <a:lnTo>
                    <a:pt x="0" y="2016"/>
                  </a:lnTo>
                  <a:cubicBezTo>
                    <a:pt x="0" y="2159"/>
                    <a:pt x="143" y="2302"/>
                    <a:pt x="286" y="2302"/>
                  </a:cubicBezTo>
                  <a:lnTo>
                    <a:pt x="1446" y="2302"/>
                  </a:lnTo>
                  <a:cubicBezTo>
                    <a:pt x="1588" y="2302"/>
                    <a:pt x="1731" y="2159"/>
                    <a:pt x="1731" y="2016"/>
                  </a:cubicBezTo>
                  <a:lnTo>
                    <a:pt x="1731" y="286"/>
                  </a:lnTo>
                  <a:cubicBezTo>
                    <a:pt x="1731" y="143"/>
                    <a:pt x="1588" y="0"/>
                    <a:pt x="1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1"/>
            <p:cNvSpPr/>
            <p:nvPr/>
          </p:nvSpPr>
          <p:spPr>
            <a:xfrm>
              <a:off x="6019250" y="3004475"/>
              <a:ext cx="14300" cy="57450"/>
            </a:xfrm>
            <a:custGeom>
              <a:rect b="b" l="l" r="r" t="t"/>
              <a:pathLst>
                <a:path extrusionOk="0" h="2298" w="572">
                  <a:moveTo>
                    <a:pt x="286" y="0"/>
                  </a:moveTo>
                  <a:cubicBezTo>
                    <a:pt x="125" y="0"/>
                    <a:pt x="0" y="143"/>
                    <a:pt x="0" y="286"/>
                  </a:cubicBezTo>
                  <a:lnTo>
                    <a:pt x="0" y="2016"/>
                  </a:lnTo>
                  <a:cubicBezTo>
                    <a:pt x="9" y="2204"/>
                    <a:pt x="152" y="2297"/>
                    <a:pt x="293" y="2297"/>
                  </a:cubicBezTo>
                  <a:cubicBezTo>
                    <a:pt x="433" y="2297"/>
                    <a:pt x="571" y="2204"/>
                    <a:pt x="571" y="2016"/>
                  </a:cubicBezTo>
                  <a:lnTo>
                    <a:pt x="571" y="286"/>
                  </a:lnTo>
                  <a:cubicBezTo>
                    <a:pt x="571" y="143"/>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1"/>
            <p:cNvSpPr/>
            <p:nvPr/>
          </p:nvSpPr>
          <p:spPr>
            <a:xfrm>
              <a:off x="6105350" y="3004475"/>
              <a:ext cx="14275" cy="57450"/>
            </a:xfrm>
            <a:custGeom>
              <a:rect b="b" l="l" r="r" t="t"/>
              <a:pathLst>
                <a:path extrusionOk="0" h="2298" w="571">
                  <a:moveTo>
                    <a:pt x="286" y="0"/>
                  </a:moveTo>
                  <a:cubicBezTo>
                    <a:pt x="125" y="0"/>
                    <a:pt x="0" y="143"/>
                    <a:pt x="0" y="286"/>
                  </a:cubicBezTo>
                  <a:lnTo>
                    <a:pt x="0" y="2016"/>
                  </a:lnTo>
                  <a:cubicBezTo>
                    <a:pt x="9" y="2204"/>
                    <a:pt x="147" y="2297"/>
                    <a:pt x="286" y="2297"/>
                  </a:cubicBezTo>
                  <a:cubicBezTo>
                    <a:pt x="424" y="2297"/>
                    <a:pt x="562" y="2204"/>
                    <a:pt x="571" y="2016"/>
                  </a:cubicBezTo>
                  <a:lnTo>
                    <a:pt x="571" y="286"/>
                  </a:lnTo>
                  <a:cubicBezTo>
                    <a:pt x="571" y="143"/>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1"/>
            <p:cNvSpPr/>
            <p:nvPr/>
          </p:nvSpPr>
          <p:spPr>
            <a:xfrm>
              <a:off x="5962150" y="3076275"/>
              <a:ext cx="42850" cy="57125"/>
            </a:xfrm>
            <a:custGeom>
              <a:rect b="b" l="l" r="r" t="t"/>
              <a:pathLst>
                <a:path extrusionOk="0" h="2285" w="1714">
                  <a:moveTo>
                    <a:pt x="1142" y="572"/>
                  </a:moveTo>
                  <a:lnTo>
                    <a:pt x="1142" y="1714"/>
                  </a:lnTo>
                  <a:lnTo>
                    <a:pt x="572" y="1714"/>
                  </a:lnTo>
                  <a:lnTo>
                    <a:pt x="572" y="572"/>
                  </a:lnTo>
                  <a:close/>
                  <a:moveTo>
                    <a:pt x="286" y="1"/>
                  </a:moveTo>
                  <a:cubicBezTo>
                    <a:pt x="125" y="1"/>
                    <a:pt x="1" y="126"/>
                    <a:pt x="1" y="286"/>
                  </a:cubicBezTo>
                  <a:lnTo>
                    <a:pt x="1" y="1999"/>
                  </a:lnTo>
                  <a:cubicBezTo>
                    <a:pt x="1" y="2160"/>
                    <a:pt x="125" y="2285"/>
                    <a:pt x="286" y="2285"/>
                  </a:cubicBezTo>
                  <a:lnTo>
                    <a:pt x="1428" y="2285"/>
                  </a:lnTo>
                  <a:cubicBezTo>
                    <a:pt x="1589" y="2285"/>
                    <a:pt x="1713" y="2160"/>
                    <a:pt x="1713" y="1999"/>
                  </a:cubicBezTo>
                  <a:lnTo>
                    <a:pt x="1713" y="286"/>
                  </a:lnTo>
                  <a:cubicBezTo>
                    <a:pt x="1713" y="126"/>
                    <a:pt x="1589"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1"/>
            <p:cNvSpPr/>
            <p:nvPr/>
          </p:nvSpPr>
          <p:spPr>
            <a:xfrm>
              <a:off x="6076800" y="3076275"/>
              <a:ext cx="42825" cy="57125"/>
            </a:xfrm>
            <a:custGeom>
              <a:rect b="b" l="l" r="r" t="t"/>
              <a:pathLst>
                <a:path extrusionOk="0" h="2285" w="1713">
                  <a:moveTo>
                    <a:pt x="1142" y="572"/>
                  </a:moveTo>
                  <a:lnTo>
                    <a:pt x="1142" y="1714"/>
                  </a:lnTo>
                  <a:lnTo>
                    <a:pt x="571" y="1714"/>
                  </a:lnTo>
                  <a:lnTo>
                    <a:pt x="571" y="572"/>
                  </a:lnTo>
                  <a:close/>
                  <a:moveTo>
                    <a:pt x="286" y="1"/>
                  </a:moveTo>
                  <a:cubicBezTo>
                    <a:pt x="125" y="1"/>
                    <a:pt x="0" y="126"/>
                    <a:pt x="0" y="286"/>
                  </a:cubicBezTo>
                  <a:lnTo>
                    <a:pt x="0" y="1999"/>
                  </a:lnTo>
                  <a:cubicBezTo>
                    <a:pt x="0" y="2160"/>
                    <a:pt x="125" y="2285"/>
                    <a:pt x="286" y="2285"/>
                  </a:cubicBezTo>
                  <a:lnTo>
                    <a:pt x="1428" y="2285"/>
                  </a:lnTo>
                  <a:cubicBezTo>
                    <a:pt x="1588" y="2285"/>
                    <a:pt x="1713" y="2160"/>
                    <a:pt x="1713" y="1999"/>
                  </a:cubicBezTo>
                  <a:lnTo>
                    <a:pt x="1713" y="286"/>
                  </a:lnTo>
                  <a:cubicBezTo>
                    <a:pt x="1713" y="126"/>
                    <a:pt x="1588"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1"/>
            <p:cNvSpPr/>
            <p:nvPr/>
          </p:nvSpPr>
          <p:spPr>
            <a:xfrm>
              <a:off x="6019250" y="3076275"/>
              <a:ext cx="14300" cy="57025"/>
            </a:xfrm>
            <a:custGeom>
              <a:rect b="b" l="l" r="r" t="t"/>
              <a:pathLst>
                <a:path extrusionOk="0" h="2281" w="572">
                  <a:moveTo>
                    <a:pt x="286" y="1"/>
                  </a:moveTo>
                  <a:cubicBezTo>
                    <a:pt x="125" y="1"/>
                    <a:pt x="0" y="126"/>
                    <a:pt x="0" y="286"/>
                  </a:cubicBezTo>
                  <a:lnTo>
                    <a:pt x="0" y="1999"/>
                  </a:lnTo>
                  <a:cubicBezTo>
                    <a:pt x="9" y="2187"/>
                    <a:pt x="152" y="2280"/>
                    <a:pt x="293" y="2280"/>
                  </a:cubicBezTo>
                  <a:cubicBezTo>
                    <a:pt x="433" y="2280"/>
                    <a:pt x="571" y="2187"/>
                    <a:pt x="571" y="1999"/>
                  </a:cubicBezTo>
                  <a:lnTo>
                    <a:pt x="571" y="286"/>
                  </a:lnTo>
                  <a:cubicBezTo>
                    <a:pt x="571" y="126"/>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1"/>
            <p:cNvSpPr/>
            <p:nvPr/>
          </p:nvSpPr>
          <p:spPr>
            <a:xfrm>
              <a:off x="6047800" y="3076275"/>
              <a:ext cx="14300" cy="57025"/>
            </a:xfrm>
            <a:custGeom>
              <a:rect b="b" l="l" r="r" t="t"/>
              <a:pathLst>
                <a:path extrusionOk="0" h="2281" w="572">
                  <a:moveTo>
                    <a:pt x="286" y="1"/>
                  </a:moveTo>
                  <a:cubicBezTo>
                    <a:pt x="143" y="1"/>
                    <a:pt x="0" y="126"/>
                    <a:pt x="0" y="286"/>
                  </a:cubicBezTo>
                  <a:lnTo>
                    <a:pt x="0" y="1999"/>
                  </a:lnTo>
                  <a:cubicBezTo>
                    <a:pt x="9" y="2187"/>
                    <a:pt x="152" y="2280"/>
                    <a:pt x="293" y="2280"/>
                  </a:cubicBezTo>
                  <a:cubicBezTo>
                    <a:pt x="433" y="2280"/>
                    <a:pt x="571" y="2187"/>
                    <a:pt x="571" y="1999"/>
                  </a:cubicBezTo>
                  <a:lnTo>
                    <a:pt x="571" y="286"/>
                  </a:lnTo>
                  <a:cubicBezTo>
                    <a:pt x="571" y="126"/>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1"/>
            <p:cNvSpPr/>
            <p:nvPr/>
          </p:nvSpPr>
          <p:spPr>
            <a:xfrm>
              <a:off x="6051375" y="2861725"/>
              <a:ext cx="121800" cy="28350"/>
            </a:xfrm>
            <a:custGeom>
              <a:rect b="b" l="l" r="r" t="t"/>
              <a:pathLst>
                <a:path extrusionOk="0" h="1134" w="4872">
                  <a:moveTo>
                    <a:pt x="892" y="1"/>
                  </a:moveTo>
                  <a:cubicBezTo>
                    <a:pt x="821" y="1"/>
                    <a:pt x="749" y="18"/>
                    <a:pt x="696" y="72"/>
                  </a:cubicBezTo>
                  <a:lnTo>
                    <a:pt x="125" y="661"/>
                  </a:lnTo>
                  <a:cubicBezTo>
                    <a:pt x="0" y="768"/>
                    <a:pt x="0" y="946"/>
                    <a:pt x="125" y="1053"/>
                  </a:cubicBezTo>
                  <a:cubicBezTo>
                    <a:pt x="179" y="1107"/>
                    <a:pt x="250" y="1134"/>
                    <a:pt x="321" y="1134"/>
                  </a:cubicBezTo>
                  <a:cubicBezTo>
                    <a:pt x="393" y="1134"/>
                    <a:pt x="464" y="1107"/>
                    <a:pt x="518" y="1053"/>
                  </a:cubicBezTo>
                  <a:lnTo>
                    <a:pt x="1017" y="571"/>
                  </a:lnTo>
                  <a:lnTo>
                    <a:pt x="4496" y="571"/>
                  </a:lnTo>
                  <a:cubicBezTo>
                    <a:pt x="4871" y="554"/>
                    <a:pt x="4871" y="18"/>
                    <a:pt x="4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1"/>
            <p:cNvSpPr/>
            <p:nvPr/>
          </p:nvSpPr>
          <p:spPr>
            <a:xfrm>
              <a:off x="6080800" y="2826050"/>
              <a:ext cx="14300" cy="28575"/>
            </a:xfrm>
            <a:custGeom>
              <a:rect b="b" l="l" r="r" t="t"/>
              <a:pathLst>
                <a:path extrusionOk="0" h="1143" w="572">
                  <a:moveTo>
                    <a:pt x="1" y="0"/>
                  </a:moveTo>
                  <a:lnTo>
                    <a:pt x="1" y="1142"/>
                  </a:lnTo>
                  <a:lnTo>
                    <a:pt x="572" y="1142"/>
                  </a:lnTo>
                  <a:lnTo>
                    <a:pt x="5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1"/>
            <p:cNvSpPr/>
            <p:nvPr/>
          </p:nvSpPr>
          <p:spPr>
            <a:xfrm>
              <a:off x="6109350" y="2811775"/>
              <a:ext cx="14300" cy="42850"/>
            </a:xfrm>
            <a:custGeom>
              <a:rect b="b" l="l" r="r" t="t"/>
              <a:pathLst>
                <a:path extrusionOk="0" h="1714" w="572">
                  <a:moveTo>
                    <a:pt x="1" y="0"/>
                  </a:moveTo>
                  <a:lnTo>
                    <a:pt x="1" y="1713"/>
                  </a:lnTo>
                  <a:lnTo>
                    <a:pt x="572" y="1713"/>
                  </a:lnTo>
                  <a:lnTo>
                    <a:pt x="5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1"/>
            <p:cNvSpPr/>
            <p:nvPr/>
          </p:nvSpPr>
          <p:spPr>
            <a:xfrm>
              <a:off x="6137900" y="2833175"/>
              <a:ext cx="14300" cy="21450"/>
            </a:xfrm>
            <a:custGeom>
              <a:rect b="b" l="l" r="r" t="t"/>
              <a:pathLst>
                <a:path extrusionOk="0" h="858" w="572">
                  <a:moveTo>
                    <a:pt x="1" y="1"/>
                  </a:moveTo>
                  <a:lnTo>
                    <a:pt x="1" y="857"/>
                  </a:lnTo>
                  <a:lnTo>
                    <a:pt x="572" y="857"/>
                  </a:lnTo>
                  <a:lnTo>
                    <a:pt x="5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61"/>
          <p:cNvGrpSpPr/>
          <p:nvPr/>
        </p:nvGrpSpPr>
        <p:grpSpPr>
          <a:xfrm>
            <a:off x="5866250" y="3383175"/>
            <a:ext cx="243125" cy="366250"/>
            <a:chOff x="5866250" y="3383175"/>
            <a:chExt cx="243125" cy="366250"/>
          </a:xfrm>
        </p:grpSpPr>
        <p:sp>
          <p:nvSpPr>
            <p:cNvPr id="2959" name="Google Shape;2959;p61"/>
            <p:cNvSpPr/>
            <p:nvPr/>
          </p:nvSpPr>
          <p:spPr>
            <a:xfrm>
              <a:off x="5952775" y="3437600"/>
              <a:ext cx="70500" cy="14300"/>
            </a:xfrm>
            <a:custGeom>
              <a:rect b="b" l="l" r="r" t="t"/>
              <a:pathLst>
                <a:path extrusionOk="0" h="572" w="2820">
                  <a:moveTo>
                    <a:pt x="376" y="0"/>
                  </a:moveTo>
                  <a:cubicBezTo>
                    <a:pt x="1" y="18"/>
                    <a:pt x="1" y="553"/>
                    <a:pt x="376" y="571"/>
                  </a:cubicBezTo>
                  <a:lnTo>
                    <a:pt x="2427" y="571"/>
                  </a:lnTo>
                  <a:cubicBezTo>
                    <a:pt x="2820" y="553"/>
                    <a:pt x="2820" y="18"/>
                    <a:pt x="2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1"/>
            <p:cNvSpPr/>
            <p:nvPr/>
          </p:nvSpPr>
          <p:spPr>
            <a:xfrm>
              <a:off x="5866250" y="3383175"/>
              <a:ext cx="243125" cy="366250"/>
            </a:xfrm>
            <a:custGeom>
              <a:rect b="b" l="l" r="r" t="t"/>
              <a:pathLst>
                <a:path extrusionOk="0" h="14650" w="9725">
                  <a:moveTo>
                    <a:pt x="7155" y="572"/>
                  </a:moveTo>
                  <a:lnTo>
                    <a:pt x="7155" y="3319"/>
                  </a:lnTo>
                  <a:lnTo>
                    <a:pt x="2570" y="3319"/>
                  </a:lnTo>
                  <a:lnTo>
                    <a:pt x="2570" y="572"/>
                  </a:lnTo>
                  <a:close/>
                  <a:moveTo>
                    <a:pt x="9154" y="5906"/>
                  </a:moveTo>
                  <a:lnTo>
                    <a:pt x="9154" y="6477"/>
                  </a:lnTo>
                  <a:lnTo>
                    <a:pt x="8583" y="6477"/>
                  </a:lnTo>
                  <a:lnTo>
                    <a:pt x="8583" y="5906"/>
                  </a:lnTo>
                  <a:close/>
                  <a:moveTo>
                    <a:pt x="1142" y="6763"/>
                  </a:moveTo>
                  <a:lnTo>
                    <a:pt x="1142" y="7905"/>
                  </a:lnTo>
                  <a:lnTo>
                    <a:pt x="571" y="7905"/>
                  </a:lnTo>
                  <a:lnTo>
                    <a:pt x="571" y="6763"/>
                  </a:lnTo>
                  <a:close/>
                  <a:moveTo>
                    <a:pt x="9154" y="8190"/>
                  </a:moveTo>
                  <a:lnTo>
                    <a:pt x="9154" y="8761"/>
                  </a:lnTo>
                  <a:lnTo>
                    <a:pt x="8583" y="8761"/>
                  </a:lnTo>
                  <a:lnTo>
                    <a:pt x="8583" y="8190"/>
                  </a:lnTo>
                  <a:close/>
                  <a:moveTo>
                    <a:pt x="7726" y="3890"/>
                  </a:moveTo>
                  <a:cubicBezTo>
                    <a:pt x="7887" y="3890"/>
                    <a:pt x="8012" y="4015"/>
                    <a:pt x="8012" y="4176"/>
                  </a:cubicBezTo>
                  <a:lnTo>
                    <a:pt x="8012" y="10474"/>
                  </a:lnTo>
                  <a:cubicBezTo>
                    <a:pt x="8012" y="10635"/>
                    <a:pt x="7887" y="10760"/>
                    <a:pt x="7726" y="10760"/>
                  </a:cubicBezTo>
                  <a:lnTo>
                    <a:pt x="1999" y="10760"/>
                  </a:lnTo>
                  <a:cubicBezTo>
                    <a:pt x="1838" y="10760"/>
                    <a:pt x="1713" y="10635"/>
                    <a:pt x="1713" y="10474"/>
                  </a:cubicBezTo>
                  <a:lnTo>
                    <a:pt x="1713" y="4176"/>
                  </a:lnTo>
                  <a:cubicBezTo>
                    <a:pt x="1713" y="4015"/>
                    <a:pt x="1838" y="3890"/>
                    <a:pt x="1999" y="3890"/>
                  </a:cubicBezTo>
                  <a:close/>
                  <a:moveTo>
                    <a:pt x="7155" y="11331"/>
                  </a:moveTo>
                  <a:lnTo>
                    <a:pt x="7155" y="14078"/>
                  </a:lnTo>
                  <a:lnTo>
                    <a:pt x="2570" y="14078"/>
                  </a:lnTo>
                  <a:lnTo>
                    <a:pt x="2570" y="11331"/>
                  </a:lnTo>
                  <a:close/>
                  <a:moveTo>
                    <a:pt x="2284" y="1"/>
                  </a:moveTo>
                  <a:cubicBezTo>
                    <a:pt x="2124" y="1"/>
                    <a:pt x="1999" y="125"/>
                    <a:pt x="1999" y="286"/>
                  </a:cubicBezTo>
                  <a:lnTo>
                    <a:pt x="1999" y="3319"/>
                  </a:lnTo>
                  <a:cubicBezTo>
                    <a:pt x="1535" y="3319"/>
                    <a:pt x="1142" y="3712"/>
                    <a:pt x="1142" y="4176"/>
                  </a:cubicBezTo>
                  <a:lnTo>
                    <a:pt x="1142" y="6192"/>
                  </a:lnTo>
                  <a:lnTo>
                    <a:pt x="286" y="6192"/>
                  </a:lnTo>
                  <a:cubicBezTo>
                    <a:pt x="125" y="6192"/>
                    <a:pt x="0" y="6317"/>
                    <a:pt x="0" y="6477"/>
                  </a:cubicBezTo>
                  <a:lnTo>
                    <a:pt x="0" y="8190"/>
                  </a:lnTo>
                  <a:cubicBezTo>
                    <a:pt x="0" y="8351"/>
                    <a:pt x="125" y="8476"/>
                    <a:pt x="286" y="8476"/>
                  </a:cubicBezTo>
                  <a:lnTo>
                    <a:pt x="1142" y="8476"/>
                  </a:lnTo>
                  <a:lnTo>
                    <a:pt x="1142" y="10474"/>
                  </a:lnTo>
                  <a:cubicBezTo>
                    <a:pt x="1142" y="10956"/>
                    <a:pt x="1535" y="11331"/>
                    <a:pt x="1999" y="11331"/>
                  </a:cubicBezTo>
                  <a:lnTo>
                    <a:pt x="1999" y="14364"/>
                  </a:lnTo>
                  <a:cubicBezTo>
                    <a:pt x="1999" y="14524"/>
                    <a:pt x="2124" y="14649"/>
                    <a:pt x="2284" y="14649"/>
                  </a:cubicBezTo>
                  <a:lnTo>
                    <a:pt x="7441" y="14649"/>
                  </a:lnTo>
                  <a:cubicBezTo>
                    <a:pt x="7601" y="14649"/>
                    <a:pt x="7726" y="14524"/>
                    <a:pt x="7726" y="14364"/>
                  </a:cubicBezTo>
                  <a:lnTo>
                    <a:pt x="7726" y="11331"/>
                  </a:lnTo>
                  <a:cubicBezTo>
                    <a:pt x="8190" y="11331"/>
                    <a:pt x="8583" y="10956"/>
                    <a:pt x="8583" y="10474"/>
                  </a:cubicBezTo>
                  <a:lnTo>
                    <a:pt x="8583" y="9332"/>
                  </a:lnTo>
                  <a:lnTo>
                    <a:pt x="9439" y="9332"/>
                  </a:lnTo>
                  <a:cubicBezTo>
                    <a:pt x="9600" y="9332"/>
                    <a:pt x="9725" y="9207"/>
                    <a:pt x="9725" y="9047"/>
                  </a:cubicBezTo>
                  <a:lnTo>
                    <a:pt x="9725" y="7905"/>
                  </a:lnTo>
                  <a:cubicBezTo>
                    <a:pt x="9725" y="7744"/>
                    <a:pt x="9600" y="7619"/>
                    <a:pt x="9439" y="7619"/>
                  </a:cubicBezTo>
                  <a:lnTo>
                    <a:pt x="8583" y="7619"/>
                  </a:lnTo>
                  <a:lnTo>
                    <a:pt x="8583" y="7048"/>
                  </a:lnTo>
                  <a:lnTo>
                    <a:pt x="9439" y="7048"/>
                  </a:lnTo>
                  <a:cubicBezTo>
                    <a:pt x="9600" y="7048"/>
                    <a:pt x="9725" y="6906"/>
                    <a:pt x="9725" y="6763"/>
                  </a:cubicBezTo>
                  <a:lnTo>
                    <a:pt x="9725" y="5603"/>
                  </a:lnTo>
                  <a:cubicBezTo>
                    <a:pt x="9725" y="5460"/>
                    <a:pt x="9600" y="5318"/>
                    <a:pt x="9439" y="5318"/>
                  </a:cubicBezTo>
                  <a:lnTo>
                    <a:pt x="8583" y="5318"/>
                  </a:lnTo>
                  <a:lnTo>
                    <a:pt x="8583" y="4176"/>
                  </a:lnTo>
                  <a:cubicBezTo>
                    <a:pt x="8583" y="3712"/>
                    <a:pt x="8190" y="3319"/>
                    <a:pt x="7726" y="3319"/>
                  </a:cubicBezTo>
                  <a:lnTo>
                    <a:pt x="7726" y="286"/>
                  </a:lnTo>
                  <a:cubicBezTo>
                    <a:pt x="7726" y="125"/>
                    <a:pt x="7601" y="1"/>
                    <a:pt x="7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1"/>
            <p:cNvSpPr/>
            <p:nvPr/>
          </p:nvSpPr>
          <p:spPr>
            <a:xfrm>
              <a:off x="5952775" y="3680700"/>
              <a:ext cx="70500" cy="14300"/>
            </a:xfrm>
            <a:custGeom>
              <a:rect b="b" l="l" r="r" t="t"/>
              <a:pathLst>
                <a:path extrusionOk="0" h="572" w="2820">
                  <a:moveTo>
                    <a:pt x="376" y="1"/>
                  </a:moveTo>
                  <a:cubicBezTo>
                    <a:pt x="1" y="18"/>
                    <a:pt x="1" y="554"/>
                    <a:pt x="376" y="572"/>
                  </a:cubicBezTo>
                  <a:lnTo>
                    <a:pt x="2427" y="572"/>
                  </a:lnTo>
                  <a:cubicBezTo>
                    <a:pt x="2820" y="554"/>
                    <a:pt x="2820" y="18"/>
                    <a:pt x="2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1"/>
            <p:cNvSpPr/>
            <p:nvPr/>
          </p:nvSpPr>
          <p:spPr>
            <a:xfrm>
              <a:off x="5930475" y="3501825"/>
              <a:ext cx="114675" cy="128950"/>
            </a:xfrm>
            <a:custGeom>
              <a:rect b="b" l="l" r="r" t="t"/>
              <a:pathLst>
                <a:path extrusionOk="0" h="5158" w="4587">
                  <a:moveTo>
                    <a:pt x="1143" y="1"/>
                  </a:moveTo>
                  <a:lnTo>
                    <a:pt x="1" y="1143"/>
                  </a:lnTo>
                  <a:lnTo>
                    <a:pt x="1" y="5157"/>
                  </a:lnTo>
                  <a:lnTo>
                    <a:pt x="3444" y="5157"/>
                  </a:lnTo>
                  <a:lnTo>
                    <a:pt x="4586" y="4015"/>
                  </a:lnTo>
                  <a:lnTo>
                    <a:pt x="45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61"/>
          <p:cNvGrpSpPr/>
          <p:nvPr/>
        </p:nvGrpSpPr>
        <p:grpSpPr>
          <a:xfrm>
            <a:off x="5797550" y="2283175"/>
            <a:ext cx="380525" cy="271225"/>
            <a:chOff x="5797550" y="2283175"/>
            <a:chExt cx="380525" cy="271225"/>
          </a:xfrm>
        </p:grpSpPr>
        <p:sp>
          <p:nvSpPr>
            <p:cNvPr id="2964" name="Google Shape;2964;p61"/>
            <p:cNvSpPr/>
            <p:nvPr/>
          </p:nvSpPr>
          <p:spPr>
            <a:xfrm>
              <a:off x="6092850" y="2368375"/>
              <a:ext cx="85225" cy="57125"/>
            </a:xfrm>
            <a:custGeom>
              <a:rect b="b" l="l" r="r" t="t"/>
              <a:pathLst>
                <a:path extrusionOk="0" h="2285" w="3409">
                  <a:moveTo>
                    <a:pt x="2266" y="1147"/>
                  </a:moveTo>
                  <a:cubicBezTo>
                    <a:pt x="2405" y="1147"/>
                    <a:pt x="2543" y="1241"/>
                    <a:pt x="2552" y="1428"/>
                  </a:cubicBezTo>
                  <a:cubicBezTo>
                    <a:pt x="2552" y="1589"/>
                    <a:pt x="2427" y="1713"/>
                    <a:pt x="2266" y="1713"/>
                  </a:cubicBezTo>
                  <a:cubicBezTo>
                    <a:pt x="2106" y="1713"/>
                    <a:pt x="1981" y="1589"/>
                    <a:pt x="1981" y="1428"/>
                  </a:cubicBezTo>
                  <a:cubicBezTo>
                    <a:pt x="1990" y="1241"/>
                    <a:pt x="2128" y="1147"/>
                    <a:pt x="2266" y="1147"/>
                  </a:cubicBezTo>
                  <a:close/>
                  <a:moveTo>
                    <a:pt x="375" y="1"/>
                  </a:moveTo>
                  <a:cubicBezTo>
                    <a:pt x="0" y="18"/>
                    <a:pt x="0" y="554"/>
                    <a:pt x="375" y="572"/>
                  </a:cubicBezTo>
                  <a:lnTo>
                    <a:pt x="1000" y="572"/>
                  </a:lnTo>
                  <a:lnTo>
                    <a:pt x="1499" y="1071"/>
                  </a:lnTo>
                  <a:cubicBezTo>
                    <a:pt x="1217" y="1617"/>
                    <a:pt x="1631" y="2285"/>
                    <a:pt x="2242" y="2285"/>
                  </a:cubicBezTo>
                  <a:cubicBezTo>
                    <a:pt x="2250" y="2285"/>
                    <a:pt x="2258" y="2285"/>
                    <a:pt x="2266" y="2284"/>
                  </a:cubicBezTo>
                  <a:cubicBezTo>
                    <a:pt x="3408" y="2249"/>
                    <a:pt x="3408" y="625"/>
                    <a:pt x="2266" y="572"/>
                  </a:cubicBezTo>
                  <a:cubicBezTo>
                    <a:pt x="2142" y="572"/>
                    <a:pt x="2017" y="607"/>
                    <a:pt x="1892" y="661"/>
                  </a:cubicBezTo>
                  <a:lnTo>
                    <a:pt x="1321" y="90"/>
                  </a:lnTo>
                  <a:cubicBezTo>
                    <a:pt x="1267" y="36"/>
                    <a:pt x="1196" y="1"/>
                    <a:pt x="1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1"/>
            <p:cNvSpPr/>
            <p:nvPr/>
          </p:nvSpPr>
          <p:spPr>
            <a:xfrm>
              <a:off x="6078575" y="2311425"/>
              <a:ext cx="92350" cy="42575"/>
            </a:xfrm>
            <a:custGeom>
              <a:rect b="b" l="l" r="r" t="t"/>
              <a:pathLst>
                <a:path extrusionOk="0" h="1703" w="3694">
                  <a:moveTo>
                    <a:pt x="2837" y="566"/>
                  </a:moveTo>
                  <a:cubicBezTo>
                    <a:pt x="2998" y="566"/>
                    <a:pt x="3123" y="691"/>
                    <a:pt x="3123" y="851"/>
                  </a:cubicBezTo>
                  <a:cubicBezTo>
                    <a:pt x="3114" y="1039"/>
                    <a:pt x="2976" y="1132"/>
                    <a:pt x="2837" y="1132"/>
                  </a:cubicBezTo>
                  <a:cubicBezTo>
                    <a:pt x="2699" y="1132"/>
                    <a:pt x="2561" y="1039"/>
                    <a:pt x="2552" y="851"/>
                  </a:cubicBezTo>
                  <a:cubicBezTo>
                    <a:pt x="2552" y="691"/>
                    <a:pt x="2677" y="566"/>
                    <a:pt x="2837" y="566"/>
                  </a:cubicBezTo>
                  <a:close/>
                  <a:moveTo>
                    <a:pt x="2828" y="0"/>
                  </a:moveTo>
                  <a:cubicBezTo>
                    <a:pt x="2501" y="0"/>
                    <a:pt x="2174" y="179"/>
                    <a:pt x="2035" y="566"/>
                  </a:cubicBezTo>
                  <a:lnTo>
                    <a:pt x="375" y="566"/>
                  </a:lnTo>
                  <a:cubicBezTo>
                    <a:pt x="0" y="584"/>
                    <a:pt x="0" y="1119"/>
                    <a:pt x="375" y="1137"/>
                  </a:cubicBezTo>
                  <a:lnTo>
                    <a:pt x="2035" y="1137"/>
                  </a:lnTo>
                  <a:cubicBezTo>
                    <a:pt x="2174" y="1523"/>
                    <a:pt x="2501" y="1702"/>
                    <a:pt x="2828" y="1702"/>
                  </a:cubicBezTo>
                  <a:cubicBezTo>
                    <a:pt x="3256" y="1702"/>
                    <a:pt x="3684" y="1397"/>
                    <a:pt x="3694" y="851"/>
                  </a:cubicBezTo>
                  <a:cubicBezTo>
                    <a:pt x="3684" y="305"/>
                    <a:pt x="3256" y="0"/>
                    <a:pt x="2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1"/>
            <p:cNvSpPr/>
            <p:nvPr/>
          </p:nvSpPr>
          <p:spPr>
            <a:xfrm>
              <a:off x="5851975" y="2283175"/>
              <a:ext cx="257850" cy="271225"/>
            </a:xfrm>
            <a:custGeom>
              <a:rect b="b" l="l" r="r" t="t"/>
              <a:pathLst>
                <a:path extrusionOk="0" h="10849" w="10314">
                  <a:moveTo>
                    <a:pt x="1749" y="5978"/>
                  </a:moveTo>
                  <a:cubicBezTo>
                    <a:pt x="1767" y="6174"/>
                    <a:pt x="1803" y="6370"/>
                    <a:pt x="1838" y="6567"/>
                  </a:cubicBezTo>
                  <a:lnTo>
                    <a:pt x="1428" y="6567"/>
                  </a:lnTo>
                  <a:lnTo>
                    <a:pt x="1428" y="6263"/>
                  </a:lnTo>
                  <a:cubicBezTo>
                    <a:pt x="1428" y="6121"/>
                    <a:pt x="1553" y="5978"/>
                    <a:pt x="1713" y="5978"/>
                  </a:cubicBezTo>
                  <a:close/>
                  <a:moveTo>
                    <a:pt x="2034" y="7138"/>
                  </a:moveTo>
                  <a:cubicBezTo>
                    <a:pt x="2106" y="7334"/>
                    <a:pt x="2213" y="7512"/>
                    <a:pt x="2320" y="7709"/>
                  </a:cubicBezTo>
                  <a:lnTo>
                    <a:pt x="1713" y="7709"/>
                  </a:lnTo>
                  <a:cubicBezTo>
                    <a:pt x="1553" y="7709"/>
                    <a:pt x="1428" y="7566"/>
                    <a:pt x="1428" y="7423"/>
                  </a:cubicBezTo>
                  <a:lnTo>
                    <a:pt x="1428" y="7138"/>
                  </a:lnTo>
                  <a:close/>
                  <a:moveTo>
                    <a:pt x="857" y="7138"/>
                  </a:moveTo>
                  <a:lnTo>
                    <a:pt x="857" y="7423"/>
                  </a:lnTo>
                  <a:cubicBezTo>
                    <a:pt x="857" y="7887"/>
                    <a:pt x="1249" y="8280"/>
                    <a:pt x="1713" y="8280"/>
                  </a:cubicBezTo>
                  <a:lnTo>
                    <a:pt x="2712" y="8280"/>
                  </a:lnTo>
                  <a:lnTo>
                    <a:pt x="3426" y="9225"/>
                  </a:lnTo>
                  <a:lnTo>
                    <a:pt x="3426" y="9707"/>
                  </a:lnTo>
                  <a:lnTo>
                    <a:pt x="2570" y="9707"/>
                  </a:lnTo>
                  <a:cubicBezTo>
                    <a:pt x="2409" y="9707"/>
                    <a:pt x="2284" y="9582"/>
                    <a:pt x="2284" y="9422"/>
                  </a:cubicBezTo>
                  <a:cubicBezTo>
                    <a:pt x="2284" y="9100"/>
                    <a:pt x="2034" y="8851"/>
                    <a:pt x="1713" y="8851"/>
                  </a:cubicBezTo>
                  <a:lnTo>
                    <a:pt x="857" y="8851"/>
                  </a:lnTo>
                  <a:cubicBezTo>
                    <a:pt x="696" y="8851"/>
                    <a:pt x="571" y="8726"/>
                    <a:pt x="571" y="8565"/>
                  </a:cubicBezTo>
                  <a:lnTo>
                    <a:pt x="571" y="7423"/>
                  </a:lnTo>
                  <a:cubicBezTo>
                    <a:pt x="571" y="7263"/>
                    <a:pt x="696" y="7138"/>
                    <a:pt x="857" y="7138"/>
                  </a:cubicBezTo>
                  <a:close/>
                  <a:moveTo>
                    <a:pt x="5433" y="563"/>
                  </a:moveTo>
                  <a:cubicBezTo>
                    <a:pt x="6964" y="563"/>
                    <a:pt x="8494" y="1606"/>
                    <a:pt x="8583" y="3694"/>
                  </a:cubicBezTo>
                  <a:lnTo>
                    <a:pt x="8583" y="4550"/>
                  </a:lnTo>
                  <a:cubicBezTo>
                    <a:pt x="8583" y="4604"/>
                    <a:pt x="8601" y="4675"/>
                    <a:pt x="8636" y="4711"/>
                  </a:cubicBezTo>
                  <a:lnTo>
                    <a:pt x="9475" y="5978"/>
                  </a:lnTo>
                  <a:lnTo>
                    <a:pt x="8868" y="5978"/>
                  </a:lnTo>
                  <a:cubicBezTo>
                    <a:pt x="8708" y="5978"/>
                    <a:pt x="8583" y="6121"/>
                    <a:pt x="8583" y="6263"/>
                  </a:cubicBezTo>
                  <a:lnTo>
                    <a:pt x="8583" y="7994"/>
                  </a:lnTo>
                  <a:cubicBezTo>
                    <a:pt x="8583" y="8458"/>
                    <a:pt x="8190" y="8851"/>
                    <a:pt x="7726" y="8851"/>
                  </a:cubicBezTo>
                  <a:lnTo>
                    <a:pt x="6013" y="8851"/>
                  </a:lnTo>
                  <a:cubicBezTo>
                    <a:pt x="5621" y="8868"/>
                    <a:pt x="5621" y="9404"/>
                    <a:pt x="6013" y="9422"/>
                  </a:cubicBezTo>
                  <a:lnTo>
                    <a:pt x="6870" y="9422"/>
                  </a:lnTo>
                  <a:lnTo>
                    <a:pt x="6870" y="10278"/>
                  </a:lnTo>
                  <a:lnTo>
                    <a:pt x="3997" y="10278"/>
                  </a:lnTo>
                  <a:lnTo>
                    <a:pt x="3997" y="9136"/>
                  </a:lnTo>
                  <a:cubicBezTo>
                    <a:pt x="3997" y="9065"/>
                    <a:pt x="3979" y="9011"/>
                    <a:pt x="3944" y="8958"/>
                  </a:cubicBezTo>
                  <a:lnTo>
                    <a:pt x="3087" y="7816"/>
                  </a:lnTo>
                  <a:lnTo>
                    <a:pt x="3034" y="7744"/>
                  </a:lnTo>
                  <a:cubicBezTo>
                    <a:pt x="2552" y="7102"/>
                    <a:pt x="2284" y="6317"/>
                    <a:pt x="2284" y="5514"/>
                  </a:cubicBezTo>
                  <a:lnTo>
                    <a:pt x="2284" y="3694"/>
                  </a:lnTo>
                  <a:cubicBezTo>
                    <a:pt x="2373" y="1606"/>
                    <a:pt x="3903" y="563"/>
                    <a:pt x="5433" y="563"/>
                  </a:cubicBezTo>
                  <a:close/>
                  <a:moveTo>
                    <a:pt x="5433" y="1"/>
                  </a:moveTo>
                  <a:cubicBezTo>
                    <a:pt x="3622" y="1"/>
                    <a:pt x="1811" y="1232"/>
                    <a:pt x="1713" y="3694"/>
                  </a:cubicBezTo>
                  <a:lnTo>
                    <a:pt x="1713" y="5407"/>
                  </a:lnTo>
                  <a:cubicBezTo>
                    <a:pt x="1249" y="5407"/>
                    <a:pt x="857" y="5799"/>
                    <a:pt x="857" y="6263"/>
                  </a:cubicBezTo>
                  <a:lnTo>
                    <a:pt x="857" y="6567"/>
                  </a:lnTo>
                  <a:cubicBezTo>
                    <a:pt x="375" y="6567"/>
                    <a:pt x="0" y="6941"/>
                    <a:pt x="0" y="7423"/>
                  </a:cubicBezTo>
                  <a:lnTo>
                    <a:pt x="0" y="8565"/>
                  </a:lnTo>
                  <a:cubicBezTo>
                    <a:pt x="0" y="9029"/>
                    <a:pt x="375" y="9422"/>
                    <a:pt x="857" y="9422"/>
                  </a:cubicBezTo>
                  <a:lnTo>
                    <a:pt x="1713" y="9422"/>
                  </a:lnTo>
                  <a:cubicBezTo>
                    <a:pt x="1713" y="9885"/>
                    <a:pt x="2106" y="10278"/>
                    <a:pt x="2570" y="10278"/>
                  </a:cubicBezTo>
                  <a:lnTo>
                    <a:pt x="3426" y="10278"/>
                  </a:lnTo>
                  <a:lnTo>
                    <a:pt x="3426" y="10563"/>
                  </a:lnTo>
                  <a:cubicBezTo>
                    <a:pt x="3426" y="10724"/>
                    <a:pt x="3551" y="10849"/>
                    <a:pt x="3712" y="10849"/>
                  </a:cubicBezTo>
                  <a:lnTo>
                    <a:pt x="7155" y="10849"/>
                  </a:lnTo>
                  <a:cubicBezTo>
                    <a:pt x="7316" y="10849"/>
                    <a:pt x="7441" y="10724"/>
                    <a:pt x="7441" y="10563"/>
                  </a:cubicBezTo>
                  <a:lnTo>
                    <a:pt x="7441" y="9422"/>
                  </a:lnTo>
                  <a:lnTo>
                    <a:pt x="7726" y="9422"/>
                  </a:lnTo>
                  <a:cubicBezTo>
                    <a:pt x="8511" y="9422"/>
                    <a:pt x="9154" y="8779"/>
                    <a:pt x="9154" y="7994"/>
                  </a:cubicBezTo>
                  <a:lnTo>
                    <a:pt x="9154" y="6567"/>
                  </a:lnTo>
                  <a:lnTo>
                    <a:pt x="10010" y="6567"/>
                  </a:lnTo>
                  <a:cubicBezTo>
                    <a:pt x="10117" y="6567"/>
                    <a:pt x="10206" y="6495"/>
                    <a:pt x="10260" y="6406"/>
                  </a:cubicBezTo>
                  <a:cubicBezTo>
                    <a:pt x="10313" y="6317"/>
                    <a:pt x="10313" y="6210"/>
                    <a:pt x="10242" y="6121"/>
                  </a:cubicBezTo>
                  <a:lnTo>
                    <a:pt x="9154" y="4461"/>
                  </a:lnTo>
                  <a:lnTo>
                    <a:pt x="9154" y="3694"/>
                  </a:lnTo>
                  <a:cubicBezTo>
                    <a:pt x="9056" y="1232"/>
                    <a:pt x="7245" y="1"/>
                    <a:pt x="54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1"/>
            <p:cNvSpPr/>
            <p:nvPr/>
          </p:nvSpPr>
          <p:spPr>
            <a:xfrm>
              <a:off x="6051375" y="2525725"/>
              <a:ext cx="121800" cy="28675"/>
            </a:xfrm>
            <a:custGeom>
              <a:rect b="b" l="l" r="r" t="t"/>
              <a:pathLst>
                <a:path extrusionOk="0" h="1147" w="4872">
                  <a:moveTo>
                    <a:pt x="321" y="1"/>
                  </a:moveTo>
                  <a:cubicBezTo>
                    <a:pt x="250" y="1"/>
                    <a:pt x="179" y="32"/>
                    <a:pt x="125" y="94"/>
                  </a:cubicBezTo>
                  <a:cubicBezTo>
                    <a:pt x="0" y="201"/>
                    <a:pt x="0" y="380"/>
                    <a:pt x="125" y="487"/>
                  </a:cubicBezTo>
                  <a:lnTo>
                    <a:pt x="696" y="1058"/>
                  </a:lnTo>
                  <a:cubicBezTo>
                    <a:pt x="749" y="1111"/>
                    <a:pt x="821" y="1147"/>
                    <a:pt x="892" y="1147"/>
                  </a:cubicBezTo>
                  <a:lnTo>
                    <a:pt x="4496" y="1147"/>
                  </a:lnTo>
                  <a:cubicBezTo>
                    <a:pt x="4871" y="1129"/>
                    <a:pt x="4871" y="594"/>
                    <a:pt x="4496" y="576"/>
                  </a:cubicBezTo>
                  <a:lnTo>
                    <a:pt x="1017" y="576"/>
                  </a:lnTo>
                  <a:lnTo>
                    <a:pt x="518" y="94"/>
                  </a:lnTo>
                  <a:cubicBezTo>
                    <a:pt x="464" y="32"/>
                    <a:pt x="393" y="1"/>
                    <a:pt x="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1"/>
            <p:cNvSpPr/>
            <p:nvPr/>
          </p:nvSpPr>
          <p:spPr>
            <a:xfrm>
              <a:off x="5797550" y="2311275"/>
              <a:ext cx="92375" cy="57125"/>
            </a:xfrm>
            <a:custGeom>
              <a:rect b="b" l="l" r="r" t="t"/>
              <a:pathLst>
                <a:path extrusionOk="0" h="2285" w="3695">
                  <a:moveTo>
                    <a:pt x="1143" y="572"/>
                  </a:moveTo>
                  <a:cubicBezTo>
                    <a:pt x="1303" y="572"/>
                    <a:pt x="1428" y="697"/>
                    <a:pt x="1428" y="857"/>
                  </a:cubicBezTo>
                  <a:cubicBezTo>
                    <a:pt x="1419" y="1045"/>
                    <a:pt x="1281" y="1138"/>
                    <a:pt x="1143" y="1138"/>
                  </a:cubicBezTo>
                  <a:cubicBezTo>
                    <a:pt x="1004" y="1138"/>
                    <a:pt x="866" y="1045"/>
                    <a:pt x="857" y="857"/>
                  </a:cubicBezTo>
                  <a:cubicBezTo>
                    <a:pt x="857" y="697"/>
                    <a:pt x="982" y="572"/>
                    <a:pt x="1143" y="572"/>
                  </a:cubicBezTo>
                  <a:close/>
                  <a:moveTo>
                    <a:pt x="1166" y="0"/>
                  </a:moveTo>
                  <a:cubicBezTo>
                    <a:pt x="1158" y="0"/>
                    <a:pt x="1150" y="0"/>
                    <a:pt x="1143" y="1"/>
                  </a:cubicBezTo>
                  <a:cubicBezTo>
                    <a:pt x="1" y="36"/>
                    <a:pt x="1" y="1660"/>
                    <a:pt x="1143" y="1714"/>
                  </a:cubicBezTo>
                  <a:cubicBezTo>
                    <a:pt x="1285" y="1714"/>
                    <a:pt x="1410" y="1678"/>
                    <a:pt x="1517" y="1624"/>
                  </a:cubicBezTo>
                  <a:lnTo>
                    <a:pt x="2088" y="2195"/>
                  </a:lnTo>
                  <a:cubicBezTo>
                    <a:pt x="2142" y="2249"/>
                    <a:pt x="2213" y="2285"/>
                    <a:pt x="2284" y="2285"/>
                  </a:cubicBezTo>
                  <a:lnTo>
                    <a:pt x="3319" y="2285"/>
                  </a:lnTo>
                  <a:cubicBezTo>
                    <a:pt x="3694" y="2267"/>
                    <a:pt x="3694" y="1731"/>
                    <a:pt x="3319" y="1714"/>
                  </a:cubicBezTo>
                  <a:lnTo>
                    <a:pt x="2409" y="1714"/>
                  </a:lnTo>
                  <a:lnTo>
                    <a:pt x="1928" y="1232"/>
                  </a:lnTo>
                  <a:cubicBezTo>
                    <a:pt x="2192" y="686"/>
                    <a:pt x="1778" y="0"/>
                    <a:pt x="1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1"/>
            <p:cNvSpPr/>
            <p:nvPr/>
          </p:nvSpPr>
          <p:spPr>
            <a:xfrm>
              <a:off x="5804700" y="2382775"/>
              <a:ext cx="85225" cy="42925"/>
            </a:xfrm>
            <a:custGeom>
              <a:rect b="b" l="l" r="r" t="t"/>
              <a:pathLst>
                <a:path extrusionOk="0" h="1717" w="3409">
                  <a:moveTo>
                    <a:pt x="857" y="571"/>
                  </a:moveTo>
                  <a:cubicBezTo>
                    <a:pt x="995" y="571"/>
                    <a:pt x="1133" y="665"/>
                    <a:pt x="1142" y="852"/>
                  </a:cubicBezTo>
                  <a:cubicBezTo>
                    <a:pt x="1142" y="1013"/>
                    <a:pt x="1017" y="1137"/>
                    <a:pt x="857" y="1137"/>
                  </a:cubicBezTo>
                  <a:cubicBezTo>
                    <a:pt x="696" y="1137"/>
                    <a:pt x="571" y="1013"/>
                    <a:pt x="571" y="852"/>
                  </a:cubicBezTo>
                  <a:cubicBezTo>
                    <a:pt x="580" y="665"/>
                    <a:pt x="718" y="571"/>
                    <a:pt x="857" y="571"/>
                  </a:cubicBezTo>
                  <a:close/>
                  <a:moveTo>
                    <a:pt x="866" y="1"/>
                  </a:moveTo>
                  <a:cubicBezTo>
                    <a:pt x="438" y="1"/>
                    <a:pt x="10" y="306"/>
                    <a:pt x="0" y="852"/>
                  </a:cubicBezTo>
                  <a:cubicBezTo>
                    <a:pt x="10" y="1407"/>
                    <a:pt x="436" y="1716"/>
                    <a:pt x="863" y="1716"/>
                  </a:cubicBezTo>
                  <a:cubicBezTo>
                    <a:pt x="1191" y="1716"/>
                    <a:pt x="1520" y="1533"/>
                    <a:pt x="1659" y="1137"/>
                  </a:cubicBezTo>
                  <a:lnTo>
                    <a:pt x="3033" y="1137"/>
                  </a:lnTo>
                  <a:cubicBezTo>
                    <a:pt x="3408" y="1120"/>
                    <a:pt x="3408" y="584"/>
                    <a:pt x="3033" y="566"/>
                  </a:cubicBezTo>
                  <a:lnTo>
                    <a:pt x="1659" y="566"/>
                  </a:lnTo>
                  <a:cubicBezTo>
                    <a:pt x="1520" y="180"/>
                    <a:pt x="1193" y="1"/>
                    <a:pt x="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1"/>
            <p:cNvSpPr/>
            <p:nvPr/>
          </p:nvSpPr>
          <p:spPr>
            <a:xfrm>
              <a:off x="6083025" y="2504425"/>
              <a:ext cx="14300" cy="28575"/>
            </a:xfrm>
            <a:custGeom>
              <a:rect b="b" l="l" r="r" t="t"/>
              <a:pathLst>
                <a:path extrusionOk="0" h="1143" w="572">
                  <a:moveTo>
                    <a:pt x="1" y="1"/>
                  </a:moveTo>
                  <a:lnTo>
                    <a:pt x="1" y="1142"/>
                  </a:lnTo>
                  <a:lnTo>
                    <a:pt x="572" y="1142"/>
                  </a:lnTo>
                  <a:lnTo>
                    <a:pt x="5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1"/>
            <p:cNvSpPr/>
            <p:nvPr/>
          </p:nvSpPr>
          <p:spPr>
            <a:xfrm>
              <a:off x="6140125" y="2511575"/>
              <a:ext cx="14300" cy="21425"/>
            </a:xfrm>
            <a:custGeom>
              <a:rect b="b" l="l" r="r" t="t"/>
              <a:pathLst>
                <a:path extrusionOk="0" h="857" w="572">
                  <a:moveTo>
                    <a:pt x="1" y="0"/>
                  </a:moveTo>
                  <a:lnTo>
                    <a:pt x="1" y="856"/>
                  </a:lnTo>
                  <a:lnTo>
                    <a:pt x="572" y="856"/>
                  </a:lnTo>
                  <a:lnTo>
                    <a:pt x="5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1"/>
            <p:cNvSpPr/>
            <p:nvPr/>
          </p:nvSpPr>
          <p:spPr>
            <a:xfrm>
              <a:off x="6111575" y="2490150"/>
              <a:ext cx="14300" cy="42850"/>
            </a:xfrm>
            <a:custGeom>
              <a:rect b="b" l="l" r="r" t="t"/>
              <a:pathLst>
                <a:path extrusionOk="0" h="1714" w="572">
                  <a:moveTo>
                    <a:pt x="1" y="1"/>
                  </a:moveTo>
                  <a:lnTo>
                    <a:pt x="1" y="1713"/>
                  </a:lnTo>
                  <a:lnTo>
                    <a:pt x="572" y="1713"/>
                  </a:lnTo>
                  <a:lnTo>
                    <a:pt x="5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1"/>
            <p:cNvSpPr/>
            <p:nvPr/>
          </p:nvSpPr>
          <p:spPr>
            <a:xfrm>
              <a:off x="5966175" y="2361250"/>
              <a:ext cx="43275" cy="42825"/>
            </a:xfrm>
            <a:custGeom>
              <a:rect b="b" l="l" r="r" t="t"/>
              <a:pathLst>
                <a:path extrusionOk="0" h="1713" w="1731">
                  <a:moveTo>
                    <a:pt x="642" y="0"/>
                  </a:moveTo>
                  <a:lnTo>
                    <a:pt x="0" y="625"/>
                  </a:lnTo>
                  <a:lnTo>
                    <a:pt x="0" y="1713"/>
                  </a:lnTo>
                  <a:lnTo>
                    <a:pt x="1731" y="1713"/>
                  </a:lnTo>
                  <a:lnTo>
                    <a:pt x="17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1"/>
            <p:cNvSpPr/>
            <p:nvPr/>
          </p:nvSpPr>
          <p:spPr>
            <a:xfrm>
              <a:off x="5928250" y="2325675"/>
              <a:ext cx="119125" cy="114325"/>
            </a:xfrm>
            <a:custGeom>
              <a:rect b="b" l="l" r="r" t="t"/>
              <a:pathLst>
                <a:path extrusionOk="0" h="4573" w="4765">
                  <a:moveTo>
                    <a:pt x="3533" y="1138"/>
                  </a:moveTo>
                  <a:lnTo>
                    <a:pt x="3533" y="1709"/>
                  </a:lnTo>
                  <a:lnTo>
                    <a:pt x="3533" y="1726"/>
                  </a:lnTo>
                  <a:lnTo>
                    <a:pt x="3533" y="2850"/>
                  </a:lnTo>
                  <a:cubicBezTo>
                    <a:pt x="3533" y="2850"/>
                    <a:pt x="3533" y="2850"/>
                    <a:pt x="3533" y="2868"/>
                  </a:cubicBezTo>
                  <a:lnTo>
                    <a:pt x="3533" y="3421"/>
                  </a:lnTo>
                  <a:lnTo>
                    <a:pt x="1232" y="3421"/>
                  </a:lnTo>
                  <a:lnTo>
                    <a:pt x="1232" y="1138"/>
                  </a:lnTo>
                  <a:close/>
                  <a:moveTo>
                    <a:pt x="1809" y="0"/>
                  </a:moveTo>
                  <a:cubicBezTo>
                    <a:pt x="1669" y="0"/>
                    <a:pt x="1526" y="94"/>
                    <a:pt x="1517" y="281"/>
                  </a:cubicBezTo>
                  <a:lnTo>
                    <a:pt x="1517" y="567"/>
                  </a:lnTo>
                  <a:lnTo>
                    <a:pt x="1232" y="567"/>
                  </a:lnTo>
                  <a:cubicBezTo>
                    <a:pt x="928" y="567"/>
                    <a:pt x="661" y="816"/>
                    <a:pt x="661" y="1138"/>
                  </a:cubicBezTo>
                  <a:lnTo>
                    <a:pt x="661" y="1423"/>
                  </a:lnTo>
                  <a:lnTo>
                    <a:pt x="375" y="1423"/>
                  </a:lnTo>
                  <a:cubicBezTo>
                    <a:pt x="1" y="1441"/>
                    <a:pt x="1" y="1976"/>
                    <a:pt x="375" y="1994"/>
                  </a:cubicBezTo>
                  <a:lnTo>
                    <a:pt x="661" y="1994"/>
                  </a:lnTo>
                  <a:lnTo>
                    <a:pt x="661" y="2565"/>
                  </a:lnTo>
                  <a:lnTo>
                    <a:pt x="375" y="2565"/>
                  </a:lnTo>
                  <a:cubicBezTo>
                    <a:pt x="1" y="2583"/>
                    <a:pt x="1" y="3118"/>
                    <a:pt x="375" y="3136"/>
                  </a:cubicBezTo>
                  <a:lnTo>
                    <a:pt x="661" y="3136"/>
                  </a:lnTo>
                  <a:lnTo>
                    <a:pt x="661" y="3421"/>
                  </a:lnTo>
                  <a:cubicBezTo>
                    <a:pt x="661" y="3743"/>
                    <a:pt x="928" y="3992"/>
                    <a:pt x="1232" y="3992"/>
                  </a:cubicBezTo>
                  <a:lnTo>
                    <a:pt x="1517" y="3992"/>
                  </a:lnTo>
                  <a:lnTo>
                    <a:pt x="1517" y="4278"/>
                  </a:lnTo>
                  <a:cubicBezTo>
                    <a:pt x="1526" y="4474"/>
                    <a:pt x="1669" y="4572"/>
                    <a:pt x="1809" y="4572"/>
                  </a:cubicBezTo>
                  <a:cubicBezTo>
                    <a:pt x="1950" y="4572"/>
                    <a:pt x="2088" y="4474"/>
                    <a:pt x="2088" y="4278"/>
                  </a:cubicBezTo>
                  <a:lnTo>
                    <a:pt x="2088" y="3992"/>
                  </a:lnTo>
                  <a:lnTo>
                    <a:pt x="2677" y="3992"/>
                  </a:lnTo>
                  <a:lnTo>
                    <a:pt x="2677" y="4278"/>
                  </a:lnTo>
                  <a:cubicBezTo>
                    <a:pt x="2677" y="4474"/>
                    <a:pt x="2815" y="4572"/>
                    <a:pt x="2956" y="4572"/>
                  </a:cubicBezTo>
                  <a:cubicBezTo>
                    <a:pt x="3096" y="4572"/>
                    <a:pt x="3239" y="4474"/>
                    <a:pt x="3248" y="4278"/>
                  </a:cubicBezTo>
                  <a:lnTo>
                    <a:pt x="3248" y="3992"/>
                  </a:lnTo>
                  <a:lnTo>
                    <a:pt x="3533" y="3992"/>
                  </a:lnTo>
                  <a:cubicBezTo>
                    <a:pt x="3837" y="3992"/>
                    <a:pt x="4104" y="3743"/>
                    <a:pt x="4104" y="3421"/>
                  </a:cubicBezTo>
                  <a:lnTo>
                    <a:pt x="4104" y="3136"/>
                  </a:lnTo>
                  <a:lnTo>
                    <a:pt x="4390" y="3136"/>
                  </a:lnTo>
                  <a:cubicBezTo>
                    <a:pt x="4764" y="3118"/>
                    <a:pt x="4764" y="2583"/>
                    <a:pt x="4390" y="2565"/>
                  </a:cubicBezTo>
                  <a:lnTo>
                    <a:pt x="4104" y="2565"/>
                  </a:lnTo>
                  <a:lnTo>
                    <a:pt x="4104" y="1994"/>
                  </a:lnTo>
                  <a:lnTo>
                    <a:pt x="4390" y="1994"/>
                  </a:lnTo>
                  <a:cubicBezTo>
                    <a:pt x="4764" y="1976"/>
                    <a:pt x="4764" y="1441"/>
                    <a:pt x="4390" y="1423"/>
                  </a:cubicBezTo>
                  <a:lnTo>
                    <a:pt x="4104" y="1423"/>
                  </a:lnTo>
                  <a:lnTo>
                    <a:pt x="4104" y="1138"/>
                  </a:lnTo>
                  <a:cubicBezTo>
                    <a:pt x="4104" y="816"/>
                    <a:pt x="3837" y="567"/>
                    <a:pt x="3533" y="567"/>
                  </a:cubicBezTo>
                  <a:lnTo>
                    <a:pt x="3248" y="567"/>
                  </a:lnTo>
                  <a:lnTo>
                    <a:pt x="3248" y="281"/>
                  </a:lnTo>
                  <a:cubicBezTo>
                    <a:pt x="3239" y="94"/>
                    <a:pt x="3096" y="0"/>
                    <a:pt x="2956" y="0"/>
                  </a:cubicBezTo>
                  <a:cubicBezTo>
                    <a:pt x="2815" y="0"/>
                    <a:pt x="2677" y="94"/>
                    <a:pt x="2677" y="281"/>
                  </a:cubicBezTo>
                  <a:lnTo>
                    <a:pt x="2677" y="567"/>
                  </a:lnTo>
                  <a:lnTo>
                    <a:pt x="2088" y="567"/>
                  </a:lnTo>
                  <a:lnTo>
                    <a:pt x="2088" y="281"/>
                  </a:lnTo>
                  <a:cubicBezTo>
                    <a:pt x="2088" y="94"/>
                    <a:pt x="1950" y="0"/>
                    <a:pt x="18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5" name="Google Shape;2975;p61"/>
          <p:cNvGrpSpPr/>
          <p:nvPr/>
        </p:nvGrpSpPr>
        <p:grpSpPr>
          <a:xfrm>
            <a:off x="5242200" y="3987700"/>
            <a:ext cx="372925" cy="293425"/>
            <a:chOff x="5242200" y="3987700"/>
            <a:chExt cx="372925" cy="293425"/>
          </a:xfrm>
        </p:grpSpPr>
        <p:sp>
          <p:nvSpPr>
            <p:cNvPr id="2976" name="Google Shape;2976;p61"/>
            <p:cNvSpPr/>
            <p:nvPr/>
          </p:nvSpPr>
          <p:spPr>
            <a:xfrm>
              <a:off x="5242200" y="4009600"/>
              <a:ext cx="259625" cy="271525"/>
            </a:xfrm>
            <a:custGeom>
              <a:rect b="b" l="l" r="r" t="t"/>
              <a:pathLst>
                <a:path extrusionOk="0" h="10861" w="10385">
                  <a:moveTo>
                    <a:pt x="5443" y="548"/>
                  </a:moveTo>
                  <a:cubicBezTo>
                    <a:pt x="6638" y="548"/>
                    <a:pt x="7709" y="1226"/>
                    <a:pt x="8244" y="2278"/>
                  </a:cubicBezTo>
                  <a:lnTo>
                    <a:pt x="6013" y="2278"/>
                  </a:lnTo>
                  <a:cubicBezTo>
                    <a:pt x="5318" y="2278"/>
                    <a:pt x="4729" y="2778"/>
                    <a:pt x="4604" y="3438"/>
                  </a:cubicBezTo>
                  <a:cubicBezTo>
                    <a:pt x="4247" y="3510"/>
                    <a:pt x="3944" y="3706"/>
                    <a:pt x="3730" y="3991"/>
                  </a:cubicBezTo>
                  <a:lnTo>
                    <a:pt x="2302" y="3991"/>
                  </a:lnTo>
                  <a:lnTo>
                    <a:pt x="2302" y="3706"/>
                  </a:lnTo>
                  <a:cubicBezTo>
                    <a:pt x="2302" y="1975"/>
                    <a:pt x="3712" y="548"/>
                    <a:pt x="5443" y="548"/>
                  </a:cubicBezTo>
                  <a:close/>
                  <a:moveTo>
                    <a:pt x="8868" y="2849"/>
                  </a:moveTo>
                  <a:cubicBezTo>
                    <a:pt x="9189" y="2849"/>
                    <a:pt x="9475" y="3010"/>
                    <a:pt x="9618" y="3278"/>
                  </a:cubicBezTo>
                  <a:lnTo>
                    <a:pt x="7762" y="3278"/>
                  </a:lnTo>
                  <a:cubicBezTo>
                    <a:pt x="7191" y="3295"/>
                    <a:pt x="7191" y="4116"/>
                    <a:pt x="7762" y="4134"/>
                  </a:cubicBezTo>
                  <a:lnTo>
                    <a:pt x="9618" y="4134"/>
                  </a:lnTo>
                  <a:cubicBezTo>
                    <a:pt x="9475" y="4384"/>
                    <a:pt x="9189" y="4562"/>
                    <a:pt x="8868" y="4562"/>
                  </a:cubicBezTo>
                  <a:lnTo>
                    <a:pt x="6281" y="4562"/>
                  </a:lnTo>
                  <a:cubicBezTo>
                    <a:pt x="6156" y="4009"/>
                    <a:pt x="5728" y="3581"/>
                    <a:pt x="5193" y="3456"/>
                  </a:cubicBezTo>
                  <a:cubicBezTo>
                    <a:pt x="5300" y="3099"/>
                    <a:pt x="5621" y="2849"/>
                    <a:pt x="6013" y="2849"/>
                  </a:cubicBezTo>
                  <a:close/>
                  <a:moveTo>
                    <a:pt x="3462" y="4562"/>
                  </a:moveTo>
                  <a:cubicBezTo>
                    <a:pt x="3426" y="4741"/>
                    <a:pt x="3426" y="4955"/>
                    <a:pt x="3462" y="5133"/>
                  </a:cubicBezTo>
                  <a:lnTo>
                    <a:pt x="2302" y="5133"/>
                  </a:lnTo>
                  <a:lnTo>
                    <a:pt x="2302" y="4562"/>
                  </a:lnTo>
                  <a:close/>
                  <a:moveTo>
                    <a:pt x="4872" y="3991"/>
                  </a:moveTo>
                  <a:cubicBezTo>
                    <a:pt x="5353" y="3991"/>
                    <a:pt x="5728" y="4366"/>
                    <a:pt x="5728" y="4848"/>
                  </a:cubicBezTo>
                  <a:cubicBezTo>
                    <a:pt x="5701" y="5419"/>
                    <a:pt x="5286" y="5704"/>
                    <a:pt x="4872" y="5704"/>
                  </a:cubicBezTo>
                  <a:cubicBezTo>
                    <a:pt x="4457" y="5704"/>
                    <a:pt x="4042" y="5419"/>
                    <a:pt x="4015" y="4848"/>
                  </a:cubicBezTo>
                  <a:cubicBezTo>
                    <a:pt x="4015" y="4366"/>
                    <a:pt x="4390" y="3991"/>
                    <a:pt x="4872" y="3991"/>
                  </a:cubicBezTo>
                  <a:close/>
                  <a:moveTo>
                    <a:pt x="1749" y="5990"/>
                  </a:moveTo>
                  <a:cubicBezTo>
                    <a:pt x="1767" y="6186"/>
                    <a:pt x="1803" y="6382"/>
                    <a:pt x="1856" y="6561"/>
                  </a:cubicBezTo>
                  <a:lnTo>
                    <a:pt x="1446" y="6561"/>
                  </a:lnTo>
                  <a:lnTo>
                    <a:pt x="1446" y="6275"/>
                  </a:lnTo>
                  <a:cubicBezTo>
                    <a:pt x="1446" y="6115"/>
                    <a:pt x="1571" y="5990"/>
                    <a:pt x="1731" y="5990"/>
                  </a:cubicBezTo>
                  <a:close/>
                  <a:moveTo>
                    <a:pt x="2052" y="7132"/>
                  </a:moveTo>
                  <a:cubicBezTo>
                    <a:pt x="2124" y="7328"/>
                    <a:pt x="2213" y="7524"/>
                    <a:pt x="2320" y="7703"/>
                  </a:cubicBezTo>
                  <a:lnTo>
                    <a:pt x="1731" y="7703"/>
                  </a:lnTo>
                  <a:cubicBezTo>
                    <a:pt x="1571" y="7703"/>
                    <a:pt x="1446" y="7578"/>
                    <a:pt x="1446" y="7417"/>
                  </a:cubicBezTo>
                  <a:lnTo>
                    <a:pt x="1446" y="7132"/>
                  </a:lnTo>
                  <a:close/>
                  <a:moveTo>
                    <a:pt x="875" y="7132"/>
                  </a:moveTo>
                  <a:lnTo>
                    <a:pt x="875" y="7417"/>
                  </a:lnTo>
                  <a:cubicBezTo>
                    <a:pt x="875" y="7899"/>
                    <a:pt x="1249" y="8274"/>
                    <a:pt x="1731" y="8274"/>
                  </a:cubicBezTo>
                  <a:lnTo>
                    <a:pt x="2730" y="8274"/>
                  </a:lnTo>
                  <a:lnTo>
                    <a:pt x="3444" y="9237"/>
                  </a:lnTo>
                  <a:lnTo>
                    <a:pt x="3444" y="9719"/>
                  </a:lnTo>
                  <a:lnTo>
                    <a:pt x="2588" y="9719"/>
                  </a:lnTo>
                  <a:cubicBezTo>
                    <a:pt x="2427" y="9719"/>
                    <a:pt x="2302" y="9576"/>
                    <a:pt x="2302" y="9415"/>
                  </a:cubicBezTo>
                  <a:cubicBezTo>
                    <a:pt x="2302" y="9112"/>
                    <a:pt x="2035" y="8845"/>
                    <a:pt x="1731" y="8845"/>
                  </a:cubicBezTo>
                  <a:lnTo>
                    <a:pt x="875" y="8845"/>
                  </a:lnTo>
                  <a:cubicBezTo>
                    <a:pt x="714" y="8845"/>
                    <a:pt x="589" y="8720"/>
                    <a:pt x="589" y="8559"/>
                  </a:cubicBezTo>
                  <a:lnTo>
                    <a:pt x="589" y="7417"/>
                  </a:lnTo>
                  <a:cubicBezTo>
                    <a:pt x="589" y="7257"/>
                    <a:pt x="714" y="7132"/>
                    <a:pt x="875" y="7132"/>
                  </a:cubicBezTo>
                  <a:close/>
                  <a:moveTo>
                    <a:pt x="8922" y="5133"/>
                  </a:moveTo>
                  <a:lnTo>
                    <a:pt x="9493" y="5990"/>
                  </a:lnTo>
                  <a:lnTo>
                    <a:pt x="8868" y="5990"/>
                  </a:lnTo>
                  <a:cubicBezTo>
                    <a:pt x="8726" y="5990"/>
                    <a:pt x="8583" y="6115"/>
                    <a:pt x="8583" y="6275"/>
                  </a:cubicBezTo>
                  <a:lnTo>
                    <a:pt x="8583" y="7988"/>
                  </a:lnTo>
                  <a:cubicBezTo>
                    <a:pt x="8583" y="8470"/>
                    <a:pt x="8208" y="8845"/>
                    <a:pt x="7726" y="8845"/>
                  </a:cubicBezTo>
                  <a:lnTo>
                    <a:pt x="6013" y="8845"/>
                  </a:lnTo>
                  <a:cubicBezTo>
                    <a:pt x="5639" y="8862"/>
                    <a:pt x="5639" y="9415"/>
                    <a:pt x="6013" y="9415"/>
                  </a:cubicBezTo>
                  <a:lnTo>
                    <a:pt x="6870" y="9415"/>
                  </a:lnTo>
                  <a:lnTo>
                    <a:pt x="6870" y="10290"/>
                  </a:lnTo>
                  <a:lnTo>
                    <a:pt x="4015" y="10290"/>
                  </a:lnTo>
                  <a:lnTo>
                    <a:pt x="4015" y="9130"/>
                  </a:lnTo>
                  <a:cubicBezTo>
                    <a:pt x="4015" y="9076"/>
                    <a:pt x="3997" y="9023"/>
                    <a:pt x="3962" y="8969"/>
                  </a:cubicBezTo>
                  <a:lnTo>
                    <a:pt x="3034" y="7738"/>
                  </a:lnTo>
                  <a:cubicBezTo>
                    <a:pt x="2606" y="7149"/>
                    <a:pt x="2338" y="6436"/>
                    <a:pt x="2302" y="5704"/>
                  </a:cubicBezTo>
                  <a:lnTo>
                    <a:pt x="3730" y="5704"/>
                  </a:lnTo>
                  <a:cubicBezTo>
                    <a:pt x="4019" y="6093"/>
                    <a:pt x="4440" y="6272"/>
                    <a:pt x="4859" y="6272"/>
                  </a:cubicBezTo>
                  <a:cubicBezTo>
                    <a:pt x="5498" y="6272"/>
                    <a:pt x="6130" y="5855"/>
                    <a:pt x="6281" y="5133"/>
                  </a:cubicBezTo>
                  <a:close/>
                  <a:moveTo>
                    <a:pt x="5477" y="1"/>
                  </a:moveTo>
                  <a:cubicBezTo>
                    <a:pt x="3611" y="1"/>
                    <a:pt x="1762" y="1351"/>
                    <a:pt x="1731" y="3706"/>
                  </a:cubicBezTo>
                  <a:lnTo>
                    <a:pt x="1731" y="5419"/>
                  </a:lnTo>
                  <a:cubicBezTo>
                    <a:pt x="1249" y="5419"/>
                    <a:pt x="875" y="5811"/>
                    <a:pt x="875" y="6275"/>
                  </a:cubicBezTo>
                  <a:lnTo>
                    <a:pt x="875" y="6561"/>
                  </a:lnTo>
                  <a:cubicBezTo>
                    <a:pt x="393" y="6561"/>
                    <a:pt x="1" y="6953"/>
                    <a:pt x="1" y="7417"/>
                  </a:cubicBezTo>
                  <a:lnTo>
                    <a:pt x="1" y="8559"/>
                  </a:lnTo>
                  <a:cubicBezTo>
                    <a:pt x="1" y="9041"/>
                    <a:pt x="393" y="9415"/>
                    <a:pt x="875" y="9415"/>
                  </a:cubicBezTo>
                  <a:lnTo>
                    <a:pt x="1731" y="9415"/>
                  </a:lnTo>
                  <a:cubicBezTo>
                    <a:pt x="1731" y="9897"/>
                    <a:pt x="2106" y="10290"/>
                    <a:pt x="2588" y="10290"/>
                  </a:cubicBezTo>
                  <a:lnTo>
                    <a:pt x="3444" y="10290"/>
                  </a:lnTo>
                  <a:lnTo>
                    <a:pt x="3444" y="10575"/>
                  </a:lnTo>
                  <a:cubicBezTo>
                    <a:pt x="3444" y="10718"/>
                    <a:pt x="3569" y="10861"/>
                    <a:pt x="3730" y="10861"/>
                  </a:cubicBezTo>
                  <a:lnTo>
                    <a:pt x="7155" y="10861"/>
                  </a:lnTo>
                  <a:cubicBezTo>
                    <a:pt x="7316" y="10861"/>
                    <a:pt x="7441" y="10718"/>
                    <a:pt x="7441" y="10575"/>
                  </a:cubicBezTo>
                  <a:lnTo>
                    <a:pt x="7441" y="9415"/>
                  </a:lnTo>
                  <a:lnTo>
                    <a:pt x="7726" y="9415"/>
                  </a:lnTo>
                  <a:cubicBezTo>
                    <a:pt x="8529" y="9415"/>
                    <a:pt x="9172" y="8791"/>
                    <a:pt x="9172" y="7988"/>
                  </a:cubicBezTo>
                  <a:lnTo>
                    <a:pt x="9172" y="6561"/>
                  </a:lnTo>
                  <a:lnTo>
                    <a:pt x="10028" y="6561"/>
                  </a:lnTo>
                  <a:cubicBezTo>
                    <a:pt x="10242" y="6561"/>
                    <a:pt x="10385" y="6311"/>
                    <a:pt x="10260" y="6115"/>
                  </a:cubicBezTo>
                  <a:lnTo>
                    <a:pt x="9511" y="4991"/>
                  </a:lnTo>
                  <a:cubicBezTo>
                    <a:pt x="9975" y="4759"/>
                    <a:pt x="10314" y="4259"/>
                    <a:pt x="10314" y="3706"/>
                  </a:cubicBezTo>
                  <a:cubicBezTo>
                    <a:pt x="10314" y="2921"/>
                    <a:pt x="9671" y="2278"/>
                    <a:pt x="8886" y="2278"/>
                  </a:cubicBezTo>
                  <a:cubicBezTo>
                    <a:pt x="8202" y="715"/>
                    <a:pt x="6835" y="1"/>
                    <a:pt x="5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1"/>
            <p:cNvSpPr/>
            <p:nvPr/>
          </p:nvSpPr>
          <p:spPr>
            <a:xfrm>
              <a:off x="5487525" y="3987700"/>
              <a:ext cx="127600" cy="114450"/>
            </a:xfrm>
            <a:custGeom>
              <a:rect b="b" l="l" r="r" t="t"/>
              <a:pathLst>
                <a:path extrusionOk="0" h="4578" w="5104">
                  <a:moveTo>
                    <a:pt x="2552" y="567"/>
                  </a:moveTo>
                  <a:cubicBezTo>
                    <a:pt x="2660" y="567"/>
                    <a:pt x="2838" y="781"/>
                    <a:pt x="2963" y="1156"/>
                  </a:cubicBezTo>
                  <a:cubicBezTo>
                    <a:pt x="2829" y="1147"/>
                    <a:pt x="2691" y="1143"/>
                    <a:pt x="2552" y="1143"/>
                  </a:cubicBezTo>
                  <a:cubicBezTo>
                    <a:pt x="2414" y="1143"/>
                    <a:pt x="2276" y="1147"/>
                    <a:pt x="2142" y="1156"/>
                  </a:cubicBezTo>
                  <a:cubicBezTo>
                    <a:pt x="2267" y="781"/>
                    <a:pt x="2445" y="567"/>
                    <a:pt x="2552" y="567"/>
                  </a:cubicBezTo>
                  <a:close/>
                  <a:moveTo>
                    <a:pt x="1428" y="1888"/>
                  </a:moveTo>
                  <a:lnTo>
                    <a:pt x="1428" y="1888"/>
                  </a:lnTo>
                  <a:cubicBezTo>
                    <a:pt x="1411" y="2155"/>
                    <a:pt x="1411" y="2441"/>
                    <a:pt x="1428" y="2708"/>
                  </a:cubicBezTo>
                  <a:cubicBezTo>
                    <a:pt x="1054" y="2583"/>
                    <a:pt x="840" y="2405"/>
                    <a:pt x="840" y="2298"/>
                  </a:cubicBezTo>
                  <a:cubicBezTo>
                    <a:pt x="840" y="2173"/>
                    <a:pt x="1054" y="2013"/>
                    <a:pt x="1428" y="1888"/>
                  </a:cubicBezTo>
                  <a:close/>
                  <a:moveTo>
                    <a:pt x="3677" y="1888"/>
                  </a:moveTo>
                  <a:lnTo>
                    <a:pt x="3677" y="1888"/>
                  </a:lnTo>
                  <a:cubicBezTo>
                    <a:pt x="4051" y="2013"/>
                    <a:pt x="4265" y="2173"/>
                    <a:pt x="4265" y="2298"/>
                  </a:cubicBezTo>
                  <a:cubicBezTo>
                    <a:pt x="4265" y="2405"/>
                    <a:pt x="4051" y="2583"/>
                    <a:pt x="3677" y="2708"/>
                  </a:cubicBezTo>
                  <a:cubicBezTo>
                    <a:pt x="3712" y="2441"/>
                    <a:pt x="3712" y="2155"/>
                    <a:pt x="3677" y="1888"/>
                  </a:cubicBezTo>
                  <a:close/>
                  <a:moveTo>
                    <a:pt x="2552" y="1718"/>
                  </a:moveTo>
                  <a:cubicBezTo>
                    <a:pt x="2740" y="1718"/>
                    <a:pt x="2927" y="1727"/>
                    <a:pt x="3088" y="1745"/>
                  </a:cubicBezTo>
                  <a:cubicBezTo>
                    <a:pt x="3106" y="1923"/>
                    <a:pt x="3123" y="2102"/>
                    <a:pt x="3123" y="2298"/>
                  </a:cubicBezTo>
                  <a:cubicBezTo>
                    <a:pt x="3123" y="2476"/>
                    <a:pt x="3106" y="2673"/>
                    <a:pt x="3088" y="2833"/>
                  </a:cubicBezTo>
                  <a:cubicBezTo>
                    <a:pt x="2927" y="2851"/>
                    <a:pt x="2740" y="2860"/>
                    <a:pt x="2552" y="2860"/>
                  </a:cubicBezTo>
                  <a:cubicBezTo>
                    <a:pt x="2365" y="2860"/>
                    <a:pt x="2178" y="2851"/>
                    <a:pt x="2017" y="2833"/>
                  </a:cubicBezTo>
                  <a:cubicBezTo>
                    <a:pt x="1964" y="2512"/>
                    <a:pt x="1964" y="2084"/>
                    <a:pt x="2017" y="1745"/>
                  </a:cubicBezTo>
                  <a:cubicBezTo>
                    <a:pt x="2178" y="1727"/>
                    <a:pt x="2365" y="1718"/>
                    <a:pt x="2552" y="1718"/>
                  </a:cubicBezTo>
                  <a:close/>
                  <a:moveTo>
                    <a:pt x="2142" y="3422"/>
                  </a:moveTo>
                  <a:lnTo>
                    <a:pt x="2142" y="3422"/>
                  </a:lnTo>
                  <a:cubicBezTo>
                    <a:pt x="2276" y="3431"/>
                    <a:pt x="2414" y="3435"/>
                    <a:pt x="2552" y="3435"/>
                  </a:cubicBezTo>
                  <a:cubicBezTo>
                    <a:pt x="2691" y="3435"/>
                    <a:pt x="2829" y="3431"/>
                    <a:pt x="2963" y="3422"/>
                  </a:cubicBezTo>
                  <a:lnTo>
                    <a:pt x="2963" y="3422"/>
                  </a:lnTo>
                  <a:cubicBezTo>
                    <a:pt x="2838" y="3797"/>
                    <a:pt x="2660" y="4011"/>
                    <a:pt x="2552" y="4011"/>
                  </a:cubicBezTo>
                  <a:cubicBezTo>
                    <a:pt x="2445" y="4011"/>
                    <a:pt x="2267" y="3797"/>
                    <a:pt x="2142" y="3422"/>
                  </a:cubicBezTo>
                  <a:close/>
                  <a:moveTo>
                    <a:pt x="2552" y="1"/>
                  </a:moveTo>
                  <a:cubicBezTo>
                    <a:pt x="2227" y="1"/>
                    <a:pt x="1901" y="255"/>
                    <a:pt x="1678" y="764"/>
                  </a:cubicBezTo>
                  <a:cubicBezTo>
                    <a:pt x="1625" y="906"/>
                    <a:pt x="1571" y="1085"/>
                    <a:pt x="1518" y="1263"/>
                  </a:cubicBezTo>
                  <a:cubicBezTo>
                    <a:pt x="1339" y="1299"/>
                    <a:pt x="1179" y="1352"/>
                    <a:pt x="1018" y="1424"/>
                  </a:cubicBezTo>
                  <a:cubicBezTo>
                    <a:pt x="1" y="1852"/>
                    <a:pt x="1" y="2726"/>
                    <a:pt x="1018" y="3154"/>
                  </a:cubicBezTo>
                  <a:cubicBezTo>
                    <a:pt x="1179" y="3226"/>
                    <a:pt x="1339" y="3279"/>
                    <a:pt x="1518" y="3315"/>
                  </a:cubicBezTo>
                  <a:cubicBezTo>
                    <a:pt x="1571" y="3493"/>
                    <a:pt x="1625" y="3672"/>
                    <a:pt x="1678" y="3815"/>
                  </a:cubicBezTo>
                  <a:cubicBezTo>
                    <a:pt x="1901" y="4323"/>
                    <a:pt x="2227" y="4577"/>
                    <a:pt x="2552" y="4577"/>
                  </a:cubicBezTo>
                  <a:cubicBezTo>
                    <a:pt x="2878" y="4577"/>
                    <a:pt x="3204" y="4323"/>
                    <a:pt x="3427" y="3815"/>
                  </a:cubicBezTo>
                  <a:cubicBezTo>
                    <a:pt x="3480" y="3672"/>
                    <a:pt x="3534" y="3493"/>
                    <a:pt x="3587" y="3315"/>
                  </a:cubicBezTo>
                  <a:cubicBezTo>
                    <a:pt x="3766" y="3279"/>
                    <a:pt x="3926" y="3226"/>
                    <a:pt x="4087" y="3154"/>
                  </a:cubicBezTo>
                  <a:cubicBezTo>
                    <a:pt x="5104" y="2726"/>
                    <a:pt x="5104" y="1852"/>
                    <a:pt x="4087" y="1424"/>
                  </a:cubicBezTo>
                  <a:cubicBezTo>
                    <a:pt x="3926" y="1352"/>
                    <a:pt x="3766" y="1299"/>
                    <a:pt x="3587" y="1263"/>
                  </a:cubicBezTo>
                  <a:cubicBezTo>
                    <a:pt x="3534" y="1085"/>
                    <a:pt x="3480" y="906"/>
                    <a:pt x="3427" y="764"/>
                  </a:cubicBezTo>
                  <a:cubicBezTo>
                    <a:pt x="3204" y="255"/>
                    <a:pt x="2878" y="1"/>
                    <a:pt x="2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1"/>
            <p:cNvSpPr/>
            <p:nvPr/>
          </p:nvSpPr>
          <p:spPr>
            <a:xfrm>
              <a:off x="5544175" y="4038000"/>
              <a:ext cx="16550" cy="14300"/>
            </a:xfrm>
            <a:custGeom>
              <a:rect b="b" l="l" r="r" t="t"/>
              <a:pathLst>
                <a:path extrusionOk="0" h="572" w="662">
                  <a:moveTo>
                    <a:pt x="286" y="1"/>
                  </a:moveTo>
                  <a:cubicBezTo>
                    <a:pt x="126" y="1"/>
                    <a:pt x="1" y="125"/>
                    <a:pt x="1" y="286"/>
                  </a:cubicBezTo>
                  <a:cubicBezTo>
                    <a:pt x="1" y="429"/>
                    <a:pt x="126" y="571"/>
                    <a:pt x="286" y="571"/>
                  </a:cubicBezTo>
                  <a:cubicBezTo>
                    <a:pt x="661" y="554"/>
                    <a:pt x="661"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1"/>
            <p:cNvSpPr/>
            <p:nvPr/>
          </p:nvSpPr>
          <p:spPr>
            <a:xfrm>
              <a:off x="5353275" y="4120075"/>
              <a:ext cx="21425" cy="21425"/>
            </a:xfrm>
            <a:custGeom>
              <a:rect b="b" l="l" r="r" t="t"/>
              <a:pathLst>
                <a:path extrusionOk="0" h="857" w="857">
                  <a:moveTo>
                    <a:pt x="429" y="1"/>
                  </a:moveTo>
                  <a:cubicBezTo>
                    <a:pt x="219" y="1"/>
                    <a:pt x="9" y="143"/>
                    <a:pt x="0" y="429"/>
                  </a:cubicBezTo>
                  <a:cubicBezTo>
                    <a:pt x="0" y="661"/>
                    <a:pt x="197" y="857"/>
                    <a:pt x="429" y="857"/>
                  </a:cubicBezTo>
                  <a:cubicBezTo>
                    <a:pt x="661" y="857"/>
                    <a:pt x="857" y="661"/>
                    <a:pt x="857" y="429"/>
                  </a:cubicBezTo>
                  <a:cubicBezTo>
                    <a:pt x="848" y="143"/>
                    <a:pt x="638" y="1"/>
                    <a:pt x="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0" name="Google Shape;2980;p61"/>
          <p:cNvGrpSpPr/>
          <p:nvPr/>
        </p:nvGrpSpPr>
        <p:grpSpPr>
          <a:xfrm>
            <a:off x="5234175" y="1722025"/>
            <a:ext cx="382750" cy="243350"/>
            <a:chOff x="5234175" y="1722025"/>
            <a:chExt cx="382750" cy="243350"/>
          </a:xfrm>
        </p:grpSpPr>
        <p:sp>
          <p:nvSpPr>
            <p:cNvPr id="2981" name="Google Shape;2981;p61"/>
            <p:cNvSpPr/>
            <p:nvPr/>
          </p:nvSpPr>
          <p:spPr>
            <a:xfrm>
              <a:off x="5355950" y="1776450"/>
              <a:ext cx="16525" cy="14300"/>
            </a:xfrm>
            <a:custGeom>
              <a:rect b="b" l="l" r="r" t="t"/>
              <a:pathLst>
                <a:path extrusionOk="0" h="572" w="661">
                  <a:moveTo>
                    <a:pt x="375" y="0"/>
                  </a:moveTo>
                  <a:cubicBezTo>
                    <a:pt x="0" y="18"/>
                    <a:pt x="0" y="554"/>
                    <a:pt x="375" y="571"/>
                  </a:cubicBezTo>
                  <a:cubicBezTo>
                    <a:pt x="536" y="571"/>
                    <a:pt x="661" y="446"/>
                    <a:pt x="661" y="286"/>
                  </a:cubicBezTo>
                  <a:cubicBezTo>
                    <a:pt x="661" y="125"/>
                    <a:pt x="536" y="0"/>
                    <a:pt x="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1"/>
            <p:cNvSpPr/>
            <p:nvPr/>
          </p:nvSpPr>
          <p:spPr>
            <a:xfrm>
              <a:off x="5478625" y="1896875"/>
              <a:ext cx="14300" cy="14200"/>
            </a:xfrm>
            <a:custGeom>
              <a:rect b="b" l="l" r="r" t="t"/>
              <a:pathLst>
                <a:path extrusionOk="0" h="568" w="572">
                  <a:moveTo>
                    <a:pt x="286" y="1"/>
                  </a:moveTo>
                  <a:cubicBezTo>
                    <a:pt x="125" y="1"/>
                    <a:pt x="0" y="126"/>
                    <a:pt x="0" y="286"/>
                  </a:cubicBezTo>
                  <a:cubicBezTo>
                    <a:pt x="9" y="474"/>
                    <a:pt x="147" y="567"/>
                    <a:pt x="286" y="567"/>
                  </a:cubicBezTo>
                  <a:cubicBezTo>
                    <a:pt x="424" y="567"/>
                    <a:pt x="562" y="474"/>
                    <a:pt x="571" y="286"/>
                  </a:cubicBezTo>
                  <a:cubicBezTo>
                    <a:pt x="571" y="126"/>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1"/>
            <p:cNvSpPr/>
            <p:nvPr/>
          </p:nvSpPr>
          <p:spPr>
            <a:xfrm>
              <a:off x="5404125" y="1829525"/>
              <a:ext cx="14300" cy="14300"/>
            </a:xfrm>
            <a:custGeom>
              <a:rect b="b" l="l" r="r" t="t"/>
              <a:pathLst>
                <a:path extrusionOk="0" h="572" w="572">
                  <a:moveTo>
                    <a:pt x="286" y="1"/>
                  </a:moveTo>
                  <a:cubicBezTo>
                    <a:pt x="125" y="1"/>
                    <a:pt x="0" y="126"/>
                    <a:pt x="0" y="286"/>
                  </a:cubicBezTo>
                  <a:lnTo>
                    <a:pt x="0" y="572"/>
                  </a:lnTo>
                  <a:lnTo>
                    <a:pt x="571" y="572"/>
                  </a:lnTo>
                  <a:lnTo>
                    <a:pt x="571" y="286"/>
                  </a:lnTo>
                  <a:cubicBezTo>
                    <a:pt x="571" y="126"/>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1"/>
            <p:cNvSpPr/>
            <p:nvPr/>
          </p:nvSpPr>
          <p:spPr>
            <a:xfrm>
              <a:off x="5368425" y="1786250"/>
              <a:ext cx="114225" cy="114675"/>
            </a:xfrm>
            <a:custGeom>
              <a:rect b="b" l="l" r="r" t="t"/>
              <a:pathLst>
                <a:path extrusionOk="0" h="4587" w="4569">
                  <a:moveTo>
                    <a:pt x="1721" y="1161"/>
                  </a:moveTo>
                  <a:cubicBezTo>
                    <a:pt x="2138" y="1161"/>
                    <a:pt x="2552" y="1446"/>
                    <a:pt x="2570" y="2017"/>
                  </a:cubicBezTo>
                  <a:lnTo>
                    <a:pt x="2570" y="3159"/>
                  </a:lnTo>
                  <a:cubicBezTo>
                    <a:pt x="2561" y="3346"/>
                    <a:pt x="2423" y="3440"/>
                    <a:pt x="2285" y="3440"/>
                  </a:cubicBezTo>
                  <a:cubicBezTo>
                    <a:pt x="2147" y="3440"/>
                    <a:pt x="2008" y="3346"/>
                    <a:pt x="1999" y="3159"/>
                  </a:cubicBezTo>
                  <a:lnTo>
                    <a:pt x="1999" y="2874"/>
                  </a:lnTo>
                  <a:lnTo>
                    <a:pt x="1428" y="2874"/>
                  </a:lnTo>
                  <a:lnTo>
                    <a:pt x="1428" y="3159"/>
                  </a:lnTo>
                  <a:cubicBezTo>
                    <a:pt x="1419" y="3346"/>
                    <a:pt x="1281" y="3440"/>
                    <a:pt x="1143" y="3440"/>
                  </a:cubicBezTo>
                  <a:cubicBezTo>
                    <a:pt x="1005" y="3440"/>
                    <a:pt x="866" y="3346"/>
                    <a:pt x="857" y="3159"/>
                  </a:cubicBezTo>
                  <a:lnTo>
                    <a:pt x="857" y="2017"/>
                  </a:lnTo>
                  <a:cubicBezTo>
                    <a:pt x="884" y="1446"/>
                    <a:pt x="1303" y="1161"/>
                    <a:pt x="1721" y="1161"/>
                  </a:cubicBezTo>
                  <a:close/>
                  <a:moveTo>
                    <a:pt x="3427" y="1152"/>
                  </a:moveTo>
                  <a:cubicBezTo>
                    <a:pt x="3565" y="1152"/>
                    <a:pt x="3703" y="1250"/>
                    <a:pt x="3712" y="1446"/>
                  </a:cubicBezTo>
                  <a:lnTo>
                    <a:pt x="3712" y="3159"/>
                  </a:lnTo>
                  <a:cubicBezTo>
                    <a:pt x="3703" y="3346"/>
                    <a:pt x="3565" y="3440"/>
                    <a:pt x="3427" y="3440"/>
                  </a:cubicBezTo>
                  <a:cubicBezTo>
                    <a:pt x="3288" y="3440"/>
                    <a:pt x="3150" y="3346"/>
                    <a:pt x="3141" y="3159"/>
                  </a:cubicBezTo>
                  <a:lnTo>
                    <a:pt x="3141" y="1446"/>
                  </a:lnTo>
                  <a:cubicBezTo>
                    <a:pt x="3150" y="1250"/>
                    <a:pt x="3288" y="1152"/>
                    <a:pt x="3427" y="1152"/>
                  </a:cubicBezTo>
                  <a:close/>
                  <a:moveTo>
                    <a:pt x="1143" y="1"/>
                  </a:moveTo>
                  <a:lnTo>
                    <a:pt x="1" y="1161"/>
                  </a:lnTo>
                  <a:lnTo>
                    <a:pt x="1" y="4586"/>
                  </a:lnTo>
                  <a:lnTo>
                    <a:pt x="3427" y="4586"/>
                  </a:lnTo>
                  <a:lnTo>
                    <a:pt x="4569" y="3445"/>
                  </a:lnTo>
                  <a:lnTo>
                    <a:pt x="4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1"/>
            <p:cNvSpPr/>
            <p:nvPr/>
          </p:nvSpPr>
          <p:spPr>
            <a:xfrm>
              <a:off x="5234175" y="1722025"/>
              <a:ext cx="382750" cy="243350"/>
            </a:xfrm>
            <a:custGeom>
              <a:rect b="b" l="l" r="r" t="t"/>
              <a:pathLst>
                <a:path extrusionOk="0" h="9734" w="15310">
                  <a:moveTo>
                    <a:pt x="1927" y="572"/>
                  </a:moveTo>
                  <a:cubicBezTo>
                    <a:pt x="2088" y="572"/>
                    <a:pt x="2213" y="696"/>
                    <a:pt x="2213" y="857"/>
                  </a:cubicBezTo>
                  <a:cubicBezTo>
                    <a:pt x="2204" y="1053"/>
                    <a:pt x="2066" y="1151"/>
                    <a:pt x="1927" y="1151"/>
                  </a:cubicBezTo>
                  <a:cubicBezTo>
                    <a:pt x="1789" y="1151"/>
                    <a:pt x="1651" y="1053"/>
                    <a:pt x="1642" y="857"/>
                  </a:cubicBezTo>
                  <a:cubicBezTo>
                    <a:pt x="1642" y="696"/>
                    <a:pt x="1767" y="572"/>
                    <a:pt x="1927" y="572"/>
                  </a:cubicBezTo>
                  <a:close/>
                  <a:moveTo>
                    <a:pt x="13382" y="1428"/>
                  </a:moveTo>
                  <a:cubicBezTo>
                    <a:pt x="13543" y="1428"/>
                    <a:pt x="13668" y="1571"/>
                    <a:pt x="13668" y="1713"/>
                  </a:cubicBezTo>
                  <a:cubicBezTo>
                    <a:pt x="13659" y="1910"/>
                    <a:pt x="13521" y="2008"/>
                    <a:pt x="13382" y="2008"/>
                  </a:cubicBezTo>
                  <a:cubicBezTo>
                    <a:pt x="13244" y="2008"/>
                    <a:pt x="13106" y="1910"/>
                    <a:pt x="13097" y="1713"/>
                  </a:cubicBezTo>
                  <a:cubicBezTo>
                    <a:pt x="13097" y="1571"/>
                    <a:pt x="13222" y="1428"/>
                    <a:pt x="13382" y="1428"/>
                  </a:cubicBezTo>
                  <a:close/>
                  <a:moveTo>
                    <a:pt x="13382" y="4586"/>
                  </a:moveTo>
                  <a:cubicBezTo>
                    <a:pt x="13543" y="4586"/>
                    <a:pt x="13668" y="4711"/>
                    <a:pt x="13668" y="4872"/>
                  </a:cubicBezTo>
                  <a:cubicBezTo>
                    <a:pt x="13659" y="5059"/>
                    <a:pt x="13521" y="5153"/>
                    <a:pt x="13382" y="5153"/>
                  </a:cubicBezTo>
                  <a:cubicBezTo>
                    <a:pt x="13244" y="5153"/>
                    <a:pt x="13106" y="5059"/>
                    <a:pt x="13097" y="4872"/>
                  </a:cubicBezTo>
                  <a:cubicBezTo>
                    <a:pt x="13097" y="4711"/>
                    <a:pt x="13222" y="4586"/>
                    <a:pt x="13382" y="4586"/>
                  </a:cubicBezTo>
                  <a:close/>
                  <a:moveTo>
                    <a:pt x="1189" y="4591"/>
                  </a:moveTo>
                  <a:cubicBezTo>
                    <a:pt x="1330" y="4591"/>
                    <a:pt x="1472" y="4684"/>
                    <a:pt x="1481" y="4872"/>
                  </a:cubicBezTo>
                  <a:cubicBezTo>
                    <a:pt x="1481" y="5032"/>
                    <a:pt x="1339" y="5157"/>
                    <a:pt x="1196" y="5157"/>
                  </a:cubicBezTo>
                  <a:cubicBezTo>
                    <a:pt x="1035" y="5157"/>
                    <a:pt x="910" y="5032"/>
                    <a:pt x="910" y="4872"/>
                  </a:cubicBezTo>
                  <a:cubicBezTo>
                    <a:pt x="910" y="4684"/>
                    <a:pt x="1049" y="4591"/>
                    <a:pt x="1189" y="4591"/>
                  </a:cubicBezTo>
                  <a:close/>
                  <a:moveTo>
                    <a:pt x="10528" y="1713"/>
                  </a:moveTo>
                  <a:cubicBezTo>
                    <a:pt x="10670" y="1713"/>
                    <a:pt x="10813" y="1856"/>
                    <a:pt x="10813" y="1999"/>
                  </a:cubicBezTo>
                  <a:lnTo>
                    <a:pt x="10813" y="7726"/>
                  </a:lnTo>
                  <a:cubicBezTo>
                    <a:pt x="10813" y="7887"/>
                    <a:pt x="10670" y="8012"/>
                    <a:pt x="10528" y="8012"/>
                  </a:cubicBezTo>
                  <a:lnTo>
                    <a:pt x="6798" y="8012"/>
                  </a:lnTo>
                  <a:lnTo>
                    <a:pt x="6798" y="7726"/>
                  </a:lnTo>
                  <a:cubicBezTo>
                    <a:pt x="6789" y="7539"/>
                    <a:pt x="6651" y="7445"/>
                    <a:pt x="6513" y="7445"/>
                  </a:cubicBezTo>
                  <a:cubicBezTo>
                    <a:pt x="6375" y="7445"/>
                    <a:pt x="6236" y="7539"/>
                    <a:pt x="6227" y="7726"/>
                  </a:cubicBezTo>
                  <a:lnTo>
                    <a:pt x="6227" y="8012"/>
                  </a:lnTo>
                  <a:lnTo>
                    <a:pt x="5656" y="8012"/>
                  </a:lnTo>
                  <a:lnTo>
                    <a:pt x="5656" y="7726"/>
                  </a:lnTo>
                  <a:cubicBezTo>
                    <a:pt x="5648" y="7539"/>
                    <a:pt x="5509" y="7445"/>
                    <a:pt x="5371" y="7445"/>
                  </a:cubicBezTo>
                  <a:cubicBezTo>
                    <a:pt x="5233" y="7445"/>
                    <a:pt x="5094" y="7539"/>
                    <a:pt x="5086" y="7726"/>
                  </a:cubicBezTo>
                  <a:lnTo>
                    <a:pt x="5086" y="8012"/>
                  </a:lnTo>
                  <a:lnTo>
                    <a:pt x="4800" y="8012"/>
                  </a:lnTo>
                  <a:cubicBezTo>
                    <a:pt x="4639" y="8012"/>
                    <a:pt x="4515" y="7887"/>
                    <a:pt x="4515" y="7726"/>
                  </a:cubicBezTo>
                  <a:lnTo>
                    <a:pt x="4515" y="1999"/>
                  </a:lnTo>
                  <a:cubicBezTo>
                    <a:pt x="4515" y="1856"/>
                    <a:pt x="4639" y="1713"/>
                    <a:pt x="4800" y="1713"/>
                  </a:cubicBezTo>
                  <a:lnTo>
                    <a:pt x="8511" y="1713"/>
                  </a:lnTo>
                  <a:lnTo>
                    <a:pt x="8511" y="1999"/>
                  </a:lnTo>
                  <a:cubicBezTo>
                    <a:pt x="8520" y="2195"/>
                    <a:pt x="8658" y="2293"/>
                    <a:pt x="8797" y="2293"/>
                  </a:cubicBezTo>
                  <a:cubicBezTo>
                    <a:pt x="8935" y="2293"/>
                    <a:pt x="9073" y="2195"/>
                    <a:pt x="9082" y="1999"/>
                  </a:cubicBezTo>
                  <a:lnTo>
                    <a:pt x="9082" y="1713"/>
                  </a:lnTo>
                  <a:lnTo>
                    <a:pt x="9653" y="1713"/>
                  </a:lnTo>
                  <a:lnTo>
                    <a:pt x="9653" y="1999"/>
                  </a:lnTo>
                  <a:cubicBezTo>
                    <a:pt x="9662" y="2195"/>
                    <a:pt x="9805" y="2293"/>
                    <a:pt x="9945" y="2293"/>
                  </a:cubicBezTo>
                  <a:cubicBezTo>
                    <a:pt x="10086" y="2293"/>
                    <a:pt x="10224" y="2195"/>
                    <a:pt x="10224" y="1999"/>
                  </a:cubicBezTo>
                  <a:lnTo>
                    <a:pt x="10224" y="1713"/>
                  </a:lnTo>
                  <a:close/>
                  <a:moveTo>
                    <a:pt x="1189" y="7731"/>
                  </a:moveTo>
                  <a:cubicBezTo>
                    <a:pt x="1330" y="7731"/>
                    <a:pt x="1472" y="7825"/>
                    <a:pt x="1481" y="8012"/>
                  </a:cubicBezTo>
                  <a:cubicBezTo>
                    <a:pt x="1481" y="8173"/>
                    <a:pt x="1339" y="8297"/>
                    <a:pt x="1196" y="8297"/>
                  </a:cubicBezTo>
                  <a:cubicBezTo>
                    <a:pt x="1035" y="8297"/>
                    <a:pt x="910" y="8173"/>
                    <a:pt x="910" y="8012"/>
                  </a:cubicBezTo>
                  <a:cubicBezTo>
                    <a:pt x="910" y="7825"/>
                    <a:pt x="1049" y="7731"/>
                    <a:pt x="1189" y="7731"/>
                  </a:cubicBezTo>
                  <a:close/>
                  <a:moveTo>
                    <a:pt x="14125" y="8587"/>
                  </a:moveTo>
                  <a:cubicBezTo>
                    <a:pt x="14266" y="8587"/>
                    <a:pt x="14408" y="8681"/>
                    <a:pt x="14417" y="8868"/>
                  </a:cubicBezTo>
                  <a:cubicBezTo>
                    <a:pt x="14417" y="9029"/>
                    <a:pt x="14274" y="9154"/>
                    <a:pt x="14132" y="9154"/>
                  </a:cubicBezTo>
                  <a:cubicBezTo>
                    <a:pt x="13971" y="9154"/>
                    <a:pt x="13846" y="9029"/>
                    <a:pt x="13846" y="8868"/>
                  </a:cubicBezTo>
                  <a:cubicBezTo>
                    <a:pt x="13846" y="8681"/>
                    <a:pt x="13985" y="8587"/>
                    <a:pt x="14125" y="8587"/>
                  </a:cubicBezTo>
                  <a:close/>
                  <a:moveTo>
                    <a:pt x="1927" y="1"/>
                  </a:moveTo>
                  <a:cubicBezTo>
                    <a:pt x="964" y="18"/>
                    <a:pt x="750" y="1339"/>
                    <a:pt x="1642" y="1678"/>
                  </a:cubicBezTo>
                  <a:lnTo>
                    <a:pt x="1642" y="3159"/>
                  </a:lnTo>
                  <a:cubicBezTo>
                    <a:pt x="1642" y="3301"/>
                    <a:pt x="1767" y="3444"/>
                    <a:pt x="1927" y="3444"/>
                  </a:cubicBezTo>
                  <a:lnTo>
                    <a:pt x="3944" y="3444"/>
                  </a:lnTo>
                  <a:lnTo>
                    <a:pt x="3944" y="4586"/>
                  </a:lnTo>
                  <a:lnTo>
                    <a:pt x="1999" y="4586"/>
                  </a:lnTo>
                  <a:cubicBezTo>
                    <a:pt x="1852" y="4199"/>
                    <a:pt x="1520" y="4021"/>
                    <a:pt x="1191" y="4021"/>
                  </a:cubicBezTo>
                  <a:cubicBezTo>
                    <a:pt x="760" y="4021"/>
                    <a:pt x="332" y="4326"/>
                    <a:pt x="322" y="4872"/>
                  </a:cubicBezTo>
                  <a:cubicBezTo>
                    <a:pt x="332" y="5417"/>
                    <a:pt x="760" y="5723"/>
                    <a:pt x="1191" y="5723"/>
                  </a:cubicBezTo>
                  <a:cubicBezTo>
                    <a:pt x="1520" y="5723"/>
                    <a:pt x="1852" y="5544"/>
                    <a:pt x="1999" y="5157"/>
                  </a:cubicBezTo>
                  <a:lnTo>
                    <a:pt x="3944" y="5157"/>
                  </a:lnTo>
                  <a:lnTo>
                    <a:pt x="3944" y="6299"/>
                  </a:lnTo>
                  <a:lnTo>
                    <a:pt x="1196" y="6299"/>
                  </a:lnTo>
                  <a:cubicBezTo>
                    <a:pt x="1035" y="6299"/>
                    <a:pt x="910" y="6424"/>
                    <a:pt x="910" y="6585"/>
                  </a:cubicBezTo>
                  <a:lnTo>
                    <a:pt x="910" y="7209"/>
                  </a:lnTo>
                  <a:cubicBezTo>
                    <a:pt x="0" y="7530"/>
                    <a:pt x="214" y="8851"/>
                    <a:pt x="1196" y="8868"/>
                  </a:cubicBezTo>
                  <a:cubicBezTo>
                    <a:pt x="2159" y="8851"/>
                    <a:pt x="2373" y="7530"/>
                    <a:pt x="1481" y="7209"/>
                  </a:cubicBezTo>
                  <a:lnTo>
                    <a:pt x="1481" y="6870"/>
                  </a:lnTo>
                  <a:lnTo>
                    <a:pt x="3944" y="6870"/>
                  </a:lnTo>
                  <a:lnTo>
                    <a:pt x="3944" y="7726"/>
                  </a:lnTo>
                  <a:cubicBezTo>
                    <a:pt x="3944" y="8208"/>
                    <a:pt x="4318" y="8583"/>
                    <a:pt x="4800" y="8583"/>
                  </a:cubicBezTo>
                  <a:lnTo>
                    <a:pt x="5656" y="8583"/>
                  </a:lnTo>
                  <a:lnTo>
                    <a:pt x="5656" y="9439"/>
                  </a:lnTo>
                  <a:cubicBezTo>
                    <a:pt x="5665" y="9636"/>
                    <a:pt x="5804" y="9734"/>
                    <a:pt x="5942" y="9734"/>
                  </a:cubicBezTo>
                  <a:cubicBezTo>
                    <a:pt x="6080" y="9734"/>
                    <a:pt x="6219" y="9636"/>
                    <a:pt x="6227" y="9439"/>
                  </a:cubicBezTo>
                  <a:lnTo>
                    <a:pt x="6227" y="8583"/>
                  </a:lnTo>
                  <a:lnTo>
                    <a:pt x="7369" y="8583"/>
                  </a:lnTo>
                  <a:lnTo>
                    <a:pt x="7369" y="9439"/>
                  </a:lnTo>
                  <a:cubicBezTo>
                    <a:pt x="7378" y="9636"/>
                    <a:pt x="7517" y="9734"/>
                    <a:pt x="7655" y="9734"/>
                  </a:cubicBezTo>
                  <a:cubicBezTo>
                    <a:pt x="7793" y="9734"/>
                    <a:pt x="7931" y="9636"/>
                    <a:pt x="7940" y="9439"/>
                  </a:cubicBezTo>
                  <a:lnTo>
                    <a:pt x="7940" y="8583"/>
                  </a:lnTo>
                  <a:lnTo>
                    <a:pt x="9082" y="8583"/>
                  </a:lnTo>
                  <a:lnTo>
                    <a:pt x="9082" y="9439"/>
                  </a:lnTo>
                  <a:cubicBezTo>
                    <a:pt x="9091" y="9636"/>
                    <a:pt x="9234" y="9734"/>
                    <a:pt x="9374" y="9734"/>
                  </a:cubicBezTo>
                  <a:cubicBezTo>
                    <a:pt x="9515" y="9734"/>
                    <a:pt x="9653" y="9636"/>
                    <a:pt x="9653" y="9439"/>
                  </a:cubicBezTo>
                  <a:lnTo>
                    <a:pt x="9653" y="8583"/>
                  </a:lnTo>
                  <a:lnTo>
                    <a:pt x="10528" y="8583"/>
                  </a:lnTo>
                  <a:cubicBezTo>
                    <a:pt x="10991" y="8583"/>
                    <a:pt x="11384" y="8208"/>
                    <a:pt x="11384" y="7726"/>
                  </a:cubicBezTo>
                  <a:lnTo>
                    <a:pt x="11384" y="6870"/>
                  </a:lnTo>
                  <a:lnTo>
                    <a:pt x="13846" y="6870"/>
                  </a:lnTo>
                  <a:lnTo>
                    <a:pt x="13846" y="8065"/>
                  </a:lnTo>
                  <a:cubicBezTo>
                    <a:pt x="12936" y="8404"/>
                    <a:pt x="13150" y="9707"/>
                    <a:pt x="14132" y="9725"/>
                  </a:cubicBezTo>
                  <a:cubicBezTo>
                    <a:pt x="15095" y="9707"/>
                    <a:pt x="15309" y="8404"/>
                    <a:pt x="14417" y="8065"/>
                  </a:cubicBezTo>
                  <a:lnTo>
                    <a:pt x="14417" y="6585"/>
                  </a:lnTo>
                  <a:cubicBezTo>
                    <a:pt x="14417" y="6424"/>
                    <a:pt x="14274" y="6299"/>
                    <a:pt x="14132" y="6299"/>
                  </a:cubicBezTo>
                  <a:lnTo>
                    <a:pt x="11384" y="6299"/>
                  </a:lnTo>
                  <a:lnTo>
                    <a:pt x="11384" y="5157"/>
                  </a:lnTo>
                  <a:lnTo>
                    <a:pt x="12579" y="5157"/>
                  </a:lnTo>
                  <a:cubicBezTo>
                    <a:pt x="12719" y="5544"/>
                    <a:pt x="13046" y="5723"/>
                    <a:pt x="13373" y="5723"/>
                  </a:cubicBezTo>
                  <a:cubicBezTo>
                    <a:pt x="13801" y="5723"/>
                    <a:pt x="14229" y="5417"/>
                    <a:pt x="14239" y="4872"/>
                  </a:cubicBezTo>
                  <a:cubicBezTo>
                    <a:pt x="14229" y="4326"/>
                    <a:pt x="13801" y="4021"/>
                    <a:pt x="13373" y="4021"/>
                  </a:cubicBezTo>
                  <a:cubicBezTo>
                    <a:pt x="13046" y="4021"/>
                    <a:pt x="12719" y="4199"/>
                    <a:pt x="12579" y="4586"/>
                  </a:cubicBezTo>
                  <a:lnTo>
                    <a:pt x="11384" y="4586"/>
                  </a:lnTo>
                  <a:lnTo>
                    <a:pt x="11384" y="3444"/>
                  </a:lnTo>
                  <a:lnTo>
                    <a:pt x="13382" y="3444"/>
                  </a:lnTo>
                  <a:cubicBezTo>
                    <a:pt x="13543" y="3444"/>
                    <a:pt x="13668" y="3301"/>
                    <a:pt x="13668" y="3159"/>
                  </a:cubicBezTo>
                  <a:lnTo>
                    <a:pt x="13668" y="2534"/>
                  </a:lnTo>
                  <a:cubicBezTo>
                    <a:pt x="14560" y="2195"/>
                    <a:pt x="14346" y="875"/>
                    <a:pt x="13382" y="857"/>
                  </a:cubicBezTo>
                  <a:cubicBezTo>
                    <a:pt x="12419" y="875"/>
                    <a:pt x="12205" y="2195"/>
                    <a:pt x="13097" y="2534"/>
                  </a:cubicBezTo>
                  <a:lnTo>
                    <a:pt x="13097" y="2873"/>
                  </a:lnTo>
                  <a:lnTo>
                    <a:pt x="11384" y="2873"/>
                  </a:lnTo>
                  <a:lnTo>
                    <a:pt x="11384" y="1999"/>
                  </a:lnTo>
                  <a:cubicBezTo>
                    <a:pt x="11384" y="1535"/>
                    <a:pt x="10991" y="1143"/>
                    <a:pt x="10528" y="1143"/>
                  </a:cubicBezTo>
                  <a:lnTo>
                    <a:pt x="9653" y="1143"/>
                  </a:lnTo>
                  <a:lnTo>
                    <a:pt x="9653" y="286"/>
                  </a:lnTo>
                  <a:cubicBezTo>
                    <a:pt x="9653" y="99"/>
                    <a:pt x="9515" y="5"/>
                    <a:pt x="9374" y="5"/>
                  </a:cubicBezTo>
                  <a:cubicBezTo>
                    <a:pt x="9234" y="5"/>
                    <a:pt x="9091" y="99"/>
                    <a:pt x="9082" y="286"/>
                  </a:cubicBezTo>
                  <a:lnTo>
                    <a:pt x="9082" y="1143"/>
                  </a:lnTo>
                  <a:lnTo>
                    <a:pt x="7940" y="1143"/>
                  </a:lnTo>
                  <a:lnTo>
                    <a:pt x="7940" y="286"/>
                  </a:lnTo>
                  <a:cubicBezTo>
                    <a:pt x="7931" y="99"/>
                    <a:pt x="7793" y="5"/>
                    <a:pt x="7655" y="5"/>
                  </a:cubicBezTo>
                  <a:cubicBezTo>
                    <a:pt x="7517" y="5"/>
                    <a:pt x="7378" y="99"/>
                    <a:pt x="7369" y="286"/>
                  </a:cubicBezTo>
                  <a:lnTo>
                    <a:pt x="7369" y="1143"/>
                  </a:lnTo>
                  <a:lnTo>
                    <a:pt x="6227" y="1143"/>
                  </a:lnTo>
                  <a:lnTo>
                    <a:pt x="6227" y="286"/>
                  </a:lnTo>
                  <a:cubicBezTo>
                    <a:pt x="6219" y="99"/>
                    <a:pt x="6080" y="5"/>
                    <a:pt x="5942" y="5"/>
                  </a:cubicBezTo>
                  <a:cubicBezTo>
                    <a:pt x="5804" y="5"/>
                    <a:pt x="5665" y="99"/>
                    <a:pt x="5656" y="286"/>
                  </a:cubicBezTo>
                  <a:lnTo>
                    <a:pt x="5656" y="1143"/>
                  </a:lnTo>
                  <a:lnTo>
                    <a:pt x="4800" y="1143"/>
                  </a:lnTo>
                  <a:cubicBezTo>
                    <a:pt x="4318" y="1143"/>
                    <a:pt x="3944" y="1535"/>
                    <a:pt x="3944" y="1999"/>
                  </a:cubicBezTo>
                  <a:lnTo>
                    <a:pt x="3944" y="2873"/>
                  </a:lnTo>
                  <a:lnTo>
                    <a:pt x="2213" y="2873"/>
                  </a:lnTo>
                  <a:lnTo>
                    <a:pt x="2213" y="1678"/>
                  </a:lnTo>
                  <a:cubicBezTo>
                    <a:pt x="3123" y="1339"/>
                    <a:pt x="2909" y="18"/>
                    <a:pt x="19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6" name="Google Shape;2986;p61"/>
          <p:cNvGrpSpPr/>
          <p:nvPr/>
        </p:nvGrpSpPr>
        <p:grpSpPr>
          <a:xfrm>
            <a:off x="5242200" y="3423325"/>
            <a:ext cx="366700" cy="285900"/>
            <a:chOff x="5242200" y="3423325"/>
            <a:chExt cx="366700" cy="285900"/>
          </a:xfrm>
        </p:grpSpPr>
        <p:sp>
          <p:nvSpPr>
            <p:cNvPr id="2987" name="Google Shape;2987;p61"/>
            <p:cNvSpPr/>
            <p:nvPr/>
          </p:nvSpPr>
          <p:spPr>
            <a:xfrm>
              <a:off x="5501800" y="3523675"/>
              <a:ext cx="95500" cy="57150"/>
            </a:xfrm>
            <a:custGeom>
              <a:rect b="b" l="l" r="r" t="t"/>
              <a:pathLst>
                <a:path extrusionOk="0" h="2286" w="3820">
                  <a:moveTo>
                    <a:pt x="2677" y="1147"/>
                  </a:moveTo>
                  <a:cubicBezTo>
                    <a:pt x="2816" y="1147"/>
                    <a:pt x="2954" y="1241"/>
                    <a:pt x="2963" y="1428"/>
                  </a:cubicBezTo>
                  <a:cubicBezTo>
                    <a:pt x="2963" y="1589"/>
                    <a:pt x="2838" y="1714"/>
                    <a:pt x="2677" y="1714"/>
                  </a:cubicBezTo>
                  <a:cubicBezTo>
                    <a:pt x="2517" y="1714"/>
                    <a:pt x="2392" y="1589"/>
                    <a:pt x="2392" y="1428"/>
                  </a:cubicBezTo>
                  <a:cubicBezTo>
                    <a:pt x="2401" y="1241"/>
                    <a:pt x="2539" y="1147"/>
                    <a:pt x="2677" y="1147"/>
                  </a:cubicBezTo>
                  <a:close/>
                  <a:moveTo>
                    <a:pt x="376" y="1"/>
                  </a:moveTo>
                  <a:cubicBezTo>
                    <a:pt x="1" y="19"/>
                    <a:pt x="1" y="554"/>
                    <a:pt x="376" y="572"/>
                  </a:cubicBezTo>
                  <a:lnTo>
                    <a:pt x="1411" y="572"/>
                  </a:lnTo>
                  <a:lnTo>
                    <a:pt x="1892" y="1054"/>
                  </a:lnTo>
                  <a:cubicBezTo>
                    <a:pt x="1628" y="1600"/>
                    <a:pt x="2042" y="2285"/>
                    <a:pt x="2654" y="2285"/>
                  </a:cubicBezTo>
                  <a:cubicBezTo>
                    <a:pt x="2662" y="2285"/>
                    <a:pt x="2669" y="2285"/>
                    <a:pt x="2677" y="2285"/>
                  </a:cubicBezTo>
                  <a:cubicBezTo>
                    <a:pt x="3819" y="2249"/>
                    <a:pt x="3819" y="625"/>
                    <a:pt x="2677" y="572"/>
                  </a:cubicBezTo>
                  <a:cubicBezTo>
                    <a:pt x="2535" y="572"/>
                    <a:pt x="2410" y="608"/>
                    <a:pt x="2303" y="661"/>
                  </a:cubicBezTo>
                  <a:lnTo>
                    <a:pt x="1732" y="90"/>
                  </a:lnTo>
                  <a:cubicBezTo>
                    <a:pt x="1678" y="37"/>
                    <a:pt x="1607" y="1"/>
                    <a:pt x="1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1"/>
            <p:cNvSpPr/>
            <p:nvPr/>
          </p:nvSpPr>
          <p:spPr>
            <a:xfrm>
              <a:off x="5501800" y="3423325"/>
              <a:ext cx="88350" cy="57575"/>
            </a:xfrm>
            <a:custGeom>
              <a:rect b="b" l="l" r="r" t="t"/>
              <a:pathLst>
                <a:path extrusionOk="0" h="2303" w="3534">
                  <a:moveTo>
                    <a:pt x="2677" y="571"/>
                  </a:moveTo>
                  <a:cubicBezTo>
                    <a:pt x="2838" y="571"/>
                    <a:pt x="2963" y="714"/>
                    <a:pt x="2963" y="875"/>
                  </a:cubicBezTo>
                  <a:cubicBezTo>
                    <a:pt x="2954" y="1062"/>
                    <a:pt x="2816" y="1156"/>
                    <a:pt x="2677" y="1156"/>
                  </a:cubicBezTo>
                  <a:cubicBezTo>
                    <a:pt x="2539" y="1156"/>
                    <a:pt x="2401" y="1062"/>
                    <a:pt x="2392" y="875"/>
                  </a:cubicBezTo>
                  <a:cubicBezTo>
                    <a:pt x="2392" y="714"/>
                    <a:pt x="2517" y="571"/>
                    <a:pt x="2677" y="571"/>
                  </a:cubicBezTo>
                  <a:close/>
                  <a:moveTo>
                    <a:pt x="2677" y="0"/>
                  </a:moveTo>
                  <a:cubicBezTo>
                    <a:pt x="2053" y="0"/>
                    <a:pt x="1625" y="678"/>
                    <a:pt x="1892" y="1232"/>
                  </a:cubicBezTo>
                  <a:lnTo>
                    <a:pt x="1411" y="1731"/>
                  </a:lnTo>
                  <a:lnTo>
                    <a:pt x="376" y="1731"/>
                  </a:lnTo>
                  <a:cubicBezTo>
                    <a:pt x="1" y="1731"/>
                    <a:pt x="1" y="2284"/>
                    <a:pt x="376" y="2302"/>
                  </a:cubicBezTo>
                  <a:lnTo>
                    <a:pt x="1535" y="2302"/>
                  </a:lnTo>
                  <a:cubicBezTo>
                    <a:pt x="1607" y="2302"/>
                    <a:pt x="1678" y="2266"/>
                    <a:pt x="1732" y="2213"/>
                  </a:cubicBezTo>
                  <a:lnTo>
                    <a:pt x="2303" y="1642"/>
                  </a:lnTo>
                  <a:cubicBezTo>
                    <a:pt x="2418" y="1698"/>
                    <a:pt x="2539" y="1723"/>
                    <a:pt x="2658" y="1723"/>
                  </a:cubicBezTo>
                  <a:cubicBezTo>
                    <a:pt x="3109" y="1723"/>
                    <a:pt x="3534" y="1355"/>
                    <a:pt x="3534" y="875"/>
                  </a:cubicBezTo>
                  <a:cubicBezTo>
                    <a:pt x="3534" y="393"/>
                    <a:pt x="3141" y="0"/>
                    <a:pt x="26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1"/>
            <p:cNvSpPr/>
            <p:nvPr/>
          </p:nvSpPr>
          <p:spPr>
            <a:xfrm>
              <a:off x="5501800" y="3480875"/>
              <a:ext cx="107100" cy="42700"/>
            </a:xfrm>
            <a:custGeom>
              <a:rect b="b" l="l" r="r" t="t"/>
              <a:pathLst>
                <a:path extrusionOk="0" h="1708" w="4284">
                  <a:moveTo>
                    <a:pt x="3416" y="576"/>
                  </a:moveTo>
                  <a:cubicBezTo>
                    <a:pt x="3556" y="576"/>
                    <a:pt x="3694" y="669"/>
                    <a:pt x="3694" y="857"/>
                  </a:cubicBezTo>
                  <a:cubicBezTo>
                    <a:pt x="3694" y="1017"/>
                    <a:pt x="3569" y="1142"/>
                    <a:pt x="3409" y="1142"/>
                  </a:cubicBezTo>
                  <a:cubicBezTo>
                    <a:pt x="3266" y="1142"/>
                    <a:pt x="3123" y="1017"/>
                    <a:pt x="3123" y="857"/>
                  </a:cubicBezTo>
                  <a:cubicBezTo>
                    <a:pt x="3132" y="669"/>
                    <a:pt x="3275" y="576"/>
                    <a:pt x="3416" y="576"/>
                  </a:cubicBezTo>
                  <a:close/>
                  <a:moveTo>
                    <a:pt x="3409" y="0"/>
                  </a:moveTo>
                  <a:cubicBezTo>
                    <a:pt x="3052" y="0"/>
                    <a:pt x="2731" y="232"/>
                    <a:pt x="2606" y="571"/>
                  </a:cubicBezTo>
                  <a:lnTo>
                    <a:pt x="376" y="571"/>
                  </a:lnTo>
                  <a:cubicBezTo>
                    <a:pt x="1" y="589"/>
                    <a:pt x="1" y="1124"/>
                    <a:pt x="376" y="1142"/>
                  </a:cubicBezTo>
                  <a:lnTo>
                    <a:pt x="2606" y="1142"/>
                  </a:lnTo>
                  <a:cubicBezTo>
                    <a:pt x="2753" y="1529"/>
                    <a:pt x="3084" y="1708"/>
                    <a:pt x="3414" y="1708"/>
                  </a:cubicBezTo>
                  <a:cubicBezTo>
                    <a:pt x="3845" y="1708"/>
                    <a:pt x="4273" y="1402"/>
                    <a:pt x="4283" y="857"/>
                  </a:cubicBezTo>
                  <a:cubicBezTo>
                    <a:pt x="4283" y="375"/>
                    <a:pt x="3891" y="0"/>
                    <a:pt x="3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1"/>
            <p:cNvSpPr/>
            <p:nvPr/>
          </p:nvSpPr>
          <p:spPr>
            <a:xfrm>
              <a:off x="5260925" y="3523675"/>
              <a:ext cx="88350" cy="57150"/>
            </a:xfrm>
            <a:custGeom>
              <a:rect b="b" l="l" r="r" t="t"/>
              <a:pathLst>
                <a:path extrusionOk="0" h="2286" w="3534">
                  <a:moveTo>
                    <a:pt x="857" y="1147"/>
                  </a:moveTo>
                  <a:cubicBezTo>
                    <a:pt x="996" y="1147"/>
                    <a:pt x="1134" y="1241"/>
                    <a:pt x="1143" y="1428"/>
                  </a:cubicBezTo>
                  <a:cubicBezTo>
                    <a:pt x="1143" y="1589"/>
                    <a:pt x="1018" y="1714"/>
                    <a:pt x="857" y="1714"/>
                  </a:cubicBezTo>
                  <a:cubicBezTo>
                    <a:pt x="697" y="1714"/>
                    <a:pt x="572" y="1589"/>
                    <a:pt x="572" y="1428"/>
                  </a:cubicBezTo>
                  <a:cubicBezTo>
                    <a:pt x="581" y="1241"/>
                    <a:pt x="719" y="1147"/>
                    <a:pt x="857" y="1147"/>
                  </a:cubicBezTo>
                  <a:close/>
                  <a:moveTo>
                    <a:pt x="1999" y="1"/>
                  </a:moveTo>
                  <a:cubicBezTo>
                    <a:pt x="1928" y="1"/>
                    <a:pt x="1857" y="37"/>
                    <a:pt x="1803" y="90"/>
                  </a:cubicBezTo>
                  <a:lnTo>
                    <a:pt x="1232" y="661"/>
                  </a:lnTo>
                  <a:cubicBezTo>
                    <a:pt x="1112" y="599"/>
                    <a:pt x="986" y="571"/>
                    <a:pt x="862" y="571"/>
                  </a:cubicBezTo>
                  <a:cubicBezTo>
                    <a:pt x="417" y="571"/>
                    <a:pt x="1" y="939"/>
                    <a:pt x="1" y="1428"/>
                  </a:cubicBezTo>
                  <a:cubicBezTo>
                    <a:pt x="1" y="1910"/>
                    <a:pt x="393" y="2285"/>
                    <a:pt x="857" y="2285"/>
                  </a:cubicBezTo>
                  <a:cubicBezTo>
                    <a:pt x="865" y="2285"/>
                    <a:pt x="873" y="2285"/>
                    <a:pt x="881" y="2285"/>
                  </a:cubicBezTo>
                  <a:cubicBezTo>
                    <a:pt x="1493" y="2285"/>
                    <a:pt x="1907" y="1600"/>
                    <a:pt x="1642" y="1054"/>
                  </a:cubicBezTo>
                  <a:lnTo>
                    <a:pt x="2124" y="572"/>
                  </a:lnTo>
                  <a:lnTo>
                    <a:pt x="3159" y="572"/>
                  </a:lnTo>
                  <a:cubicBezTo>
                    <a:pt x="3534" y="554"/>
                    <a:pt x="3534" y="19"/>
                    <a:pt x="31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1"/>
            <p:cNvSpPr/>
            <p:nvPr/>
          </p:nvSpPr>
          <p:spPr>
            <a:xfrm>
              <a:off x="5260925" y="3423325"/>
              <a:ext cx="88350" cy="57575"/>
            </a:xfrm>
            <a:custGeom>
              <a:rect b="b" l="l" r="r" t="t"/>
              <a:pathLst>
                <a:path extrusionOk="0" h="2303" w="3534">
                  <a:moveTo>
                    <a:pt x="857" y="580"/>
                  </a:moveTo>
                  <a:cubicBezTo>
                    <a:pt x="996" y="580"/>
                    <a:pt x="1134" y="678"/>
                    <a:pt x="1143" y="875"/>
                  </a:cubicBezTo>
                  <a:cubicBezTo>
                    <a:pt x="1143" y="1017"/>
                    <a:pt x="1018" y="1160"/>
                    <a:pt x="857" y="1160"/>
                  </a:cubicBezTo>
                  <a:cubicBezTo>
                    <a:pt x="697" y="1160"/>
                    <a:pt x="572" y="1017"/>
                    <a:pt x="572" y="875"/>
                  </a:cubicBezTo>
                  <a:cubicBezTo>
                    <a:pt x="581" y="678"/>
                    <a:pt x="719" y="580"/>
                    <a:pt x="857" y="580"/>
                  </a:cubicBezTo>
                  <a:close/>
                  <a:moveTo>
                    <a:pt x="857" y="0"/>
                  </a:moveTo>
                  <a:cubicBezTo>
                    <a:pt x="393" y="0"/>
                    <a:pt x="1" y="393"/>
                    <a:pt x="1" y="875"/>
                  </a:cubicBezTo>
                  <a:cubicBezTo>
                    <a:pt x="1" y="1355"/>
                    <a:pt x="426" y="1723"/>
                    <a:pt x="877" y="1723"/>
                  </a:cubicBezTo>
                  <a:cubicBezTo>
                    <a:pt x="996" y="1723"/>
                    <a:pt x="1117" y="1698"/>
                    <a:pt x="1232" y="1642"/>
                  </a:cubicBezTo>
                  <a:lnTo>
                    <a:pt x="1803" y="2213"/>
                  </a:lnTo>
                  <a:cubicBezTo>
                    <a:pt x="1857" y="2266"/>
                    <a:pt x="1928" y="2302"/>
                    <a:pt x="1999" y="2302"/>
                  </a:cubicBezTo>
                  <a:lnTo>
                    <a:pt x="3159" y="2302"/>
                  </a:lnTo>
                  <a:cubicBezTo>
                    <a:pt x="3534" y="2284"/>
                    <a:pt x="3534" y="1731"/>
                    <a:pt x="3159" y="1731"/>
                  </a:cubicBezTo>
                  <a:lnTo>
                    <a:pt x="2124" y="1731"/>
                  </a:lnTo>
                  <a:lnTo>
                    <a:pt x="1642" y="1232"/>
                  </a:lnTo>
                  <a:cubicBezTo>
                    <a:pt x="1910" y="678"/>
                    <a:pt x="1482" y="0"/>
                    <a:pt x="8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1"/>
            <p:cNvSpPr/>
            <p:nvPr/>
          </p:nvSpPr>
          <p:spPr>
            <a:xfrm>
              <a:off x="5242200" y="3481000"/>
              <a:ext cx="107075" cy="42575"/>
            </a:xfrm>
            <a:custGeom>
              <a:rect b="b" l="l" r="r" t="t"/>
              <a:pathLst>
                <a:path extrusionOk="0" h="1703" w="4283">
                  <a:moveTo>
                    <a:pt x="868" y="571"/>
                  </a:moveTo>
                  <a:cubicBezTo>
                    <a:pt x="1009" y="571"/>
                    <a:pt x="1151" y="664"/>
                    <a:pt x="1160" y="852"/>
                  </a:cubicBezTo>
                  <a:cubicBezTo>
                    <a:pt x="1160" y="1012"/>
                    <a:pt x="1018" y="1137"/>
                    <a:pt x="875" y="1137"/>
                  </a:cubicBezTo>
                  <a:cubicBezTo>
                    <a:pt x="714" y="1137"/>
                    <a:pt x="589" y="1012"/>
                    <a:pt x="589" y="852"/>
                  </a:cubicBezTo>
                  <a:cubicBezTo>
                    <a:pt x="589" y="664"/>
                    <a:pt x="728" y="571"/>
                    <a:pt x="868" y="571"/>
                  </a:cubicBezTo>
                  <a:close/>
                  <a:moveTo>
                    <a:pt x="870" y="0"/>
                  </a:moveTo>
                  <a:cubicBezTo>
                    <a:pt x="439" y="0"/>
                    <a:pt x="11" y="306"/>
                    <a:pt x="1" y="852"/>
                  </a:cubicBezTo>
                  <a:cubicBezTo>
                    <a:pt x="11" y="1397"/>
                    <a:pt x="439" y="1703"/>
                    <a:pt x="870" y="1703"/>
                  </a:cubicBezTo>
                  <a:cubicBezTo>
                    <a:pt x="1199" y="1703"/>
                    <a:pt x="1531" y="1524"/>
                    <a:pt x="1678" y="1137"/>
                  </a:cubicBezTo>
                  <a:lnTo>
                    <a:pt x="3908" y="1137"/>
                  </a:lnTo>
                  <a:cubicBezTo>
                    <a:pt x="4283" y="1119"/>
                    <a:pt x="4283" y="584"/>
                    <a:pt x="3908" y="566"/>
                  </a:cubicBezTo>
                  <a:lnTo>
                    <a:pt x="1678" y="566"/>
                  </a:lnTo>
                  <a:cubicBezTo>
                    <a:pt x="1531" y="179"/>
                    <a:pt x="1199" y="0"/>
                    <a:pt x="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1"/>
            <p:cNvSpPr/>
            <p:nvPr/>
          </p:nvSpPr>
          <p:spPr>
            <a:xfrm>
              <a:off x="5326500" y="3437600"/>
              <a:ext cx="206550" cy="271625"/>
            </a:xfrm>
            <a:custGeom>
              <a:rect b="b" l="l" r="r" t="t"/>
              <a:pathLst>
                <a:path extrusionOk="0" h="10865" w="8262">
                  <a:moveTo>
                    <a:pt x="3962" y="589"/>
                  </a:moveTo>
                  <a:cubicBezTo>
                    <a:pt x="6281" y="607"/>
                    <a:pt x="7120" y="3640"/>
                    <a:pt x="5139" y="4836"/>
                  </a:cubicBezTo>
                  <a:cubicBezTo>
                    <a:pt x="5122" y="4854"/>
                    <a:pt x="5104" y="4854"/>
                    <a:pt x="5086" y="4871"/>
                  </a:cubicBezTo>
                  <a:cubicBezTo>
                    <a:pt x="4997" y="4871"/>
                    <a:pt x="4908" y="4889"/>
                    <a:pt x="4818" y="4925"/>
                  </a:cubicBezTo>
                  <a:lnTo>
                    <a:pt x="4818" y="4015"/>
                  </a:lnTo>
                  <a:cubicBezTo>
                    <a:pt x="5907" y="3194"/>
                    <a:pt x="5336" y="1446"/>
                    <a:pt x="3962" y="1446"/>
                  </a:cubicBezTo>
                  <a:cubicBezTo>
                    <a:pt x="2588" y="1446"/>
                    <a:pt x="2017" y="3194"/>
                    <a:pt x="3105" y="4015"/>
                  </a:cubicBezTo>
                  <a:lnTo>
                    <a:pt x="3105" y="4996"/>
                  </a:lnTo>
                  <a:cubicBezTo>
                    <a:pt x="2249" y="4639"/>
                    <a:pt x="1678" y="3819"/>
                    <a:pt x="1678" y="2873"/>
                  </a:cubicBezTo>
                  <a:cubicBezTo>
                    <a:pt x="1678" y="1606"/>
                    <a:pt x="2695" y="589"/>
                    <a:pt x="3962" y="589"/>
                  </a:cubicBezTo>
                  <a:close/>
                  <a:moveTo>
                    <a:pt x="3962" y="3163"/>
                  </a:moveTo>
                  <a:cubicBezTo>
                    <a:pt x="4100" y="3163"/>
                    <a:pt x="4238" y="3257"/>
                    <a:pt x="4247" y="3444"/>
                  </a:cubicBezTo>
                  <a:lnTo>
                    <a:pt x="4247" y="6013"/>
                  </a:lnTo>
                  <a:cubicBezTo>
                    <a:pt x="4256" y="6210"/>
                    <a:pt x="4395" y="6308"/>
                    <a:pt x="4533" y="6308"/>
                  </a:cubicBezTo>
                  <a:cubicBezTo>
                    <a:pt x="4671" y="6308"/>
                    <a:pt x="4809" y="6210"/>
                    <a:pt x="4818" y="6013"/>
                  </a:cubicBezTo>
                  <a:lnTo>
                    <a:pt x="4818" y="5728"/>
                  </a:lnTo>
                  <a:cubicBezTo>
                    <a:pt x="4827" y="5540"/>
                    <a:pt x="4965" y="5447"/>
                    <a:pt x="5104" y="5447"/>
                  </a:cubicBezTo>
                  <a:cubicBezTo>
                    <a:pt x="5242" y="5447"/>
                    <a:pt x="5380" y="5540"/>
                    <a:pt x="5389" y="5728"/>
                  </a:cubicBezTo>
                  <a:lnTo>
                    <a:pt x="5389" y="6013"/>
                  </a:lnTo>
                  <a:cubicBezTo>
                    <a:pt x="5398" y="6210"/>
                    <a:pt x="5536" y="6308"/>
                    <a:pt x="5675" y="6308"/>
                  </a:cubicBezTo>
                  <a:cubicBezTo>
                    <a:pt x="5813" y="6308"/>
                    <a:pt x="5951" y="6210"/>
                    <a:pt x="5960" y="6013"/>
                  </a:cubicBezTo>
                  <a:lnTo>
                    <a:pt x="5960" y="5728"/>
                  </a:lnTo>
                  <a:cubicBezTo>
                    <a:pt x="5969" y="5540"/>
                    <a:pt x="6107" y="5447"/>
                    <a:pt x="6246" y="5447"/>
                  </a:cubicBezTo>
                  <a:cubicBezTo>
                    <a:pt x="6384" y="5447"/>
                    <a:pt x="6522" y="5540"/>
                    <a:pt x="6531" y="5728"/>
                  </a:cubicBezTo>
                  <a:lnTo>
                    <a:pt x="6531" y="6013"/>
                  </a:lnTo>
                  <a:cubicBezTo>
                    <a:pt x="6540" y="6210"/>
                    <a:pt x="6683" y="6308"/>
                    <a:pt x="6823" y="6308"/>
                  </a:cubicBezTo>
                  <a:cubicBezTo>
                    <a:pt x="6964" y="6308"/>
                    <a:pt x="7102" y="6210"/>
                    <a:pt x="7102" y="6013"/>
                  </a:cubicBezTo>
                  <a:lnTo>
                    <a:pt x="7102" y="5728"/>
                  </a:lnTo>
                  <a:cubicBezTo>
                    <a:pt x="7111" y="5540"/>
                    <a:pt x="7254" y="5447"/>
                    <a:pt x="7394" y="5447"/>
                  </a:cubicBezTo>
                  <a:cubicBezTo>
                    <a:pt x="7535" y="5447"/>
                    <a:pt x="7673" y="5540"/>
                    <a:pt x="7673" y="5728"/>
                  </a:cubicBezTo>
                  <a:lnTo>
                    <a:pt x="7673" y="7726"/>
                  </a:lnTo>
                  <a:cubicBezTo>
                    <a:pt x="7611" y="9439"/>
                    <a:pt x="6362" y="10296"/>
                    <a:pt x="5110" y="10296"/>
                  </a:cubicBezTo>
                  <a:cubicBezTo>
                    <a:pt x="3859" y="10296"/>
                    <a:pt x="2606" y="9439"/>
                    <a:pt x="2534" y="7726"/>
                  </a:cubicBezTo>
                  <a:lnTo>
                    <a:pt x="2534" y="6299"/>
                  </a:lnTo>
                  <a:cubicBezTo>
                    <a:pt x="2543" y="6111"/>
                    <a:pt x="2682" y="6018"/>
                    <a:pt x="2820" y="6018"/>
                  </a:cubicBezTo>
                  <a:cubicBezTo>
                    <a:pt x="2958" y="6018"/>
                    <a:pt x="3096" y="6111"/>
                    <a:pt x="3105" y="6299"/>
                  </a:cubicBezTo>
                  <a:lnTo>
                    <a:pt x="3105" y="7155"/>
                  </a:lnTo>
                  <a:cubicBezTo>
                    <a:pt x="3114" y="7352"/>
                    <a:pt x="3253" y="7450"/>
                    <a:pt x="3391" y="7450"/>
                  </a:cubicBezTo>
                  <a:cubicBezTo>
                    <a:pt x="3529" y="7450"/>
                    <a:pt x="3667" y="7352"/>
                    <a:pt x="3676" y="7155"/>
                  </a:cubicBezTo>
                  <a:lnTo>
                    <a:pt x="3676" y="3444"/>
                  </a:lnTo>
                  <a:cubicBezTo>
                    <a:pt x="3685" y="3257"/>
                    <a:pt x="3824" y="3163"/>
                    <a:pt x="3962" y="3163"/>
                  </a:cubicBezTo>
                  <a:close/>
                  <a:moveTo>
                    <a:pt x="3962" y="0"/>
                  </a:moveTo>
                  <a:cubicBezTo>
                    <a:pt x="929" y="54"/>
                    <a:pt x="1" y="4122"/>
                    <a:pt x="2731" y="5442"/>
                  </a:cubicBezTo>
                  <a:cubicBezTo>
                    <a:pt x="2302" y="5496"/>
                    <a:pt x="1963" y="5871"/>
                    <a:pt x="1963" y="6299"/>
                  </a:cubicBezTo>
                  <a:lnTo>
                    <a:pt x="1963" y="7726"/>
                  </a:lnTo>
                  <a:cubicBezTo>
                    <a:pt x="2044" y="9820"/>
                    <a:pt x="3571" y="10864"/>
                    <a:pt x="5101" y="10864"/>
                  </a:cubicBezTo>
                  <a:cubicBezTo>
                    <a:pt x="6635" y="10864"/>
                    <a:pt x="8173" y="9816"/>
                    <a:pt x="8262" y="7726"/>
                  </a:cubicBezTo>
                  <a:lnTo>
                    <a:pt x="8262" y="5728"/>
                  </a:lnTo>
                  <a:cubicBezTo>
                    <a:pt x="8262" y="5264"/>
                    <a:pt x="7869" y="4871"/>
                    <a:pt x="7388" y="4871"/>
                  </a:cubicBezTo>
                  <a:cubicBezTo>
                    <a:pt x="7174" y="4871"/>
                    <a:pt x="6977" y="4961"/>
                    <a:pt x="6817" y="5085"/>
                  </a:cubicBezTo>
                  <a:cubicBezTo>
                    <a:pt x="6670" y="4951"/>
                    <a:pt x="6448" y="4875"/>
                    <a:pt x="6231" y="4875"/>
                  </a:cubicBezTo>
                  <a:cubicBezTo>
                    <a:pt x="6131" y="4875"/>
                    <a:pt x="6032" y="4891"/>
                    <a:pt x="5942" y="4925"/>
                  </a:cubicBezTo>
                  <a:cubicBezTo>
                    <a:pt x="7780" y="3158"/>
                    <a:pt x="6531" y="0"/>
                    <a:pt x="39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4" name="Google Shape;2994;p61"/>
          <p:cNvGrpSpPr/>
          <p:nvPr/>
        </p:nvGrpSpPr>
        <p:grpSpPr>
          <a:xfrm>
            <a:off x="4126150" y="3383175"/>
            <a:ext cx="330100" cy="366250"/>
            <a:chOff x="4126150" y="3383175"/>
            <a:chExt cx="330100" cy="366250"/>
          </a:xfrm>
        </p:grpSpPr>
        <p:sp>
          <p:nvSpPr>
            <p:cNvPr id="2995" name="Google Shape;2995;p61"/>
            <p:cNvSpPr/>
            <p:nvPr/>
          </p:nvSpPr>
          <p:spPr>
            <a:xfrm>
              <a:off x="4255950" y="3473275"/>
              <a:ext cx="100400" cy="128950"/>
            </a:xfrm>
            <a:custGeom>
              <a:rect b="b" l="l" r="r" t="t"/>
              <a:pathLst>
                <a:path extrusionOk="0" h="5158" w="4016">
                  <a:moveTo>
                    <a:pt x="2017" y="572"/>
                  </a:moveTo>
                  <a:cubicBezTo>
                    <a:pt x="3141" y="625"/>
                    <a:pt x="3141" y="2249"/>
                    <a:pt x="2017" y="2285"/>
                  </a:cubicBezTo>
                  <a:cubicBezTo>
                    <a:pt x="1535" y="2285"/>
                    <a:pt x="1142" y="1910"/>
                    <a:pt x="1142" y="1428"/>
                  </a:cubicBezTo>
                  <a:cubicBezTo>
                    <a:pt x="1142" y="964"/>
                    <a:pt x="1535" y="572"/>
                    <a:pt x="2017" y="572"/>
                  </a:cubicBezTo>
                  <a:close/>
                  <a:moveTo>
                    <a:pt x="2784" y="3105"/>
                  </a:moveTo>
                  <a:cubicBezTo>
                    <a:pt x="3176" y="3355"/>
                    <a:pt x="3444" y="3801"/>
                    <a:pt x="3444" y="4301"/>
                  </a:cubicBezTo>
                  <a:lnTo>
                    <a:pt x="3444" y="4586"/>
                  </a:lnTo>
                  <a:lnTo>
                    <a:pt x="571" y="4586"/>
                  </a:lnTo>
                  <a:lnTo>
                    <a:pt x="571" y="4301"/>
                  </a:lnTo>
                  <a:cubicBezTo>
                    <a:pt x="571" y="3801"/>
                    <a:pt x="839" y="3355"/>
                    <a:pt x="1232" y="3105"/>
                  </a:cubicBezTo>
                  <a:lnTo>
                    <a:pt x="2017" y="4015"/>
                  </a:lnTo>
                  <a:lnTo>
                    <a:pt x="2784" y="3105"/>
                  </a:lnTo>
                  <a:close/>
                  <a:moveTo>
                    <a:pt x="2017" y="1"/>
                  </a:moveTo>
                  <a:cubicBezTo>
                    <a:pt x="678" y="1"/>
                    <a:pt x="72" y="1678"/>
                    <a:pt x="1089" y="2517"/>
                  </a:cubicBezTo>
                  <a:cubicBezTo>
                    <a:pt x="446" y="2856"/>
                    <a:pt x="0" y="3534"/>
                    <a:pt x="0" y="4301"/>
                  </a:cubicBezTo>
                  <a:lnTo>
                    <a:pt x="0" y="4872"/>
                  </a:lnTo>
                  <a:cubicBezTo>
                    <a:pt x="0" y="5032"/>
                    <a:pt x="125" y="5157"/>
                    <a:pt x="286" y="5157"/>
                  </a:cubicBezTo>
                  <a:lnTo>
                    <a:pt x="3730" y="5157"/>
                  </a:lnTo>
                  <a:cubicBezTo>
                    <a:pt x="3890" y="5157"/>
                    <a:pt x="4015" y="5032"/>
                    <a:pt x="4015" y="4872"/>
                  </a:cubicBezTo>
                  <a:lnTo>
                    <a:pt x="4015" y="4301"/>
                  </a:lnTo>
                  <a:cubicBezTo>
                    <a:pt x="4015" y="3534"/>
                    <a:pt x="3569" y="2856"/>
                    <a:pt x="2944" y="2517"/>
                  </a:cubicBezTo>
                  <a:cubicBezTo>
                    <a:pt x="3944" y="1660"/>
                    <a:pt x="3337" y="1"/>
                    <a:pt x="2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1"/>
            <p:cNvSpPr/>
            <p:nvPr/>
          </p:nvSpPr>
          <p:spPr>
            <a:xfrm>
              <a:off x="4253725" y="3616475"/>
              <a:ext cx="104850" cy="14300"/>
            </a:xfrm>
            <a:custGeom>
              <a:rect b="b" l="l" r="r" t="t"/>
              <a:pathLst>
                <a:path extrusionOk="0" h="572" w="4194">
                  <a:moveTo>
                    <a:pt x="375" y="0"/>
                  </a:moveTo>
                  <a:cubicBezTo>
                    <a:pt x="0" y="18"/>
                    <a:pt x="0" y="553"/>
                    <a:pt x="375" y="571"/>
                  </a:cubicBezTo>
                  <a:lnTo>
                    <a:pt x="3819" y="571"/>
                  </a:lnTo>
                  <a:cubicBezTo>
                    <a:pt x="4193" y="553"/>
                    <a:pt x="4193" y="18"/>
                    <a:pt x="3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1"/>
            <p:cNvSpPr/>
            <p:nvPr/>
          </p:nvSpPr>
          <p:spPr>
            <a:xfrm>
              <a:off x="4275125" y="3645025"/>
              <a:ext cx="62025" cy="14300"/>
            </a:xfrm>
            <a:custGeom>
              <a:rect b="b" l="l" r="r" t="t"/>
              <a:pathLst>
                <a:path extrusionOk="0" h="572" w="2481">
                  <a:moveTo>
                    <a:pt x="375" y="0"/>
                  </a:moveTo>
                  <a:cubicBezTo>
                    <a:pt x="1" y="18"/>
                    <a:pt x="1" y="553"/>
                    <a:pt x="375" y="571"/>
                  </a:cubicBezTo>
                  <a:lnTo>
                    <a:pt x="2106" y="571"/>
                  </a:lnTo>
                  <a:cubicBezTo>
                    <a:pt x="2481" y="553"/>
                    <a:pt x="2481" y="18"/>
                    <a:pt x="2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1"/>
            <p:cNvSpPr/>
            <p:nvPr/>
          </p:nvSpPr>
          <p:spPr>
            <a:xfrm>
              <a:off x="4126150" y="3383175"/>
              <a:ext cx="330100" cy="366250"/>
            </a:xfrm>
            <a:custGeom>
              <a:rect b="b" l="l" r="r" t="t"/>
              <a:pathLst>
                <a:path extrusionOk="0" h="14650" w="13204">
                  <a:moveTo>
                    <a:pt x="10920" y="572"/>
                  </a:moveTo>
                  <a:lnTo>
                    <a:pt x="10920" y="1713"/>
                  </a:lnTo>
                  <a:lnTo>
                    <a:pt x="3480" y="1713"/>
                  </a:lnTo>
                  <a:lnTo>
                    <a:pt x="3480" y="572"/>
                  </a:lnTo>
                  <a:lnTo>
                    <a:pt x="8351" y="572"/>
                  </a:lnTo>
                  <a:lnTo>
                    <a:pt x="8351" y="857"/>
                  </a:lnTo>
                  <a:cubicBezTo>
                    <a:pt x="8359" y="1053"/>
                    <a:pt x="8498" y="1151"/>
                    <a:pt x="8636" y="1151"/>
                  </a:cubicBezTo>
                  <a:cubicBezTo>
                    <a:pt x="8774" y="1151"/>
                    <a:pt x="8913" y="1053"/>
                    <a:pt x="8922" y="857"/>
                  </a:cubicBezTo>
                  <a:lnTo>
                    <a:pt x="8922" y="572"/>
                  </a:lnTo>
                  <a:lnTo>
                    <a:pt x="9492" y="572"/>
                  </a:lnTo>
                  <a:lnTo>
                    <a:pt x="9492" y="857"/>
                  </a:lnTo>
                  <a:cubicBezTo>
                    <a:pt x="9501" y="1053"/>
                    <a:pt x="9640" y="1151"/>
                    <a:pt x="9778" y="1151"/>
                  </a:cubicBezTo>
                  <a:cubicBezTo>
                    <a:pt x="9916" y="1151"/>
                    <a:pt x="10055" y="1053"/>
                    <a:pt x="10063" y="857"/>
                  </a:cubicBezTo>
                  <a:lnTo>
                    <a:pt x="10063" y="572"/>
                  </a:lnTo>
                  <a:close/>
                  <a:moveTo>
                    <a:pt x="3480" y="3890"/>
                  </a:moveTo>
                  <a:lnTo>
                    <a:pt x="3480" y="6763"/>
                  </a:lnTo>
                  <a:lnTo>
                    <a:pt x="2338" y="6763"/>
                  </a:lnTo>
                  <a:lnTo>
                    <a:pt x="2338" y="3890"/>
                  </a:lnTo>
                  <a:close/>
                  <a:moveTo>
                    <a:pt x="10349" y="2284"/>
                  </a:moveTo>
                  <a:lnTo>
                    <a:pt x="10349" y="12365"/>
                  </a:lnTo>
                  <a:lnTo>
                    <a:pt x="4050" y="12365"/>
                  </a:lnTo>
                  <a:lnTo>
                    <a:pt x="4050" y="2284"/>
                  </a:lnTo>
                  <a:close/>
                  <a:moveTo>
                    <a:pt x="3480" y="11224"/>
                  </a:moveTo>
                  <a:lnTo>
                    <a:pt x="3480" y="12365"/>
                  </a:lnTo>
                  <a:lnTo>
                    <a:pt x="3194" y="12365"/>
                  </a:lnTo>
                  <a:cubicBezTo>
                    <a:pt x="3033" y="12365"/>
                    <a:pt x="2909" y="12490"/>
                    <a:pt x="2909" y="12651"/>
                  </a:cubicBezTo>
                  <a:lnTo>
                    <a:pt x="2909" y="14078"/>
                  </a:lnTo>
                  <a:lnTo>
                    <a:pt x="2623" y="14078"/>
                  </a:lnTo>
                  <a:cubicBezTo>
                    <a:pt x="2462" y="14078"/>
                    <a:pt x="2338" y="13953"/>
                    <a:pt x="2338" y="13793"/>
                  </a:cubicBezTo>
                  <a:lnTo>
                    <a:pt x="2338" y="12651"/>
                  </a:lnTo>
                  <a:cubicBezTo>
                    <a:pt x="2338" y="12330"/>
                    <a:pt x="2088" y="12080"/>
                    <a:pt x="1767" y="12080"/>
                  </a:cubicBezTo>
                  <a:lnTo>
                    <a:pt x="1338" y="12080"/>
                  </a:lnTo>
                  <a:cubicBezTo>
                    <a:pt x="767" y="12062"/>
                    <a:pt x="767" y="11241"/>
                    <a:pt x="1338" y="11224"/>
                  </a:cubicBezTo>
                  <a:close/>
                  <a:moveTo>
                    <a:pt x="10920" y="12936"/>
                  </a:moveTo>
                  <a:lnTo>
                    <a:pt x="10920" y="14078"/>
                  </a:lnTo>
                  <a:lnTo>
                    <a:pt x="6049" y="14078"/>
                  </a:lnTo>
                  <a:lnTo>
                    <a:pt x="6049" y="13793"/>
                  </a:lnTo>
                  <a:cubicBezTo>
                    <a:pt x="6049" y="13632"/>
                    <a:pt x="5924" y="13507"/>
                    <a:pt x="5763" y="13507"/>
                  </a:cubicBezTo>
                  <a:cubicBezTo>
                    <a:pt x="5621" y="13507"/>
                    <a:pt x="5478" y="13632"/>
                    <a:pt x="5478" y="13793"/>
                  </a:cubicBezTo>
                  <a:lnTo>
                    <a:pt x="5478" y="14078"/>
                  </a:lnTo>
                  <a:lnTo>
                    <a:pt x="4907" y="14078"/>
                  </a:lnTo>
                  <a:lnTo>
                    <a:pt x="4907" y="13793"/>
                  </a:lnTo>
                  <a:cubicBezTo>
                    <a:pt x="4898" y="13606"/>
                    <a:pt x="4760" y="13512"/>
                    <a:pt x="4621" y="13512"/>
                  </a:cubicBezTo>
                  <a:cubicBezTo>
                    <a:pt x="4483" y="13512"/>
                    <a:pt x="4345" y="13606"/>
                    <a:pt x="4336" y="13793"/>
                  </a:cubicBezTo>
                  <a:lnTo>
                    <a:pt x="4336" y="14078"/>
                  </a:lnTo>
                  <a:lnTo>
                    <a:pt x="3480" y="14078"/>
                  </a:lnTo>
                  <a:lnTo>
                    <a:pt x="3480" y="12936"/>
                  </a:lnTo>
                  <a:close/>
                  <a:moveTo>
                    <a:pt x="12347" y="11795"/>
                  </a:moveTo>
                  <a:cubicBezTo>
                    <a:pt x="12508" y="11795"/>
                    <a:pt x="12633" y="11919"/>
                    <a:pt x="12633" y="12080"/>
                  </a:cubicBezTo>
                  <a:lnTo>
                    <a:pt x="12633" y="13793"/>
                  </a:lnTo>
                  <a:cubicBezTo>
                    <a:pt x="12633" y="13953"/>
                    <a:pt x="12508" y="14078"/>
                    <a:pt x="12347" y="14078"/>
                  </a:cubicBezTo>
                  <a:lnTo>
                    <a:pt x="11491" y="14078"/>
                  </a:lnTo>
                  <a:lnTo>
                    <a:pt x="11491" y="12651"/>
                  </a:lnTo>
                  <a:cubicBezTo>
                    <a:pt x="11491" y="12490"/>
                    <a:pt x="11366" y="12365"/>
                    <a:pt x="11205" y="12365"/>
                  </a:cubicBezTo>
                  <a:lnTo>
                    <a:pt x="10920" y="12365"/>
                  </a:lnTo>
                  <a:lnTo>
                    <a:pt x="10920" y="11795"/>
                  </a:lnTo>
                  <a:close/>
                  <a:moveTo>
                    <a:pt x="3194" y="1"/>
                  </a:moveTo>
                  <a:cubicBezTo>
                    <a:pt x="3033" y="1"/>
                    <a:pt x="2909" y="125"/>
                    <a:pt x="2909" y="286"/>
                  </a:cubicBezTo>
                  <a:lnTo>
                    <a:pt x="2909" y="1999"/>
                  </a:lnTo>
                  <a:cubicBezTo>
                    <a:pt x="2909" y="2159"/>
                    <a:pt x="3033" y="2284"/>
                    <a:pt x="3194" y="2284"/>
                  </a:cubicBezTo>
                  <a:lnTo>
                    <a:pt x="3480" y="2284"/>
                  </a:lnTo>
                  <a:lnTo>
                    <a:pt x="3480" y="3319"/>
                  </a:lnTo>
                  <a:lnTo>
                    <a:pt x="2052" y="3319"/>
                  </a:lnTo>
                  <a:cubicBezTo>
                    <a:pt x="1892" y="3319"/>
                    <a:pt x="1767" y="3444"/>
                    <a:pt x="1767" y="3605"/>
                  </a:cubicBezTo>
                  <a:lnTo>
                    <a:pt x="1767" y="7048"/>
                  </a:lnTo>
                  <a:cubicBezTo>
                    <a:pt x="1767" y="7191"/>
                    <a:pt x="1892" y="7334"/>
                    <a:pt x="2052" y="7334"/>
                  </a:cubicBezTo>
                  <a:lnTo>
                    <a:pt x="3480" y="7334"/>
                  </a:lnTo>
                  <a:lnTo>
                    <a:pt x="3480" y="10653"/>
                  </a:lnTo>
                  <a:lnTo>
                    <a:pt x="1338" y="10653"/>
                  </a:lnTo>
                  <a:cubicBezTo>
                    <a:pt x="0" y="10706"/>
                    <a:pt x="0" y="12597"/>
                    <a:pt x="1338" y="12651"/>
                  </a:cubicBezTo>
                  <a:lnTo>
                    <a:pt x="1767" y="12651"/>
                  </a:lnTo>
                  <a:lnTo>
                    <a:pt x="1767" y="13793"/>
                  </a:lnTo>
                  <a:cubicBezTo>
                    <a:pt x="1767" y="14275"/>
                    <a:pt x="2141" y="14649"/>
                    <a:pt x="2623" y="14649"/>
                  </a:cubicBezTo>
                  <a:lnTo>
                    <a:pt x="12347" y="14649"/>
                  </a:lnTo>
                  <a:cubicBezTo>
                    <a:pt x="12829" y="14649"/>
                    <a:pt x="13204" y="14275"/>
                    <a:pt x="13204" y="13793"/>
                  </a:cubicBezTo>
                  <a:lnTo>
                    <a:pt x="13204" y="12080"/>
                  </a:lnTo>
                  <a:cubicBezTo>
                    <a:pt x="13204" y="11598"/>
                    <a:pt x="12829" y="11224"/>
                    <a:pt x="12347" y="11224"/>
                  </a:cubicBezTo>
                  <a:lnTo>
                    <a:pt x="10920" y="11224"/>
                  </a:lnTo>
                  <a:lnTo>
                    <a:pt x="10920" y="2284"/>
                  </a:lnTo>
                  <a:lnTo>
                    <a:pt x="11205" y="2284"/>
                  </a:lnTo>
                  <a:cubicBezTo>
                    <a:pt x="11366" y="2284"/>
                    <a:pt x="11491" y="2159"/>
                    <a:pt x="11491" y="1999"/>
                  </a:cubicBezTo>
                  <a:lnTo>
                    <a:pt x="11491" y="286"/>
                  </a:lnTo>
                  <a:cubicBezTo>
                    <a:pt x="11491" y="125"/>
                    <a:pt x="11366" y="1"/>
                    <a:pt x="11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1"/>
            <p:cNvSpPr/>
            <p:nvPr/>
          </p:nvSpPr>
          <p:spPr>
            <a:xfrm>
              <a:off x="4191725" y="3494800"/>
              <a:ext cx="14300" cy="14200"/>
            </a:xfrm>
            <a:custGeom>
              <a:rect b="b" l="l" r="r" t="t"/>
              <a:pathLst>
                <a:path extrusionOk="0" h="568" w="572">
                  <a:moveTo>
                    <a:pt x="286" y="1"/>
                  </a:moveTo>
                  <a:cubicBezTo>
                    <a:pt x="147" y="1"/>
                    <a:pt x="9" y="94"/>
                    <a:pt x="0" y="282"/>
                  </a:cubicBezTo>
                  <a:cubicBezTo>
                    <a:pt x="0" y="442"/>
                    <a:pt x="125" y="567"/>
                    <a:pt x="286" y="567"/>
                  </a:cubicBezTo>
                  <a:cubicBezTo>
                    <a:pt x="446" y="567"/>
                    <a:pt x="571" y="442"/>
                    <a:pt x="571" y="282"/>
                  </a:cubicBezTo>
                  <a:cubicBezTo>
                    <a:pt x="562" y="94"/>
                    <a:pt x="424"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1"/>
            <p:cNvSpPr/>
            <p:nvPr/>
          </p:nvSpPr>
          <p:spPr>
            <a:xfrm>
              <a:off x="4191725" y="3523250"/>
              <a:ext cx="14300" cy="14500"/>
            </a:xfrm>
            <a:custGeom>
              <a:rect b="b" l="l" r="r" t="t"/>
              <a:pathLst>
                <a:path extrusionOk="0" h="580" w="572">
                  <a:moveTo>
                    <a:pt x="286" y="0"/>
                  </a:moveTo>
                  <a:cubicBezTo>
                    <a:pt x="125" y="0"/>
                    <a:pt x="0" y="143"/>
                    <a:pt x="0" y="286"/>
                  </a:cubicBezTo>
                  <a:cubicBezTo>
                    <a:pt x="9" y="482"/>
                    <a:pt x="147" y="580"/>
                    <a:pt x="286" y="580"/>
                  </a:cubicBezTo>
                  <a:cubicBezTo>
                    <a:pt x="424" y="580"/>
                    <a:pt x="562" y="482"/>
                    <a:pt x="571" y="286"/>
                  </a:cubicBezTo>
                  <a:cubicBezTo>
                    <a:pt x="571" y="143"/>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1"/>
            <p:cNvSpPr/>
            <p:nvPr/>
          </p:nvSpPr>
          <p:spPr>
            <a:xfrm>
              <a:off x="4363450" y="3713825"/>
              <a:ext cx="14300" cy="14175"/>
            </a:xfrm>
            <a:custGeom>
              <a:rect b="b" l="l" r="r" t="t"/>
              <a:pathLst>
                <a:path extrusionOk="0" h="567" w="572">
                  <a:moveTo>
                    <a:pt x="286" y="0"/>
                  </a:moveTo>
                  <a:cubicBezTo>
                    <a:pt x="148" y="0"/>
                    <a:pt x="9" y="94"/>
                    <a:pt x="0" y="281"/>
                  </a:cubicBezTo>
                  <a:cubicBezTo>
                    <a:pt x="0" y="442"/>
                    <a:pt x="125" y="567"/>
                    <a:pt x="286" y="567"/>
                  </a:cubicBezTo>
                  <a:cubicBezTo>
                    <a:pt x="447" y="567"/>
                    <a:pt x="571" y="442"/>
                    <a:pt x="571" y="281"/>
                  </a:cubicBezTo>
                  <a:cubicBezTo>
                    <a:pt x="563" y="94"/>
                    <a:pt x="424"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1"/>
            <p:cNvSpPr/>
            <p:nvPr/>
          </p:nvSpPr>
          <p:spPr>
            <a:xfrm>
              <a:off x="4334900" y="3713825"/>
              <a:ext cx="14300" cy="14175"/>
            </a:xfrm>
            <a:custGeom>
              <a:rect b="b" l="l" r="r" t="t"/>
              <a:pathLst>
                <a:path extrusionOk="0" h="567" w="572">
                  <a:moveTo>
                    <a:pt x="286" y="0"/>
                  </a:moveTo>
                  <a:cubicBezTo>
                    <a:pt x="148" y="0"/>
                    <a:pt x="9" y="94"/>
                    <a:pt x="1" y="281"/>
                  </a:cubicBezTo>
                  <a:cubicBezTo>
                    <a:pt x="1" y="442"/>
                    <a:pt x="125" y="567"/>
                    <a:pt x="286" y="567"/>
                  </a:cubicBezTo>
                  <a:cubicBezTo>
                    <a:pt x="447" y="567"/>
                    <a:pt x="572" y="442"/>
                    <a:pt x="572" y="281"/>
                  </a:cubicBezTo>
                  <a:cubicBezTo>
                    <a:pt x="563" y="94"/>
                    <a:pt x="424"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3" name="Google Shape;3003;p61"/>
          <p:cNvGrpSpPr/>
          <p:nvPr/>
        </p:nvGrpSpPr>
        <p:grpSpPr>
          <a:xfrm>
            <a:off x="5239975" y="2882250"/>
            <a:ext cx="371150" cy="272125"/>
            <a:chOff x="5239975" y="2882250"/>
            <a:chExt cx="371150" cy="272125"/>
          </a:xfrm>
        </p:grpSpPr>
        <p:sp>
          <p:nvSpPr>
            <p:cNvPr id="3004" name="Google Shape;3004;p61"/>
            <p:cNvSpPr/>
            <p:nvPr/>
          </p:nvSpPr>
          <p:spPr>
            <a:xfrm>
              <a:off x="5239975" y="2882250"/>
              <a:ext cx="371150" cy="272125"/>
            </a:xfrm>
            <a:custGeom>
              <a:rect b="b" l="l" r="r" t="t"/>
              <a:pathLst>
                <a:path extrusionOk="0" h="10885" w="14846">
                  <a:moveTo>
                    <a:pt x="11152" y="571"/>
                  </a:moveTo>
                  <a:lnTo>
                    <a:pt x="11152" y="1142"/>
                  </a:lnTo>
                  <a:lnTo>
                    <a:pt x="7994" y="1142"/>
                  </a:lnTo>
                  <a:cubicBezTo>
                    <a:pt x="7922" y="1142"/>
                    <a:pt x="7851" y="1178"/>
                    <a:pt x="7798" y="1231"/>
                  </a:cubicBezTo>
                  <a:lnTo>
                    <a:pt x="6727" y="2302"/>
                  </a:lnTo>
                  <a:lnTo>
                    <a:pt x="3694" y="2302"/>
                  </a:lnTo>
                  <a:lnTo>
                    <a:pt x="3694" y="571"/>
                  </a:lnTo>
                  <a:close/>
                  <a:moveTo>
                    <a:pt x="11152" y="1731"/>
                  </a:moveTo>
                  <a:lnTo>
                    <a:pt x="11152" y="3444"/>
                  </a:lnTo>
                  <a:lnTo>
                    <a:pt x="3694" y="3444"/>
                  </a:lnTo>
                  <a:lnTo>
                    <a:pt x="3694" y="2873"/>
                  </a:lnTo>
                  <a:lnTo>
                    <a:pt x="6852" y="2873"/>
                  </a:lnTo>
                  <a:cubicBezTo>
                    <a:pt x="6923" y="2873"/>
                    <a:pt x="6995" y="2837"/>
                    <a:pt x="7048" y="2784"/>
                  </a:cubicBezTo>
                  <a:lnTo>
                    <a:pt x="8119" y="1731"/>
                  </a:lnTo>
                  <a:close/>
                  <a:moveTo>
                    <a:pt x="10563" y="4015"/>
                  </a:moveTo>
                  <a:lnTo>
                    <a:pt x="10563" y="4586"/>
                  </a:lnTo>
                  <a:lnTo>
                    <a:pt x="4283" y="4586"/>
                  </a:lnTo>
                  <a:lnTo>
                    <a:pt x="4283" y="4015"/>
                  </a:lnTo>
                  <a:close/>
                  <a:moveTo>
                    <a:pt x="11152" y="5157"/>
                  </a:moveTo>
                  <a:lnTo>
                    <a:pt x="11152" y="5728"/>
                  </a:lnTo>
                  <a:lnTo>
                    <a:pt x="7994" y="5728"/>
                  </a:lnTo>
                  <a:cubicBezTo>
                    <a:pt x="7922" y="5728"/>
                    <a:pt x="7851" y="5763"/>
                    <a:pt x="7798" y="5817"/>
                  </a:cubicBezTo>
                  <a:lnTo>
                    <a:pt x="6727" y="6870"/>
                  </a:lnTo>
                  <a:lnTo>
                    <a:pt x="3694" y="6870"/>
                  </a:lnTo>
                  <a:lnTo>
                    <a:pt x="3694" y="5157"/>
                  </a:lnTo>
                  <a:close/>
                  <a:moveTo>
                    <a:pt x="11152" y="6299"/>
                  </a:moveTo>
                  <a:lnTo>
                    <a:pt x="11152" y="8012"/>
                  </a:lnTo>
                  <a:lnTo>
                    <a:pt x="3694" y="8012"/>
                  </a:lnTo>
                  <a:lnTo>
                    <a:pt x="3694" y="7441"/>
                  </a:lnTo>
                  <a:lnTo>
                    <a:pt x="6852" y="7441"/>
                  </a:lnTo>
                  <a:cubicBezTo>
                    <a:pt x="6923" y="7441"/>
                    <a:pt x="6995" y="7423"/>
                    <a:pt x="7048" y="7369"/>
                  </a:cubicBezTo>
                  <a:lnTo>
                    <a:pt x="8119" y="6299"/>
                  </a:lnTo>
                  <a:close/>
                  <a:moveTo>
                    <a:pt x="8850" y="9742"/>
                  </a:moveTo>
                  <a:lnTo>
                    <a:pt x="8850" y="10313"/>
                  </a:lnTo>
                  <a:lnTo>
                    <a:pt x="5995" y="10313"/>
                  </a:lnTo>
                  <a:lnTo>
                    <a:pt x="5995" y="9742"/>
                  </a:lnTo>
                  <a:close/>
                  <a:moveTo>
                    <a:pt x="3408" y="0"/>
                  </a:moveTo>
                  <a:cubicBezTo>
                    <a:pt x="3266" y="0"/>
                    <a:pt x="3123" y="125"/>
                    <a:pt x="3123" y="286"/>
                  </a:cubicBezTo>
                  <a:lnTo>
                    <a:pt x="3123" y="3729"/>
                  </a:lnTo>
                  <a:cubicBezTo>
                    <a:pt x="3123" y="3890"/>
                    <a:pt x="3266" y="4015"/>
                    <a:pt x="3408" y="4015"/>
                  </a:cubicBezTo>
                  <a:lnTo>
                    <a:pt x="3694" y="4015"/>
                  </a:lnTo>
                  <a:lnTo>
                    <a:pt x="3694" y="4586"/>
                  </a:lnTo>
                  <a:lnTo>
                    <a:pt x="3408" y="4586"/>
                  </a:lnTo>
                  <a:cubicBezTo>
                    <a:pt x="3266" y="4586"/>
                    <a:pt x="3123" y="4711"/>
                    <a:pt x="3123" y="4871"/>
                  </a:cubicBezTo>
                  <a:lnTo>
                    <a:pt x="3123" y="8297"/>
                  </a:lnTo>
                  <a:cubicBezTo>
                    <a:pt x="3123" y="8458"/>
                    <a:pt x="3266" y="8583"/>
                    <a:pt x="3408" y="8583"/>
                  </a:cubicBezTo>
                  <a:lnTo>
                    <a:pt x="7137" y="8583"/>
                  </a:lnTo>
                  <a:lnTo>
                    <a:pt x="7137" y="9171"/>
                  </a:lnTo>
                  <a:lnTo>
                    <a:pt x="5710" y="9171"/>
                  </a:lnTo>
                  <a:cubicBezTo>
                    <a:pt x="5549" y="9171"/>
                    <a:pt x="5424" y="9296"/>
                    <a:pt x="5424" y="9457"/>
                  </a:cubicBezTo>
                  <a:lnTo>
                    <a:pt x="5424" y="9742"/>
                  </a:lnTo>
                  <a:lnTo>
                    <a:pt x="375" y="9742"/>
                  </a:lnTo>
                  <a:cubicBezTo>
                    <a:pt x="0" y="9742"/>
                    <a:pt x="0" y="10295"/>
                    <a:pt x="375" y="10313"/>
                  </a:cubicBezTo>
                  <a:lnTo>
                    <a:pt x="5424" y="10313"/>
                  </a:lnTo>
                  <a:lnTo>
                    <a:pt x="5424" y="10599"/>
                  </a:lnTo>
                  <a:cubicBezTo>
                    <a:pt x="5424" y="10759"/>
                    <a:pt x="5549" y="10884"/>
                    <a:pt x="5710" y="10884"/>
                  </a:cubicBezTo>
                  <a:lnTo>
                    <a:pt x="9136" y="10884"/>
                  </a:lnTo>
                  <a:cubicBezTo>
                    <a:pt x="9296" y="10884"/>
                    <a:pt x="9421" y="10759"/>
                    <a:pt x="9421" y="10599"/>
                  </a:cubicBezTo>
                  <a:lnTo>
                    <a:pt x="9421" y="10313"/>
                  </a:lnTo>
                  <a:lnTo>
                    <a:pt x="14471" y="10313"/>
                  </a:lnTo>
                  <a:cubicBezTo>
                    <a:pt x="14845" y="10295"/>
                    <a:pt x="14845" y="9742"/>
                    <a:pt x="14471" y="9742"/>
                  </a:cubicBezTo>
                  <a:lnTo>
                    <a:pt x="9421" y="9742"/>
                  </a:lnTo>
                  <a:lnTo>
                    <a:pt x="9421" y="9457"/>
                  </a:lnTo>
                  <a:cubicBezTo>
                    <a:pt x="9421" y="9296"/>
                    <a:pt x="9296" y="9171"/>
                    <a:pt x="9136" y="9171"/>
                  </a:cubicBezTo>
                  <a:lnTo>
                    <a:pt x="7708" y="9171"/>
                  </a:lnTo>
                  <a:lnTo>
                    <a:pt x="7708" y="8583"/>
                  </a:lnTo>
                  <a:lnTo>
                    <a:pt x="11437" y="8583"/>
                  </a:lnTo>
                  <a:cubicBezTo>
                    <a:pt x="11580" y="8583"/>
                    <a:pt x="11723" y="8458"/>
                    <a:pt x="11723" y="8297"/>
                  </a:cubicBezTo>
                  <a:lnTo>
                    <a:pt x="11723" y="4871"/>
                  </a:lnTo>
                  <a:cubicBezTo>
                    <a:pt x="11723" y="4711"/>
                    <a:pt x="11580" y="4586"/>
                    <a:pt x="11437" y="4586"/>
                  </a:cubicBezTo>
                  <a:lnTo>
                    <a:pt x="11152" y="4586"/>
                  </a:lnTo>
                  <a:lnTo>
                    <a:pt x="11152" y="4015"/>
                  </a:lnTo>
                  <a:lnTo>
                    <a:pt x="11437" y="4015"/>
                  </a:lnTo>
                  <a:cubicBezTo>
                    <a:pt x="11580" y="4015"/>
                    <a:pt x="11723" y="3890"/>
                    <a:pt x="11723" y="3729"/>
                  </a:cubicBezTo>
                  <a:lnTo>
                    <a:pt x="11723" y="286"/>
                  </a:lnTo>
                  <a:cubicBezTo>
                    <a:pt x="11723" y="125"/>
                    <a:pt x="11580" y="0"/>
                    <a:pt x="11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1"/>
            <p:cNvSpPr/>
            <p:nvPr/>
          </p:nvSpPr>
          <p:spPr>
            <a:xfrm>
              <a:off x="5489775" y="3054100"/>
              <a:ext cx="14300" cy="14175"/>
            </a:xfrm>
            <a:custGeom>
              <a:rect b="b" l="l" r="r" t="t"/>
              <a:pathLst>
                <a:path extrusionOk="0" h="567" w="572">
                  <a:moveTo>
                    <a:pt x="292" y="0"/>
                  </a:moveTo>
                  <a:cubicBezTo>
                    <a:pt x="152" y="0"/>
                    <a:pt x="9" y="94"/>
                    <a:pt x="0" y="281"/>
                  </a:cubicBezTo>
                  <a:cubicBezTo>
                    <a:pt x="0" y="442"/>
                    <a:pt x="143" y="567"/>
                    <a:pt x="286" y="567"/>
                  </a:cubicBezTo>
                  <a:cubicBezTo>
                    <a:pt x="446" y="567"/>
                    <a:pt x="571" y="442"/>
                    <a:pt x="571" y="281"/>
                  </a:cubicBezTo>
                  <a:cubicBezTo>
                    <a:pt x="571" y="94"/>
                    <a:pt x="433"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1"/>
            <p:cNvSpPr/>
            <p:nvPr/>
          </p:nvSpPr>
          <p:spPr>
            <a:xfrm>
              <a:off x="5461225" y="3054100"/>
              <a:ext cx="14300" cy="14175"/>
            </a:xfrm>
            <a:custGeom>
              <a:rect b="b" l="l" r="r" t="t"/>
              <a:pathLst>
                <a:path extrusionOk="0" h="567" w="572">
                  <a:moveTo>
                    <a:pt x="286" y="0"/>
                  </a:moveTo>
                  <a:cubicBezTo>
                    <a:pt x="147" y="0"/>
                    <a:pt x="9" y="94"/>
                    <a:pt x="0" y="281"/>
                  </a:cubicBezTo>
                  <a:cubicBezTo>
                    <a:pt x="0" y="442"/>
                    <a:pt x="125" y="567"/>
                    <a:pt x="286" y="567"/>
                  </a:cubicBezTo>
                  <a:cubicBezTo>
                    <a:pt x="446" y="567"/>
                    <a:pt x="571" y="442"/>
                    <a:pt x="571" y="281"/>
                  </a:cubicBezTo>
                  <a:cubicBezTo>
                    <a:pt x="562" y="94"/>
                    <a:pt x="424"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1"/>
            <p:cNvSpPr/>
            <p:nvPr/>
          </p:nvSpPr>
          <p:spPr>
            <a:xfrm>
              <a:off x="5489775" y="2939775"/>
              <a:ext cx="14300" cy="14200"/>
            </a:xfrm>
            <a:custGeom>
              <a:rect b="b" l="l" r="r" t="t"/>
              <a:pathLst>
                <a:path extrusionOk="0" h="568" w="572">
                  <a:moveTo>
                    <a:pt x="286" y="1"/>
                  </a:moveTo>
                  <a:cubicBezTo>
                    <a:pt x="143" y="1"/>
                    <a:pt x="0" y="126"/>
                    <a:pt x="0" y="286"/>
                  </a:cubicBezTo>
                  <a:cubicBezTo>
                    <a:pt x="9" y="474"/>
                    <a:pt x="152" y="567"/>
                    <a:pt x="292" y="567"/>
                  </a:cubicBezTo>
                  <a:cubicBezTo>
                    <a:pt x="433" y="567"/>
                    <a:pt x="571" y="474"/>
                    <a:pt x="571" y="286"/>
                  </a:cubicBezTo>
                  <a:cubicBezTo>
                    <a:pt x="571" y="126"/>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1"/>
            <p:cNvSpPr/>
            <p:nvPr/>
          </p:nvSpPr>
          <p:spPr>
            <a:xfrm>
              <a:off x="5461225" y="2939775"/>
              <a:ext cx="14300" cy="14200"/>
            </a:xfrm>
            <a:custGeom>
              <a:rect b="b" l="l" r="r" t="t"/>
              <a:pathLst>
                <a:path extrusionOk="0" h="568" w="572">
                  <a:moveTo>
                    <a:pt x="286" y="1"/>
                  </a:moveTo>
                  <a:cubicBezTo>
                    <a:pt x="125" y="1"/>
                    <a:pt x="0" y="126"/>
                    <a:pt x="0" y="286"/>
                  </a:cubicBezTo>
                  <a:cubicBezTo>
                    <a:pt x="9" y="474"/>
                    <a:pt x="147" y="567"/>
                    <a:pt x="286" y="567"/>
                  </a:cubicBezTo>
                  <a:cubicBezTo>
                    <a:pt x="424" y="567"/>
                    <a:pt x="562" y="474"/>
                    <a:pt x="571" y="286"/>
                  </a:cubicBezTo>
                  <a:cubicBezTo>
                    <a:pt x="571" y="126"/>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9" name="Google Shape;3009;p61"/>
          <p:cNvGrpSpPr/>
          <p:nvPr/>
        </p:nvGrpSpPr>
        <p:grpSpPr>
          <a:xfrm>
            <a:off x="5241750" y="2264900"/>
            <a:ext cx="369375" cy="293525"/>
            <a:chOff x="5241750" y="2264900"/>
            <a:chExt cx="369375" cy="293525"/>
          </a:xfrm>
        </p:grpSpPr>
        <p:sp>
          <p:nvSpPr>
            <p:cNvPr id="3010" name="Google Shape;3010;p61"/>
            <p:cNvSpPr/>
            <p:nvPr/>
          </p:nvSpPr>
          <p:spPr>
            <a:xfrm>
              <a:off x="5289475" y="2415225"/>
              <a:ext cx="143225" cy="143200"/>
            </a:xfrm>
            <a:custGeom>
              <a:rect b="b" l="l" r="r" t="t"/>
              <a:pathLst>
                <a:path extrusionOk="0" h="5728" w="5729">
                  <a:moveTo>
                    <a:pt x="286" y="0"/>
                  </a:moveTo>
                  <a:cubicBezTo>
                    <a:pt x="126" y="0"/>
                    <a:pt x="1" y="125"/>
                    <a:pt x="1" y="286"/>
                  </a:cubicBezTo>
                  <a:cubicBezTo>
                    <a:pt x="1" y="3283"/>
                    <a:pt x="2445" y="5728"/>
                    <a:pt x="5443" y="5728"/>
                  </a:cubicBezTo>
                  <a:cubicBezTo>
                    <a:pt x="5603" y="5728"/>
                    <a:pt x="5728" y="5585"/>
                    <a:pt x="5728" y="5442"/>
                  </a:cubicBezTo>
                  <a:cubicBezTo>
                    <a:pt x="5728" y="5281"/>
                    <a:pt x="5603" y="5157"/>
                    <a:pt x="5443" y="5157"/>
                  </a:cubicBezTo>
                  <a:cubicBezTo>
                    <a:pt x="2766" y="5157"/>
                    <a:pt x="572" y="2962"/>
                    <a:pt x="572" y="286"/>
                  </a:cubicBezTo>
                  <a:cubicBezTo>
                    <a:pt x="572" y="125"/>
                    <a:pt x="447"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1"/>
            <p:cNvSpPr/>
            <p:nvPr/>
          </p:nvSpPr>
          <p:spPr>
            <a:xfrm>
              <a:off x="5318025" y="2286300"/>
              <a:ext cx="243575" cy="242750"/>
            </a:xfrm>
            <a:custGeom>
              <a:rect b="b" l="l" r="r" t="t"/>
              <a:pathLst>
                <a:path extrusionOk="0" h="9710" w="9743">
                  <a:moveTo>
                    <a:pt x="4015" y="2873"/>
                  </a:moveTo>
                  <a:lnTo>
                    <a:pt x="4015" y="4033"/>
                  </a:lnTo>
                  <a:cubicBezTo>
                    <a:pt x="3462" y="4158"/>
                    <a:pt x="3016" y="4604"/>
                    <a:pt x="2891" y="5157"/>
                  </a:cubicBezTo>
                  <a:lnTo>
                    <a:pt x="1749" y="5157"/>
                  </a:lnTo>
                  <a:cubicBezTo>
                    <a:pt x="1874" y="3962"/>
                    <a:pt x="2820" y="3016"/>
                    <a:pt x="4015" y="2873"/>
                  </a:cubicBezTo>
                  <a:close/>
                  <a:moveTo>
                    <a:pt x="4586" y="2873"/>
                  </a:moveTo>
                  <a:cubicBezTo>
                    <a:pt x="5782" y="3016"/>
                    <a:pt x="6727" y="3962"/>
                    <a:pt x="6870" y="5157"/>
                  </a:cubicBezTo>
                  <a:lnTo>
                    <a:pt x="5710" y="5157"/>
                  </a:lnTo>
                  <a:cubicBezTo>
                    <a:pt x="5586" y="4604"/>
                    <a:pt x="5139" y="4158"/>
                    <a:pt x="4586" y="4033"/>
                  </a:cubicBezTo>
                  <a:lnTo>
                    <a:pt x="4586" y="2873"/>
                  </a:lnTo>
                  <a:close/>
                  <a:moveTo>
                    <a:pt x="4586" y="589"/>
                  </a:moveTo>
                  <a:cubicBezTo>
                    <a:pt x="7049" y="732"/>
                    <a:pt x="9011" y="2695"/>
                    <a:pt x="9154" y="5157"/>
                  </a:cubicBezTo>
                  <a:lnTo>
                    <a:pt x="8583" y="5157"/>
                  </a:lnTo>
                  <a:cubicBezTo>
                    <a:pt x="8440" y="3016"/>
                    <a:pt x="6727" y="1303"/>
                    <a:pt x="4586" y="1160"/>
                  </a:cubicBezTo>
                  <a:lnTo>
                    <a:pt x="4586" y="589"/>
                  </a:lnTo>
                  <a:close/>
                  <a:moveTo>
                    <a:pt x="4301" y="4586"/>
                  </a:moveTo>
                  <a:cubicBezTo>
                    <a:pt x="4783" y="4586"/>
                    <a:pt x="5157" y="4961"/>
                    <a:pt x="5157" y="5443"/>
                  </a:cubicBezTo>
                  <a:cubicBezTo>
                    <a:pt x="5139" y="6013"/>
                    <a:pt x="4725" y="6299"/>
                    <a:pt x="4308" y="6299"/>
                  </a:cubicBezTo>
                  <a:cubicBezTo>
                    <a:pt x="3890" y="6299"/>
                    <a:pt x="3471" y="6013"/>
                    <a:pt x="3444" y="5443"/>
                  </a:cubicBezTo>
                  <a:cubicBezTo>
                    <a:pt x="3444" y="4961"/>
                    <a:pt x="3837" y="4586"/>
                    <a:pt x="4301" y="4586"/>
                  </a:cubicBezTo>
                  <a:close/>
                  <a:moveTo>
                    <a:pt x="4301" y="1713"/>
                  </a:moveTo>
                  <a:cubicBezTo>
                    <a:pt x="7459" y="1713"/>
                    <a:pt x="9190" y="5496"/>
                    <a:pt x="7120" y="7869"/>
                  </a:cubicBezTo>
                  <a:lnTo>
                    <a:pt x="6727" y="7459"/>
                  </a:lnTo>
                  <a:cubicBezTo>
                    <a:pt x="8567" y="5103"/>
                    <a:pt x="6661" y="2279"/>
                    <a:pt x="4302" y="2279"/>
                  </a:cubicBezTo>
                  <a:cubicBezTo>
                    <a:pt x="3641" y="2279"/>
                    <a:pt x="2944" y="2501"/>
                    <a:pt x="2285" y="3016"/>
                  </a:cubicBezTo>
                  <a:lnTo>
                    <a:pt x="1874" y="2623"/>
                  </a:lnTo>
                  <a:cubicBezTo>
                    <a:pt x="2534" y="2052"/>
                    <a:pt x="3373" y="1713"/>
                    <a:pt x="4301" y="1713"/>
                  </a:cubicBezTo>
                  <a:close/>
                  <a:moveTo>
                    <a:pt x="2891" y="5728"/>
                  </a:moveTo>
                  <a:cubicBezTo>
                    <a:pt x="3016" y="6281"/>
                    <a:pt x="3462" y="6727"/>
                    <a:pt x="4015" y="6852"/>
                  </a:cubicBezTo>
                  <a:lnTo>
                    <a:pt x="4015" y="7994"/>
                  </a:lnTo>
                  <a:cubicBezTo>
                    <a:pt x="2820" y="7869"/>
                    <a:pt x="1874" y="6923"/>
                    <a:pt x="1749" y="5728"/>
                  </a:cubicBezTo>
                  <a:close/>
                  <a:moveTo>
                    <a:pt x="6870" y="5728"/>
                  </a:moveTo>
                  <a:cubicBezTo>
                    <a:pt x="6727" y="6923"/>
                    <a:pt x="5782" y="7869"/>
                    <a:pt x="4586" y="7994"/>
                  </a:cubicBezTo>
                  <a:lnTo>
                    <a:pt x="4586" y="6852"/>
                  </a:lnTo>
                  <a:cubicBezTo>
                    <a:pt x="5139" y="6727"/>
                    <a:pt x="5586" y="6281"/>
                    <a:pt x="5710" y="5728"/>
                  </a:cubicBezTo>
                  <a:close/>
                  <a:moveTo>
                    <a:pt x="1482" y="3016"/>
                  </a:moveTo>
                  <a:lnTo>
                    <a:pt x="1892" y="3426"/>
                  </a:lnTo>
                  <a:cubicBezTo>
                    <a:pt x="41" y="5778"/>
                    <a:pt x="1935" y="8597"/>
                    <a:pt x="4290" y="8597"/>
                  </a:cubicBezTo>
                  <a:cubicBezTo>
                    <a:pt x="4953" y="8597"/>
                    <a:pt x="5654" y="8373"/>
                    <a:pt x="6317" y="7851"/>
                  </a:cubicBezTo>
                  <a:lnTo>
                    <a:pt x="6727" y="8262"/>
                  </a:lnTo>
                  <a:cubicBezTo>
                    <a:pt x="6014" y="8884"/>
                    <a:pt x="5174" y="9162"/>
                    <a:pt x="4348" y="9162"/>
                  </a:cubicBezTo>
                  <a:cubicBezTo>
                    <a:pt x="2424" y="9162"/>
                    <a:pt x="577" y="7652"/>
                    <a:pt x="590" y="5443"/>
                  </a:cubicBezTo>
                  <a:cubicBezTo>
                    <a:pt x="590" y="4515"/>
                    <a:pt x="911" y="3676"/>
                    <a:pt x="1482" y="3016"/>
                  </a:cubicBezTo>
                  <a:close/>
                  <a:moveTo>
                    <a:pt x="4301" y="1"/>
                  </a:moveTo>
                  <a:cubicBezTo>
                    <a:pt x="4140" y="1"/>
                    <a:pt x="4015" y="125"/>
                    <a:pt x="4015" y="286"/>
                  </a:cubicBezTo>
                  <a:lnTo>
                    <a:pt x="4015" y="1160"/>
                  </a:lnTo>
                  <a:cubicBezTo>
                    <a:pt x="1785" y="1303"/>
                    <a:pt x="1" y="3177"/>
                    <a:pt x="1" y="5443"/>
                  </a:cubicBezTo>
                  <a:cubicBezTo>
                    <a:pt x="110" y="8266"/>
                    <a:pt x="2214" y="9709"/>
                    <a:pt x="4314" y="9709"/>
                  </a:cubicBezTo>
                  <a:cubicBezTo>
                    <a:pt x="6315" y="9709"/>
                    <a:pt x="8313" y="8400"/>
                    <a:pt x="8583" y="5728"/>
                  </a:cubicBezTo>
                  <a:lnTo>
                    <a:pt x="9457" y="5728"/>
                  </a:lnTo>
                  <a:cubicBezTo>
                    <a:pt x="9618" y="5728"/>
                    <a:pt x="9743" y="5603"/>
                    <a:pt x="9743" y="5443"/>
                  </a:cubicBezTo>
                  <a:cubicBezTo>
                    <a:pt x="9743" y="2445"/>
                    <a:pt x="7298" y="1"/>
                    <a:pt x="43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1"/>
            <p:cNvSpPr/>
            <p:nvPr/>
          </p:nvSpPr>
          <p:spPr>
            <a:xfrm>
              <a:off x="5489325" y="2529625"/>
              <a:ext cx="121800" cy="28800"/>
            </a:xfrm>
            <a:custGeom>
              <a:rect b="b" l="l" r="r" t="t"/>
              <a:pathLst>
                <a:path extrusionOk="0" h="1152" w="4872">
                  <a:moveTo>
                    <a:pt x="306" y="1"/>
                  </a:moveTo>
                  <a:cubicBezTo>
                    <a:pt x="232" y="1"/>
                    <a:pt x="161" y="27"/>
                    <a:pt x="107" y="81"/>
                  </a:cubicBezTo>
                  <a:cubicBezTo>
                    <a:pt x="0" y="188"/>
                    <a:pt x="0" y="384"/>
                    <a:pt x="107" y="491"/>
                  </a:cubicBezTo>
                  <a:lnTo>
                    <a:pt x="678" y="1062"/>
                  </a:lnTo>
                  <a:cubicBezTo>
                    <a:pt x="732" y="1116"/>
                    <a:pt x="803" y="1152"/>
                    <a:pt x="875" y="1152"/>
                  </a:cubicBezTo>
                  <a:lnTo>
                    <a:pt x="4497" y="1152"/>
                  </a:lnTo>
                  <a:cubicBezTo>
                    <a:pt x="4871" y="1134"/>
                    <a:pt x="4871" y="581"/>
                    <a:pt x="4497" y="581"/>
                  </a:cubicBezTo>
                  <a:lnTo>
                    <a:pt x="1000" y="581"/>
                  </a:lnTo>
                  <a:lnTo>
                    <a:pt x="518" y="81"/>
                  </a:lnTo>
                  <a:cubicBezTo>
                    <a:pt x="455" y="27"/>
                    <a:pt x="379" y="1"/>
                    <a:pt x="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1"/>
            <p:cNvSpPr/>
            <p:nvPr/>
          </p:nvSpPr>
          <p:spPr>
            <a:xfrm>
              <a:off x="5520550" y="2508000"/>
              <a:ext cx="14300" cy="29025"/>
            </a:xfrm>
            <a:custGeom>
              <a:rect b="b" l="l" r="r" t="t"/>
              <a:pathLst>
                <a:path extrusionOk="0" h="1161" w="572">
                  <a:moveTo>
                    <a:pt x="0" y="0"/>
                  </a:moveTo>
                  <a:lnTo>
                    <a:pt x="0" y="1160"/>
                  </a:lnTo>
                  <a:lnTo>
                    <a:pt x="571" y="1160"/>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1"/>
            <p:cNvSpPr/>
            <p:nvPr/>
          </p:nvSpPr>
          <p:spPr>
            <a:xfrm>
              <a:off x="5578100" y="2515125"/>
              <a:ext cx="14275" cy="21900"/>
            </a:xfrm>
            <a:custGeom>
              <a:rect b="b" l="l" r="r" t="t"/>
              <a:pathLst>
                <a:path extrusionOk="0" h="876" w="571">
                  <a:moveTo>
                    <a:pt x="0" y="1"/>
                  </a:moveTo>
                  <a:lnTo>
                    <a:pt x="0" y="875"/>
                  </a:lnTo>
                  <a:lnTo>
                    <a:pt x="571" y="875"/>
                  </a:ln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1"/>
            <p:cNvSpPr/>
            <p:nvPr/>
          </p:nvSpPr>
          <p:spPr>
            <a:xfrm>
              <a:off x="5549100" y="2493725"/>
              <a:ext cx="14750" cy="43300"/>
            </a:xfrm>
            <a:custGeom>
              <a:rect b="b" l="l" r="r" t="t"/>
              <a:pathLst>
                <a:path extrusionOk="0" h="1732" w="590">
                  <a:moveTo>
                    <a:pt x="0" y="0"/>
                  </a:moveTo>
                  <a:lnTo>
                    <a:pt x="0" y="1731"/>
                  </a:lnTo>
                  <a:lnTo>
                    <a:pt x="589" y="1731"/>
                  </a:lnTo>
                  <a:lnTo>
                    <a:pt x="5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1"/>
            <p:cNvSpPr/>
            <p:nvPr/>
          </p:nvSpPr>
          <p:spPr>
            <a:xfrm>
              <a:off x="5241750" y="2264900"/>
              <a:ext cx="148575" cy="50200"/>
            </a:xfrm>
            <a:custGeom>
              <a:rect b="b" l="l" r="r" t="t"/>
              <a:pathLst>
                <a:path extrusionOk="0" h="2008" w="5943">
                  <a:moveTo>
                    <a:pt x="3052" y="571"/>
                  </a:moveTo>
                  <a:lnTo>
                    <a:pt x="3623" y="1142"/>
                  </a:lnTo>
                  <a:lnTo>
                    <a:pt x="1571" y="1142"/>
                  </a:lnTo>
                  <a:lnTo>
                    <a:pt x="1000" y="571"/>
                  </a:lnTo>
                  <a:close/>
                  <a:moveTo>
                    <a:pt x="322" y="0"/>
                  </a:moveTo>
                  <a:cubicBezTo>
                    <a:pt x="197" y="0"/>
                    <a:pt x="90" y="71"/>
                    <a:pt x="54" y="179"/>
                  </a:cubicBezTo>
                  <a:cubicBezTo>
                    <a:pt x="1" y="286"/>
                    <a:pt x="36" y="410"/>
                    <a:pt x="108" y="482"/>
                  </a:cubicBezTo>
                  <a:lnTo>
                    <a:pt x="1250" y="1642"/>
                  </a:lnTo>
                  <a:cubicBezTo>
                    <a:pt x="1303" y="1695"/>
                    <a:pt x="1375" y="1713"/>
                    <a:pt x="1464" y="1713"/>
                  </a:cubicBezTo>
                  <a:lnTo>
                    <a:pt x="5229" y="1713"/>
                  </a:lnTo>
                  <a:lnTo>
                    <a:pt x="5425" y="1927"/>
                  </a:lnTo>
                  <a:cubicBezTo>
                    <a:pt x="5487" y="1981"/>
                    <a:pt x="5563" y="2007"/>
                    <a:pt x="5637" y="2007"/>
                  </a:cubicBezTo>
                  <a:cubicBezTo>
                    <a:pt x="5710" y="2007"/>
                    <a:pt x="5782" y="1981"/>
                    <a:pt x="5835" y="1927"/>
                  </a:cubicBezTo>
                  <a:cubicBezTo>
                    <a:pt x="5942" y="1802"/>
                    <a:pt x="5942" y="1624"/>
                    <a:pt x="5835" y="1517"/>
                  </a:cubicBezTo>
                  <a:lnTo>
                    <a:pt x="5550" y="1231"/>
                  </a:lnTo>
                  <a:cubicBezTo>
                    <a:pt x="5496" y="1178"/>
                    <a:pt x="5425" y="1142"/>
                    <a:pt x="5353" y="1142"/>
                  </a:cubicBezTo>
                  <a:lnTo>
                    <a:pt x="4443" y="1142"/>
                  </a:lnTo>
                  <a:lnTo>
                    <a:pt x="3373" y="89"/>
                  </a:lnTo>
                  <a:cubicBezTo>
                    <a:pt x="3319" y="36"/>
                    <a:pt x="3248" y="0"/>
                    <a:pt x="3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7" name="Google Shape;3017;p61"/>
          <p:cNvGrpSpPr/>
          <p:nvPr/>
        </p:nvGrpSpPr>
        <p:grpSpPr>
          <a:xfrm>
            <a:off x="4677475" y="3416400"/>
            <a:ext cx="366250" cy="300000"/>
            <a:chOff x="4677475" y="3416400"/>
            <a:chExt cx="366250" cy="300000"/>
          </a:xfrm>
        </p:grpSpPr>
        <p:sp>
          <p:nvSpPr>
            <p:cNvPr id="3018" name="Google Shape;3018;p61"/>
            <p:cNvSpPr/>
            <p:nvPr/>
          </p:nvSpPr>
          <p:spPr>
            <a:xfrm>
              <a:off x="4677475" y="3416400"/>
              <a:ext cx="366250" cy="300000"/>
            </a:xfrm>
            <a:custGeom>
              <a:rect b="b" l="l" r="r" t="t"/>
              <a:pathLst>
                <a:path extrusionOk="0" h="12000" w="14650">
                  <a:moveTo>
                    <a:pt x="11616" y="4560"/>
                  </a:moveTo>
                  <a:cubicBezTo>
                    <a:pt x="11777" y="4560"/>
                    <a:pt x="11902" y="4685"/>
                    <a:pt x="11902" y="4845"/>
                  </a:cubicBezTo>
                  <a:lnTo>
                    <a:pt x="11902" y="5131"/>
                  </a:lnTo>
                  <a:lnTo>
                    <a:pt x="11331" y="5131"/>
                  </a:lnTo>
                  <a:lnTo>
                    <a:pt x="11331" y="4560"/>
                  </a:lnTo>
                  <a:close/>
                  <a:moveTo>
                    <a:pt x="11902" y="5702"/>
                  </a:moveTo>
                  <a:lnTo>
                    <a:pt x="11902" y="5987"/>
                  </a:lnTo>
                  <a:cubicBezTo>
                    <a:pt x="11902" y="6148"/>
                    <a:pt x="11777" y="6272"/>
                    <a:pt x="11616" y="6272"/>
                  </a:cubicBezTo>
                  <a:lnTo>
                    <a:pt x="11331" y="6272"/>
                  </a:lnTo>
                  <a:lnTo>
                    <a:pt x="11331" y="5702"/>
                  </a:lnTo>
                  <a:close/>
                  <a:moveTo>
                    <a:pt x="3319" y="4560"/>
                  </a:moveTo>
                  <a:lnTo>
                    <a:pt x="3319" y="5702"/>
                  </a:lnTo>
                  <a:lnTo>
                    <a:pt x="3034" y="5702"/>
                  </a:lnTo>
                  <a:cubicBezTo>
                    <a:pt x="2552" y="5702"/>
                    <a:pt x="2178" y="6094"/>
                    <a:pt x="2178" y="6558"/>
                  </a:cubicBezTo>
                  <a:lnTo>
                    <a:pt x="2178" y="6843"/>
                  </a:lnTo>
                  <a:lnTo>
                    <a:pt x="1999" y="6843"/>
                  </a:lnTo>
                  <a:cubicBezTo>
                    <a:pt x="1839" y="6843"/>
                    <a:pt x="1714" y="6719"/>
                    <a:pt x="1714" y="6558"/>
                  </a:cubicBezTo>
                  <a:lnTo>
                    <a:pt x="1714" y="5987"/>
                  </a:lnTo>
                  <a:cubicBezTo>
                    <a:pt x="1714" y="5826"/>
                    <a:pt x="1589" y="5702"/>
                    <a:pt x="1428" y="5702"/>
                  </a:cubicBezTo>
                  <a:lnTo>
                    <a:pt x="857" y="5702"/>
                  </a:lnTo>
                  <a:cubicBezTo>
                    <a:pt x="697" y="5702"/>
                    <a:pt x="572" y="5577"/>
                    <a:pt x="572" y="5416"/>
                  </a:cubicBezTo>
                  <a:lnTo>
                    <a:pt x="572" y="4845"/>
                  </a:lnTo>
                  <a:cubicBezTo>
                    <a:pt x="572" y="4685"/>
                    <a:pt x="697" y="4560"/>
                    <a:pt x="857" y="4560"/>
                  </a:cubicBezTo>
                  <a:close/>
                  <a:moveTo>
                    <a:pt x="3319" y="6272"/>
                  </a:moveTo>
                  <a:lnTo>
                    <a:pt x="3319" y="6843"/>
                  </a:lnTo>
                  <a:lnTo>
                    <a:pt x="2748" y="6843"/>
                  </a:lnTo>
                  <a:lnTo>
                    <a:pt x="2748" y="6558"/>
                  </a:lnTo>
                  <a:cubicBezTo>
                    <a:pt x="2748" y="6397"/>
                    <a:pt x="2873" y="6272"/>
                    <a:pt x="3034" y="6272"/>
                  </a:cubicBezTo>
                  <a:close/>
                  <a:moveTo>
                    <a:pt x="3319" y="7414"/>
                  </a:moveTo>
                  <a:lnTo>
                    <a:pt x="3319" y="7985"/>
                  </a:lnTo>
                  <a:lnTo>
                    <a:pt x="3034" y="7985"/>
                  </a:lnTo>
                  <a:cubicBezTo>
                    <a:pt x="2873" y="7985"/>
                    <a:pt x="2748" y="7860"/>
                    <a:pt x="2748" y="7700"/>
                  </a:cubicBezTo>
                  <a:lnTo>
                    <a:pt x="2748" y="7414"/>
                  </a:lnTo>
                  <a:close/>
                  <a:moveTo>
                    <a:pt x="12651" y="5702"/>
                  </a:moveTo>
                  <a:cubicBezTo>
                    <a:pt x="12794" y="5702"/>
                    <a:pt x="12937" y="5826"/>
                    <a:pt x="12937" y="5987"/>
                  </a:cubicBezTo>
                  <a:lnTo>
                    <a:pt x="12937" y="6558"/>
                  </a:lnTo>
                  <a:cubicBezTo>
                    <a:pt x="12937" y="6719"/>
                    <a:pt x="13062" y="6843"/>
                    <a:pt x="13222" y="6843"/>
                  </a:cubicBezTo>
                  <a:lnTo>
                    <a:pt x="13793" y="6843"/>
                  </a:lnTo>
                  <a:cubicBezTo>
                    <a:pt x="13954" y="6843"/>
                    <a:pt x="14079" y="6968"/>
                    <a:pt x="14079" y="7129"/>
                  </a:cubicBezTo>
                  <a:lnTo>
                    <a:pt x="14079" y="7700"/>
                  </a:lnTo>
                  <a:cubicBezTo>
                    <a:pt x="14079" y="7860"/>
                    <a:pt x="13954" y="7985"/>
                    <a:pt x="13793" y="7985"/>
                  </a:cubicBezTo>
                  <a:lnTo>
                    <a:pt x="11331" y="7985"/>
                  </a:lnTo>
                  <a:lnTo>
                    <a:pt x="11331" y="6843"/>
                  </a:lnTo>
                  <a:lnTo>
                    <a:pt x="11616" y="6843"/>
                  </a:lnTo>
                  <a:cubicBezTo>
                    <a:pt x="12080" y="6843"/>
                    <a:pt x="12473" y="6469"/>
                    <a:pt x="12473" y="5987"/>
                  </a:cubicBezTo>
                  <a:lnTo>
                    <a:pt x="12473" y="5702"/>
                  </a:lnTo>
                  <a:close/>
                  <a:moveTo>
                    <a:pt x="7314" y="570"/>
                  </a:moveTo>
                  <a:cubicBezTo>
                    <a:pt x="8986" y="570"/>
                    <a:pt x="10662" y="1711"/>
                    <a:pt x="10760" y="3989"/>
                  </a:cubicBezTo>
                  <a:lnTo>
                    <a:pt x="10760" y="9716"/>
                  </a:lnTo>
                  <a:lnTo>
                    <a:pt x="3890" y="9716"/>
                  </a:lnTo>
                  <a:lnTo>
                    <a:pt x="3890" y="3989"/>
                  </a:lnTo>
                  <a:cubicBezTo>
                    <a:pt x="3980" y="1707"/>
                    <a:pt x="5645" y="570"/>
                    <a:pt x="7314" y="570"/>
                  </a:cubicBezTo>
                  <a:close/>
                  <a:moveTo>
                    <a:pt x="12187" y="10287"/>
                  </a:moveTo>
                  <a:lnTo>
                    <a:pt x="12187" y="11429"/>
                  </a:lnTo>
                  <a:lnTo>
                    <a:pt x="5318" y="11429"/>
                  </a:lnTo>
                  <a:lnTo>
                    <a:pt x="5318" y="11090"/>
                  </a:lnTo>
                  <a:cubicBezTo>
                    <a:pt x="5309" y="10894"/>
                    <a:pt x="5171" y="10796"/>
                    <a:pt x="5032" y="10796"/>
                  </a:cubicBezTo>
                  <a:cubicBezTo>
                    <a:pt x="4894" y="10796"/>
                    <a:pt x="4756" y="10894"/>
                    <a:pt x="4747" y="11090"/>
                  </a:cubicBezTo>
                  <a:lnTo>
                    <a:pt x="4747" y="11429"/>
                  </a:lnTo>
                  <a:lnTo>
                    <a:pt x="4176" y="11429"/>
                  </a:lnTo>
                  <a:lnTo>
                    <a:pt x="4176" y="11090"/>
                  </a:lnTo>
                  <a:cubicBezTo>
                    <a:pt x="4167" y="10894"/>
                    <a:pt x="4029" y="10796"/>
                    <a:pt x="3890" y="10796"/>
                  </a:cubicBezTo>
                  <a:cubicBezTo>
                    <a:pt x="3752" y="10796"/>
                    <a:pt x="3614" y="10894"/>
                    <a:pt x="3605" y="11090"/>
                  </a:cubicBezTo>
                  <a:lnTo>
                    <a:pt x="3605" y="11429"/>
                  </a:lnTo>
                  <a:lnTo>
                    <a:pt x="2463" y="11429"/>
                  </a:lnTo>
                  <a:lnTo>
                    <a:pt x="2463" y="10287"/>
                  </a:lnTo>
                  <a:close/>
                  <a:moveTo>
                    <a:pt x="7318" y="1"/>
                  </a:moveTo>
                  <a:cubicBezTo>
                    <a:pt x="5371" y="1"/>
                    <a:pt x="3427" y="1330"/>
                    <a:pt x="3319" y="3989"/>
                  </a:cubicBezTo>
                  <a:lnTo>
                    <a:pt x="857" y="3989"/>
                  </a:lnTo>
                  <a:cubicBezTo>
                    <a:pt x="375" y="3989"/>
                    <a:pt x="1" y="4363"/>
                    <a:pt x="1" y="4845"/>
                  </a:cubicBezTo>
                  <a:lnTo>
                    <a:pt x="1" y="5416"/>
                  </a:lnTo>
                  <a:cubicBezTo>
                    <a:pt x="1" y="5898"/>
                    <a:pt x="375" y="6272"/>
                    <a:pt x="857" y="6272"/>
                  </a:cubicBezTo>
                  <a:lnTo>
                    <a:pt x="1143" y="6272"/>
                  </a:lnTo>
                  <a:lnTo>
                    <a:pt x="1143" y="6558"/>
                  </a:lnTo>
                  <a:cubicBezTo>
                    <a:pt x="1143" y="7040"/>
                    <a:pt x="1535" y="7414"/>
                    <a:pt x="1999" y="7414"/>
                  </a:cubicBezTo>
                  <a:lnTo>
                    <a:pt x="2178" y="7414"/>
                  </a:lnTo>
                  <a:lnTo>
                    <a:pt x="2178" y="7700"/>
                  </a:lnTo>
                  <a:cubicBezTo>
                    <a:pt x="2178" y="8182"/>
                    <a:pt x="2552" y="8556"/>
                    <a:pt x="3034" y="8556"/>
                  </a:cubicBezTo>
                  <a:lnTo>
                    <a:pt x="3319" y="8556"/>
                  </a:lnTo>
                  <a:lnTo>
                    <a:pt x="3319" y="9716"/>
                  </a:lnTo>
                  <a:lnTo>
                    <a:pt x="2178" y="9716"/>
                  </a:lnTo>
                  <a:cubicBezTo>
                    <a:pt x="2017" y="9716"/>
                    <a:pt x="1892" y="9841"/>
                    <a:pt x="1892" y="10002"/>
                  </a:cubicBezTo>
                  <a:lnTo>
                    <a:pt x="1892" y="11714"/>
                  </a:lnTo>
                  <a:cubicBezTo>
                    <a:pt x="1892" y="11875"/>
                    <a:pt x="2017" y="12000"/>
                    <a:pt x="2178" y="12000"/>
                  </a:cubicBezTo>
                  <a:lnTo>
                    <a:pt x="12473" y="12000"/>
                  </a:lnTo>
                  <a:cubicBezTo>
                    <a:pt x="12633" y="12000"/>
                    <a:pt x="12758" y="11875"/>
                    <a:pt x="12758" y="11714"/>
                  </a:cubicBezTo>
                  <a:lnTo>
                    <a:pt x="12758" y="10002"/>
                  </a:lnTo>
                  <a:cubicBezTo>
                    <a:pt x="12758" y="9841"/>
                    <a:pt x="12633" y="9716"/>
                    <a:pt x="12473" y="9716"/>
                  </a:cubicBezTo>
                  <a:lnTo>
                    <a:pt x="11331" y="9716"/>
                  </a:lnTo>
                  <a:lnTo>
                    <a:pt x="11331" y="8556"/>
                  </a:lnTo>
                  <a:lnTo>
                    <a:pt x="13793" y="8556"/>
                  </a:lnTo>
                  <a:cubicBezTo>
                    <a:pt x="14257" y="8556"/>
                    <a:pt x="14650" y="8182"/>
                    <a:pt x="14650" y="7700"/>
                  </a:cubicBezTo>
                  <a:lnTo>
                    <a:pt x="14650" y="7129"/>
                  </a:lnTo>
                  <a:cubicBezTo>
                    <a:pt x="14650" y="6665"/>
                    <a:pt x="14257" y="6272"/>
                    <a:pt x="13793" y="6272"/>
                  </a:cubicBezTo>
                  <a:lnTo>
                    <a:pt x="13508" y="6272"/>
                  </a:lnTo>
                  <a:lnTo>
                    <a:pt x="13508" y="5987"/>
                  </a:lnTo>
                  <a:cubicBezTo>
                    <a:pt x="13508" y="5523"/>
                    <a:pt x="13115" y="5131"/>
                    <a:pt x="12651" y="5131"/>
                  </a:cubicBezTo>
                  <a:lnTo>
                    <a:pt x="12473" y="5131"/>
                  </a:lnTo>
                  <a:lnTo>
                    <a:pt x="12473" y="4845"/>
                  </a:lnTo>
                  <a:cubicBezTo>
                    <a:pt x="12473" y="4363"/>
                    <a:pt x="12080" y="3989"/>
                    <a:pt x="11616" y="3989"/>
                  </a:cubicBezTo>
                  <a:lnTo>
                    <a:pt x="11331" y="3989"/>
                  </a:lnTo>
                  <a:cubicBezTo>
                    <a:pt x="11215" y="1330"/>
                    <a:pt x="9266" y="1"/>
                    <a:pt x="7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1"/>
            <p:cNvSpPr/>
            <p:nvPr/>
          </p:nvSpPr>
          <p:spPr>
            <a:xfrm>
              <a:off x="4939325" y="3680700"/>
              <a:ext cx="14300" cy="14200"/>
            </a:xfrm>
            <a:custGeom>
              <a:rect b="b" l="l" r="r" t="t"/>
              <a:pathLst>
                <a:path extrusionOk="0" h="568" w="572">
                  <a:moveTo>
                    <a:pt x="286" y="1"/>
                  </a:moveTo>
                  <a:cubicBezTo>
                    <a:pt x="125" y="1"/>
                    <a:pt x="0" y="125"/>
                    <a:pt x="0" y="286"/>
                  </a:cubicBezTo>
                  <a:cubicBezTo>
                    <a:pt x="9" y="473"/>
                    <a:pt x="148" y="567"/>
                    <a:pt x="286" y="567"/>
                  </a:cubicBezTo>
                  <a:cubicBezTo>
                    <a:pt x="424" y="567"/>
                    <a:pt x="562" y="473"/>
                    <a:pt x="571" y="286"/>
                  </a:cubicBezTo>
                  <a:cubicBezTo>
                    <a:pt x="571" y="125"/>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1"/>
            <p:cNvSpPr/>
            <p:nvPr/>
          </p:nvSpPr>
          <p:spPr>
            <a:xfrm>
              <a:off x="4910775" y="3680700"/>
              <a:ext cx="14300" cy="14200"/>
            </a:xfrm>
            <a:custGeom>
              <a:rect b="b" l="l" r="r" t="t"/>
              <a:pathLst>
                <a:path extrusionOk="0" h="568" w="572">
                  <a:moveTo>
                    <a:pt x="286" y="1"/>
                  </a:moveTo>
                  <a:cubicBezTo>
                    <a:pt x="125" y="1"/>
                    <a:pt x="0" y="125"/>
                    <a:pt x="0" y="286"/>
                  </a:cubicBezTo>
                  <a:cubicBezTo>
                    <a:pt x="0" y="473"/>
                    <a:pt x="139" y="567"/>
                    <a:pt x="279" y="567"/>
                  </a:cubicBezTo>
                  <a:cubicBezTo>
                    <a:pt x="420" y="567"/>
                    <a:pt x="562" y="473"/>
                    <a:pt x="571" y="286"/>
                  </a:cubicBezTo>
                  <a:cubicBezTo>
                    <a:pt x="571" y="125"/>
                    <a:pt x="429"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1"/>
            <p:cNvSpPr/>
            <p:nvPr/>
          </p:nvSpPr>
          <p:spPr>
            <a:xfrm>
              <a:off x="4803275" y="3487325"/>
              <a:ext cx="114650" cy="157725"/>
            </a:xfrm>
            <a:custGeom>
              <a:rect b="b" l="l" r="r" t="t"/>
              <a:pathLst>
                <a:path extrusionOk="0" h="6309" w="4586">
                  <a:moveTo>
                    <a:pt x="3908" y="1152"/>
                  </a:moveTo>
                  <a:cubicBezTo>
                    <a:pt x="3854" y="1348"/>
                    <a:pt x="3801" y="1544"/>
                    <a:pt x="3712" y="1723"/>
                  </a:cubicBezTo>
                  <a:lnTo>
                    <a:pt x="857" y="1723"/>
                  </a:lnTo>
                  <a:cubicBezTo>
                    <a:pt x="785" y="1544"/>
                    <a:pt x="714" y="1348"/>
                    <a:pt x="678" y="1152"/>
                  </a:cubicBezTo>
                  <a:close/>
                  <a:moveTo>
                    <a:pt x="3355" y="2294"/>
                  </a:moveTo>
                  <a:cubicBezTo>
                    <a:pt x="3051" y="2677"/>
                    <a:pt x="2668" y="2869"/>
                    <a:pt x="2284" y="2869"/>
                  </a:cubicBezTo>
                  <a:cubicBezTo>
                    <a:pt x="1901" y="2869"/>
                    <a:pt x="1517" y="2677"/>
                    <a:pt x="1214" y="2294"/>
                  </a:cubicBezTo>
                  <a:close/>
                  <a:moveTo>
                    <a:pt x="2284" y="3444"/>
                  </a:moveTo>
                  <a:cubicBezTo>
                    <a:pt x="2668" y="3444"/>
                    <a:pt x="3051" y="3632"/>
                    <a:pt x="3355" y="4006"/>
                  </a:cubicBezTo>
                  <a:lnTo>
                    <a:pt x="1214" y="4006"/>
                  </a:lnTo>
                  <a:cubicBezTo>
                    <a:pt x="1517" y="3632"/>
                    <a:pt x="1901" y="3444"/>
                    <a:pt x="2284" y="3444"/>
                  </a:cubicBezTo>
                  <a:close/>
                  <a:moveTo>
                    <a:pt x="3712" y="4577"/>
                  </a:moveTo>
                  <a:cubicBezTo>
                    <a:pt x="3801" y="4756"/>
                    <a:pt x="3854" y="4952"/>
                    <a:pt x="3908" y="5148"/>
                  </a:cubicBezTo>
                  <a:lnTo>
                    <a:pt x="678" y="5148"/>
                  </a:lnTo>
                  <a:cubicBezTo>
                    <a:pt x="714" y="4952"/>
                    <a:pt x="785" y="4756"/>
                    <a:pt x="857" y="4577"/>
                  </a:cubicBezTo>
                  <a:close/>
                  <a:moveTo>
                    <a:pt x="286" y="1"/>
                  </a:moveTo>
                  <a:cubicBezTo>
                    <a:pt x="148" y="1"/>
                    <a:pt x="9" y="99"/>
                    <a:pt x="0" y="295"/>
                  </a:cubicBezTo>
                  <a:cubicBezTo>
                    <a:pt x="0" y="1116"/>
                    <a:pt x="232" y="1883"/>
                    <a:pt x="643" y="2472"/>
                  </a:cubicBezTo>
                  <a:cubicBezTo>
                    <a:pt x="839" y="2757"/>
                    <a:pt x="1071" y="2989"/>
                    <a:pt x="1321" y="3150"/>
                  </a:cubicBezTo>
                  <a:cubicBezTo>
                    <a:pt x="411" y="3757"/>
                    <a:pt x="18" y="4863"/>
                    <a:pt x="0" y="6005"/>
                  </a:cubicBezTo>
                  <a:cubicBezTo>
                    <a:pt x="0" y="6165"/>
                    <a:pt x="125" y="6308"/>
                    <a:pt x="286" y="6308"/>
                  </a:cubicBezTo>
                  <a:cubicBezTo>
                    <a:pt x="446" y="6308"/>
                    <a:pt x="571" y="6165"/>
                    <a:pt x="571" y="6005"/>
                  </a:cubicBezTo>
                  <a:cubicBezTo>
                    <a:pt x="571" y="5916"/>
                    <a:pt x="571" y="5826"/>
                    <a:pt x="589" y="5719"/>
                  </a:cubicBezTo>
                  <a:lnTo>
                    <a:pt x="3997" y="5719"/>
                  </a:lnTo>
                  <a:cubicBezTo>
                    <a:pt x="3997" y="5826"/>
                    <a:pt x="4015" y="5916"/>
                    <a:pt x="4015" y="6005"/>
                  </a:cubicBezTo>
                  <a:cubicBezTo>
                    <a:pt x="4015" y="6165"/>
                    <a:pt x="4140" y="6308"/>
                    <a:pt x="4300" y="6308"/>
                  </a:cubicBezTo>
                  <a:cubicBezTo>
                    <a:pt x="4443" y="6308"/>
                    <a:pt x="4586" y="6165"/>
                    <a:pt x="4586" y="6005"/>
                  </a:cubicBezTo>
                  <a:cubicBezTo>
                    <a:pt x="4568" y="4863"/>
                    <a:pt x="4158" y="3757"/>
                    <a:pt x="3248" y="3150"/>
                  </a:cubicBezTo>
                  <a:cubicBezTo>
                    <a:pt x="3515" y="2989"/>
                    <a:pt x="3747" y="2757"/>
                    <a:pt x="3944" y="2472"/>
                  </a:cubicBezTo>
                  <a:cubicBezTo>
                    <a:pt x="4354" y="1883"/>
                    <a:pt x="4586" y="1116"/>
                    <a:pt x="4586" y="295"/>
                  </a:cubicBezTo>
                  <a:cubicBezTo>
                    <a:pt x="4577" y="99"/>
                    <a:pt x="4434" y="1"/>
                    <a:pt x="4294" y="1"/>
                  </a:cubicBezTo>
                  <a:cubicBezTo>
                    <a:pt x="4153" y="1"/>
                    <a:pt x="4015" y="99"/>
                    <a:pt x="4015" y="295"/>
                  </a:cubicBezTo>
                  <a:cubicBezTo>
                    <a:pt x="4015" y="384"/>
                    <a:pt x="3997" y="474"/>
                    <a:pt x="3997" y="581"/>
                  </a:cubicBezTo>
                  <a:lnTo>
                    <a:pt x="589" y="581"/>
                  </a:lnTo>
                  <a:cubicBezTo>
                    <a:pt x="571" y="474"/>
                    <a:pt x="571" y="384"/>
                    <a:pt x="571" y="295"/>
                  </a:cubicBezTo>
                  <a:cubicBezTo>
                    <a:pt x="562" y="99"/>
                    <a:pt x="424"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2" name="Google Shape;3022;p61"/>
          <p:cNvGrpSpPr/>
          <p:nvPr/>
        </p:nvGrpSpPr>
        <p:grpSpPr>
          <a:xfrm>
            <a:off x="4781500" y="1660625"/>
            <a:ext cx="157850" cy="366100"/>
            <a:chOff x="3441400" y="1660625"/>
            <a:chExt cx="157850" cy="366100"/>
          </a:xfrm>
        </p:grpSpPr>
        <p:sp>
          <p:nvSpPr>
            <p:cNvPr id="3023" name="Google Shape;3023;p61"/>
            <p:cNvSpPr/>
            <p:nvPr/>
          </p:nvSpPr>
          <p:spPr>
            <a:xfrm>
              <a:off x="3541675" y="1982525"/>
              <a:ext cx="14750" cy="14200"/>
            </a:xfrm>
            <a:custGeom>
              <a:rect b="b" l="l" r="r" t="t"/>
              <a:pathLst>
                <a:path extrusionOk="0" h="568" w="590">
                  <a:moveTo>
                    <a:pt x="286" y="1"/>
                  </a:moveTo>
                  <a:cubicBezTo>
                    <a:pt x="143" y="1"/>
                    <a:pt x="1" y="126"/>
                    <a:pt x="1" y="286"/>
                  </a:cubicBezTo>
                  <a:cubicBezTo>
                    <a:pt x="10" y="474"/>
                    <a:pt x="152" y="567"/>
                    <a:pt x="295" y="567"/>
                  </a:cubicBezTo>
                  <a:cubicBezTo>
                    <a:pt x="438" y="567"/>
                    <a:pt x="581" y="474"/>
                    <a:pt x="589" y="286"/>
                  </a:cubicBezTo>
                  <a:cubicBezTo>
                    <a:pt x="589" y="126"/>
                    <a:pt x="447"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1"/>
            <p:cNvSpPr/>
            <p:nvPr/>
          </p:nvSpPr>
          <p:spPr>
            <a:xfrm>
              <a:off x="3541675" y="1953975"/>
              <a:ext cx="14750" cy="14200"/>
            </a:xfrm>
            <a:custGeom>
              <a:rect b="b" l="l" r="r" t="t"/>
              <a:pathLst>
                <a:path extrusionOk="0" h="568" w="590">
                  <a:moveTo>
                    <a:pt x="286" y="1"/>
                  </a:moveTo>
                  <a:cubicBezTo>
                    <a:pt x="143" y="1"/>
                    <a:pt x="1" y="126"/>
                    <a:pt x="1" y="286"/>
                  </a:cubicBezTo>
                  <a:cubicBezTo>
                    <a:pt x="10" y="474"/>
                    <a:pt x="152" y="567"/>
                    <a:pt x="295" y="567"/>
                  </a:cubicBezTo>
                  <a:cubicBezTo>
                    <a:pt x="438" y="567"/>
                    <a:pt x="581" y="474"/>
                    <a:pt x="589" y="286"/>
                  </a:cubicBezTo>
                  <a:cubicBezTo>
                    <a:pt x="589" y="126"/>
                    <a:pt x="447"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1"/>
            <p:cNvSpPr/>
            <p:nvPr/>
          </p:nvSpPr>
          <p:spPr>
            <a:xfrm>
              <a:off x="3441400" y="1660625"/>
              <a:ext cx="157850" cy="366100"/>
            </a:xfrm>
            <a:custGeom>
              <a:rect b="b" l="l" r="r" t="t"/>
              <a:pathLst>
                <a:path extrusionOk="0" h="14644" w="6314">
                  <a:moveTo>
                    <a:pt x="3155" y="570"/>
                  </a:moveTo>
                  <a:cubicBezTo>
                    <a:pt x="3293" y="570"/>
                    <a:pt x="3432" y="663"/>
                    <a:pt x="3441" y="851"/>
                  </a:cubicBezTo>
                  <a:lnTo>
                    <a:pt x="3441" y="4865"/>
                  </a:lnTo>
                  <a:cubicBezTo>
                    <a:pt x="3450" y="5053"/>
                    <a:pt x="3592" y="5146"/>
                    <a:pt x="3733" y="5146"/>
                  </a:cubicBezTo>
                  <a:cubicBezTo>
                    <a:pt x="3873" y="5146"/>
                    <a:pt x="4012" y="5053"/>
                    <a:pt x="4012" y="4865"/>
                  </a:cubicBezTo>
                  <a:lnTo>
                    <a:pt x="4012" y="1707"/>
                  </a:lnTo>
                  <a:cubicBezTo>
                    <a:pt x="4021" y="1520"/>
                    <a:pt x="4163" y="1426"/>
                    <a:pt x="4306" y="1426"/>
                  </a:cubicBezTo>
                  <a:cubicBezTo>
                    <a:pt x="4449" y="1426"/>
                    <a:pt x="4592" y="1520"/>
                    <a:pt x="4600" y="1707"/>
                  </a:cubicBezTo>
                  <a:lnTo>
                    <a:pt x="4600" y="4865"/>
                  </a:lnTo>
                  <a:cubicBezTo>
                    <a:pt x="4600" y="5053"/>
                    <a:pt x="4739" y="5146"/>
                    <a:pt x="4879" y="5146"/>
                  </a:cubicBezTo>
                  <a:cubicBezTo>
                    <a:pt x="5020" y="5146"/>
                    <a:pt x="5163" y="5053"/>
                    <a:pt x="5171" y="4865"/>
                  </a:cubicBezTo>
                  <a:lnTo>
                    <a:pt x="5171" y="2849"/>
                  </a:lnTo>
                  <a:cubicBezTo>
                    <a:pt x="5171" y="2662"/>
                    <a:pt x="5310" y="2568"/>
                    <a:pt x="5450" y="2568"/>
                  </a:cubicBezTo>
                  <a:cubicBezTo>
                    <a:pt x="5591" y="2568"/>
                    <a:pt x="5733" y="2662"/>
                    <a:pt x="5742" y="2849"/>
                  </a:cubicBezTo>
                  <a:lnTo>
                    <a:pt x="5742" y="6578"/>
                  </a:lnTo>
                  <a:cubicBezTo>
                    <a:pt x="5671" y="8289"/>
                    <a:pt x="4421" y="9141"/>
                    <a:pt x="3169" y="9141"/>
                  </a:cubicBezTo>
                  <a:cubicBezTo>
                    <a:pt x="1914" y="9141"/>
                    <a:pt x="657" y="8284"/>
                    <a:pt x="586" y="6578"/>
                  </a:cubicBezTo>
                  <a:lnTo>
                    <a:pt x="586" y="4294"/>
                  </a:lnTo>
                  <a:cubicBezTo>
                    <a:pt x="595" y="4098"/>
                    <a:pt x="733" y="4000"/>
                    <a:pt x="871" y="4000"/>
                  </a:cubicBezTo>
                  <a:cubicBezTo>
                    <a:pt x="1010" y="4000"/>
                    <a:pt x="1148" y="4098"/>
                    <a:pt x="1157" y="4294"/>
                  </a:cubicBezTo>
                  <a:lnTo>
                    <a:pt x="1157" y="6007"/>
                  </a:lnTo>
                  <a:cubicBezTo>
                    <a:pt x="1157" y="6168"/>
                    <a:pt x="1282" y="6293"/>
                    <a:pt x="1442" y="6293"/>
                  </a:cubicBezTo>
                  <a:cubicBezTo>
                    <a:pt x="1924" y="6293"/>
                    <a:pt x="2299" y="6685"/>
                    <a:pt x="2299" y="7149"/>
                  </a:cubicBezTo>
                  <a:cubicBezTo>
                    <a:pt x="2299" y="7310"/>
                    <a:pt x="2424" y="7435"/>
                    <a:pt x="2584" y="7435"/>
                  </a:cubicBezTo>
                  <a:cubicBezTo>
                    <a:pt x="2745" y="7435"/>
                    <a:pt x="2870" y="7310"/>
                    <a:pt x="2870" y="7149"/>
                  </a:cubicBezTo>
                  <a:cubicBezTo>
                    <a:pt x="2870" y="6453"/>
                    <a:pt x="2388" y="5882"/>
                    <a:pt x="1728" y="5740"/>
                  </a:cubicBezTo>
                  <a:lnTo>
                    <a:pt x="1728" y="1422"/>
                  </a:lnTo>
                  <a:cubicBezTo>
                    <a:pt x="1737" y="1234"/>
                    <a:pt x="1875" y="1141"/>
                    <a:pt x="2013" y="1141"/>
                  </a:cubicBezTo>
                  <a:cubicBezTo>
                    <a:pt x="2152" y="1141"/>
                    <a:pt x="2290" y="1234"/>
                    <a:pt x="2299" y="1422"/>
                  </a:cubicBezTo>
                  <a:lnTo>
                    <a:pt x="2299" y="4865"/>
                  </a:lnTo>
                  <a:cubicBezTo>
                    <a:pt x="2308" y="5053"/>
                    <a:pt x="2446" y="5146"/>
                    <a:pt x="2584" y="5146"/>
                  </a:cubicBezTo>
                  <a:cubicBezTo>
                    <a:pt x="2723" y="5146"/>
                    <a:pt x="2861" y="5053"/>
                    <a:pt x="2870" y="4865"/>
                  </a:cubicBezTo>
                  <a:lnTo>
                    <a:pt x="2870" y="851"/>
                  </a:lnTo>
                  <a:cubicBezTo>
                    <a:pt x="2879" y="663"/>
                    <a:pt x="3017" y="570"/>
                    <a:pt x="3155" y="570"/>
                  </a:cubicBezTo>
                  <a:close/>
                  <a:moveTo>
                    <a:pt x="1514" y="9255"/>
                  </a:moveTo>
                  <a:cubicBezTo>
                    <a:pt x="1987" y="9567"/>
                    <a:pt x="2575" y="9723"/>
                    <a:pt x="3164" y="9723"/>
                  </a:cubicBezTo>
                  <a:cubicBezTo>
                    <a:pt x="3753" y="9723"/>
                    <a:pt x="4342" y="9567"/>
                    <a:pt x="4815" y="9255"/>
                  </a:cubicBezTo>
                  <a:lnTo>
                    <a:pt x="4815" y="9255"/>
                  </a:lnTo>
                  <a:cubicBezTo>
                    <a:pt x="4618" y="9861"/>
                    <a:pt x="3940" y="10307"/>
                    <a:pt x="3155" y="10307"/>
                  </a:cubicBezTo>
                  <a:cubicBezTo>
                    <a:pt x="2370" y="10307"/>
                    <a:pt x="1710" y="9861"/>
                    <a:pt x="1514" y="9255"/>
                  </a:cubicBezTo>
                  <a:close/>
                  <a:moveTo>
                    <a:pt x="1371" y="10111"/>
                  </a:moveTo>
                  <a:cubicBezTo>
                    <a:pt x="1746" y="10521"/>
                    <a:pt x="2263" y="10789"/>
                    <a:pt x="2870" y="10860"/>
                  </a:cubicBezTo>
                  <a:lnTo>
                    <a:pt x="2870" y="14072"/>
                  </a:lnTo>
                  <a:lnTo>
                    <a:pt x="1175" y="14072"/>
                  </a:lnTo>
                  <a:lnTo>
                    <a:pt x="1371" y="10111"/>
                  </a:lnTo>
                  <a:close/>
                  <a:moveTo>
                    <a:pt x="4957" y="10111"/>
                  </a:moveTo>
                  <a:lnTo>
                    <a:pt x="5154" y="14072"/>
                  </a:lnTo>
                  <a:lnTo>
                    <a:pt x="3441" y="14072"/>
                  </a:lnTo>
                  <a:lnTo>
                    <a:pt x="3441" y="10860"/>
                  </a:lnTo>
                  <a:cubicBezTo>
                    <a:pt x="4047" y="10789"/>
                    <a:pt x="4583" y="10521"/>
                    <a:pt x="4957" y="10111"/>
                  </a:cubicBezTo>
                  <a:close/>
                  <a:moveTo>
                    <a:pt x="3159" y="0"/>
                  </a:moveTo>
                  <a:cubicBezTo>
                    <a:pt x="2812" y="0"/>
                    <a:pt x="2463" y="203"/>
                    <a:pt x="2334" y="637"/>
                  </a:cubicBezTo>
                  <a:cubicBezTo>
                    <a:pt x="2230" y="593"/>
                    <a:pt x="2123" y="573"/>
                    <a:pt x="2018" y="573"/>
                  </a:cubicBezTo>
                  <a:cubicBezTo>
                    <a:pt x="1567" y="573"/>
                    <a:pt x="1157" y="944"/>
                    <a:pt x="1157" y="1422"/>
                  </a:cubicBezTo>
                  <a:lnTo>
                    <a:pt x="1157" y="3474"/>
                  </a:lnTo>
                  <a:cubicBezTo>
                    <a:pt x="1067" y="3441"/>
                    <a:pt x="975" y="3425"/>
                    <a:pt x="884" y="3425"/>
                  </a:cubicBezTo>
                  <a:cubicBezTo>
                    <a:pt x="430" y="3425"/>
                    <a:pt x="0" y="3804"/>
                    <a:pt x="15" y="4294"/>
                  </a:cubicBezTo>
                  <a:lnTo>
                    <a:pt x="15" y="6578"/>
                  </a:lnTo>
                  <a:cubicBezTo>
                    <a:pt x="15" y="7417"/>
                    <a:pt x="336" y="8166"/>
                    <a:pt x="871" y="8737"/>
                  </a:cubicBezTo>
                  <a:lnTo>
                    <a:pt x="586" y="14340"/>
                  </a:lnTo>
                  <a:cubicBezTo>
                    <a:pt x="586" y="14429"/>
                    <a:pt x="604" y="14500"/>
                    <a:pt x="657" y="14554"/>
                  </a:cubicBezTo>
                  <a:cubicBezTo>
                    <a:pt x="711" y="14625"/>
                    <a:pt x="800" y="14643"/>
                    <a:pt x="871" y="14643"/>
                  </a:cubicBezTo>
                  <a:lnTo>
                    <a:pt x="5457" y="14643"/>
                  </a:lnTo>
                  <a:cubicBezTo>
                    <a:pt x="5528" y="14643"/>
                    <a:pt x="5600" y="14625"/>
                    <a:pt x="5653" y="14554"/>
                  </a:cubicBezTo>
                  <a:cubicBezTo>
                    <a:pt x="5707" y="14500"/>
                    <a:pt x="5742" y="14429"/>
                    <a:pt x="5742" y="14340"/>
                  </a:cubicBezTo>
                  <a:lnTo>
                    <a:pt x="5457" y="8737"/>
                  </a:lnTo>
                  <a:cubicBezTo>
                    <a:pt x="5974" y="8166"/>
                    <a:pt x="6313" y="7417"/>
                    <a:pt x="6313" y="6578"/>
                  </a:cubicBezTo>
                  <a:lnTo>
                    <a:pt x="6313" y="2849"/>
                  </a:lnTo>
                  <a:cubicBezTo>
                    <a:pt x="6313" y="2374"/>
                    <a:pt x="5893" y="1998"/>
                    <a:pt x="5444" y="1998"/>
                  </a:cubicBezTo>
                  <a:cubicBezTo>
                    <a:pt x="5353" y="1998"/>
                    <a:pt x="5261" y="2013"/>
                    <a:pt x="5171" y="2046"/>
                  </a:cubicBezTo>
                  <a:lnTo>
                    <a:pt x="5171" y="1707"/>
                  </a:lnTo>
                  <a:cubicBezTo>
                    <a:pt x="5171" y="1232"/>
                    <a:pt x="4752" y="856"/>
                    <a:pt x="4292" y="856"/>
                  </a:cubicBezTo>
                  <a:cubicBezTo>
                    <a:pt x="4199" y="856"/>
                    <a:pt x="4105" y="871"/>
                    <a:pt x="4012" y="904"/>
                  </a:cubicBezTo>
                  <a:lnTo>
                    <a:pt x="4012" y="851"/>
                  </a:lnTo>
                  <a:cubicBezTo>
                    <a:pt x="4002" y="302"/>
                    <a:pt x="3582" y="0"/>
                    <a:pt x="3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6" name="Google Shape;3026;p61"/>
          <p:cNvGrpSpPr/>
          <p:nvPr/>
        </p:nvGrpSpPr>
        <p:grpSpPr>
          <a:xfrm>
            <a:off x="4677475" y="3998300"/>
            <a:ext cx="368475" cy="271675"/>
            <a:chOff x="4677475" y="3998300"/>
            <a:chExt cx="368475" cy="271675"/>
          </a:xfrm>
        </p:grpSpPr>
        <p:sp>
          <p:nvSpPr>
            <p:cNvPr id="3027" name="Google Shape;3027;p61"/>
            <p:cNvSpPr/>
            <p:nvPr/>
          </p:nvSpPr>
          <p:spPr>
            <a:xfrm>
              <a:off x="4924150" y="4055850"/>
              <a:ext cx="121800" cy="28350"/>
            </a:xfrm>
            <a:custGeom>
              <a:rect b="b" l="l" r="r" t="t"/>
              <a:pathLst>
                <a:path extrusionOk="0" h="1134" w="4872">
                  <a:moveTo>
                    <a:pt x="893" y="0"/>
                  </a:moveTo>
                  <a:cubicBezTo>
                    <a:pt x="804" y="0"/>
                    <a:pt x="732" y="18"/>
                    <a:pt x="679" y="72"/>
                  </a:cubicBezTo>
                  <a:lnTo>
                    <a:pt x="108" y="643"/>
                  </a:lnTo>
                  <a:cubicBezTo>
                    <a:pt x="1" y="767"/>
                    <a:pt x="1" y="946"/>
                    <a:pt x="108" y="1053"/>
                  </a:cubicBezTo>
                  <a:cubicBezTo>
                    <a:pt x="170" y="1106"/>
                    <a:pt x="246" y="1133"/>
                    <a:pt x="320" y="1133"/>
                  </a:cubicBezTo>
                  <a:cubicBezTo>
                    <a:pt x="393" y="1133"/>
                    <a:pt x="465" y="1106"/>
                    <a:pt x="518" y="1053"/>
                  </a:cubicBezTo>
                  <a:lnTo>
                    <a:pt x="1000" y="553"/>
                  </a:lnTo>
                  <a:lnTo>
                    <a:pt x="4497" y="553"/>
                  </a:lnTo>
                  <a:cubicBezTo>
                    <a:pt x="4872" y="553"/>
                    <a:pt x="4872" y="0"/>
                    <a:pt x="44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1"/>
            <p:cNvSpPr/>
            <p:nvPr/>
          </p:nvSpPr>
          <p:spPr>
            <a:xfrm>
              <a:off x="4677475" y="3998300"/>
              <a:ext cx="257850" cy="271675"/>
            </a:xfrm>
            <a:custGeom>
              <a:rect b="b" l="l" r="r" t="t"/>
              <a:pathLst>
                <a:path extrusionOk="0" h="10867" w="10314">
                  <a:moveTo>
                    <a:pt x="4593" y="1144"/>
                  </a:moveTo>
                  <a:cubicBezTo>
                    <a:pt x="4795" y="1144"/>
                    <a:pt x="4998" y="1213"/>
                    <a:pt x="5157" y="1357"/>
                  </a:cubicBezTo>
                  <a:lnTo>
                    <a:pt x="5157" y="3444"/>
                  </a:lnTo>
                  <a:lnTo>
                    <a:pt x="2285" y="3444"/>
                  </a:lnTo>
                  <a:cubicBezTo>
                    <a:pt x="2124" y="3444"/>
                    <a:pt x="1999" y="3301"/>
                    <a:pt x="1999" y="3159"/>
                  </a:cubicBezTo>
                  <a:cubicBezTo>
                    <a:pt x="1999" y="2992"/>
                    <a:pt x="2124" y="2871"/>
                    <a:pt x="2287" y="2871"/>
                  </a:cubicBezTo>
                  <a:cubicBezTo>
                    <a:pt x="2298" y="2871"/>
                    <a:pt x="2309" y="2872"/>
                    <a:pt x="2320" y="2873"/>
                  </a:cubicBezTo>
                  <a:cubicBezTo>
                    <a:pt x="2409" y="2873"/>
                    <a:pt x="2499" y="2837"/>
                    <a:pt x="2570" y="2748"/>
                  </a:cubicBezTo>
                  <a:cubicBezTo>
                    <a:pt x="2624" y="2677"/>
                    <a:pt x="2641" y="2570"/>
                    <a:pt x="2606" y="2481"/>
                  </a:cubicBezTo>
                  <a:cubicBezTo>
                    <a:pt x="2463" y="2124"/>
                    <a:pt x="2766" y="1713"/>
                    <a:pt x="3159" y="1713"/>
                  </a:cubicBezTo>
                  <a:cubicBezTo>
                    <a:pt x="3391" y="1731"/>
                    <a:pt x="3605" y="1874"/>
                    <a:pt x="3694" y="2106"/>
                  </a:cubicBezTo>
                  <a:cubicBezTo>
                    <a:pt x="3722" y="2217"/>
                    <a:pt x="3835" y="2284"/>
                    <a:pt x="3951" y="2284"/>
                  </a:cubicBezTo>
                  <a:cubicBezTo>
                    <a:pt x="3985" y="2284"/>
                    <a:pt x="4019" y="2279"/>
                    <a:pt x="4051" y="2267"/>
                  </a:cubicBezTo>
                  <a:cubicBezTo>
                    <a:pt x="4194" y="2231"/>
                    <a:pt x="4283" y="2052"/>
                    <a:pt x="4229" y="1910"/>
                  </a:cubicBezTo>
                  <a:cubicBezTo>
                    <a:pt x="4158" y="1731"/>
                    <a:pt x="4051" y="1571"/>
                    <a:pt x="3926" y="1446"/>
                  </a:cubicBezTo>
                  <a:cubicBezTo>
                    <a:pt x="4094" y="1249"/>
                    <a:pt x="4343" y="1144"/>
                    <a:pt x="4593" y="1144"/>
                  </a:cubicBezTo>
                  <a:close/>
                  <a:moveTo>
                    <a:pt x="4283" y="4015"/>
                  </a:moveTo>
                  <a:cubicBezTo>
                    <a:pt x="4765" y="4015"/>
                    <a:pt x="5139" y="4390"/>
                    <a:pt x="5139" y="4872"/>
                  </a:cubicBezTo>
                  <a:cubicBezTo>
                    <a:pt x="5139" y="5335"/>
                    <a:pt x="4765" y="5728"/>
                    <a:pt x="4283" y="5728"/>
                  </a:cubicBezTo>
                  <a:cubicBezTo>
                    <a:pt x="3159" y="5674"/>
                    <a:pt x="3159" y="4051"/>
                    <a:pt x="4283" y="4015"/>
                  </a:cubicBezTo>
                  <a:close/>
                  <a:moveTo>
                    <a:pt x="1749" y="6013"/>
                  </a:moveTo>
                  <a:cubicBezTo>
                    <a:pt x="1767" y="6210"/>
                    <a:pt x="1803" y="6406"/>
                    <a:pt x="1856" y="6584"/>
                  </a:cubicBezTo>
                  <a:lnTo>
                    <a:pt x="1428" y="6584"/>
                  </a:lnTo>
                  <a:lnTo>
                    <a:pt x="1428" y="6299"/>
                  </a:lnTo>
                  <a:cubicBezTo>
                    <a:pt x="1428" y="6138"/>
                    <a:pt x="1553" y="6013"/>
                    <a:pt x="1714" y="6013"/>
                  </a:cubicBezTo>
                  <a:close/>
                  <a:moveTo>
                    <a:pt x="2035" y="7155"/>
                  </a:moveTo>
                  <a:cubicBezTo>
                    <a:pt x="2106" y="7352"/>
                    <a:pt x="2213" y="7548"/>
                    <a:pt x="2320" y="7726"/>
                  </a:cubicBezTo>
                  <a:lnTo>
                    <a:pt x="1714" y="7726"/>
                  </a:lnTo>
                  <a:cubicBezTo>
                    <a:pt x="1553" y="7726"/>
                    <a:pt x="1428" y="7601"/>
                    <a:pt x="1428" y="7441"/>
                  </a:cubicBezTo>
                  <a:lnTo>
                    <a:pt x="1428" y="7155"/>
                  </a:lnTo>
                  <a:close/>
                  <a:moveTo>
                    <a:pt x="5728" y="589"/>
                  </a:moveTo>
                  <a:cubicBezTo>
                    <a:pt x="7138" y="714"/>
                    <a:pt x="8280" y="1785"/>
                    <a:pt x="8530" y="3159"/>
                  </a:cubicBezTo>
                  <a:lnTo>
                    <a:pt x="7156" y="3159"/>
                  </a:lnTo>
                  <a:cubicBezTo>
                    <a:pt x="6834" y="3159"/>
                    <a:pt x="6585" y="3408"/>
                    <a:pt x="6585" y="3730"/>
                  </a:cubicBezTo>
                  <a:cubicBezTo>
                    <a:pt x="6585" y="4033"/>
                    <a:pt x="6834" y="4301"/>
                    <a:pt x="7156" y="4301"/>
                  </a:cubicBezTo>
                  <a:lnTo>
                    <a:pt x="8583" y="4301"/>
                  </a:lnTo>
                  <a:lnTo>
                    <a:pt x="8583" y="4586"/>
                  </a:lnTo>
                  <a:cubicBezTo>
                    <a:pt x="8583" y="4640"/>
                    <a:pt x="8601" y="4693"/>
                    <a:pt x="8637" y="4747"/>
                  </a:cubicBezTo>
                  <a:lnTo>
                    <a:pt x="9475" y="6013"/>
                  </a:lnTo>
                  <a:lnTo>
                    <a:pt x="8869" y="6013"/>
                  </a:lnTo>
                  <a:cubicBezTo>
                    <a:pt x="8708" y="6013"/>
                    <a:pt x="8583" y="6138"/>
                    <a:pt x="8583" y="6299"/>
                  </a:cubicBezTo>
                  <a:lnTo>
                    <a:pt x="8583" y="7155"/>
                  </a:lnTo>
                  <a:lnTo>
                    <a:pt x="8012" y="7155"/>
                  </a:lnTo>
                  <a:cubicBezTo>
                    <a:pt x="7637" y="7173"/>
                    <a:pt x="7637" y="7709"/>
                    <a:pt x="8012" y="7726"/>
                  </a:cubicBezTo>
                  <a:lnTo>
                    <a:pt x="8583" y="7726"/>
                  </a:lnTo>
                  <a:lnTo>
                    <a:pt x="8583" y="8012"/>
                  </a:lnTo>
                  <a:cubicBezTo>
                    <a:pt x="8583" y="8494"/>
                    <a:pt x="8190" y="8868"/>
                    <a:pt x="7727" y="8868"/>
                  </a:cubicBezTo>
                  <a:lnTo>
                    <a:pt x="5728" y="8868"/>
                  </a:lnTo>
                  <a:lnTo>
                    <a:pt x="5728" y="589"/>
                  </a:lnTo>
                  <a:close/>
                  <a:moveTo>
                    <a:pt x="857" y="7155"/>
                  </a:moveTo>
                  <a:lnTo>
                    <a:pt x="857" y="7441"/>
                  </a:lnTo>
                  <a:cubicBezTo>
                    <a:pt x="857" y="7923"/>
                    <a:pt x="1250" y="8297"/>
                    <a:pt x="1714" y="8297"/>
                  </a:cubicBezTo>
                  <a:lnTo>
                    <a:pt x="2713" y="8297"/>
                  </a:lnTo>
                  <a:lnTo>
                    <a:pt x="3427" y="9261"/>
                  </a:lnTo>
                  <a:lnTo>
                    <a:pt x="3427" y="9743"/>
                  </a:lnTo>
                  <a:lnTo>
                    <a:pt x="2570" y="9743"/>
                  </a:lnTo>
                  <a:cubicBezTo>
                    <a:pt x="2409" y="9743"/>
                    <a:pt x="2285" y="9600"/>
                    <a:pt x="2285" y="9439"/>
                  </a:cubicBezTo>
                  <a:cubicBezTo>
                    <a:pt x="2285" y="9136"/>
                    <a:pt x="2035" y="8868"/>
                    <a:pt x="1714" y="8868"/>
                  </a:cubicBezTo>
                  <a:lnTo>
                    <a:pt x="857" y="8868"/>
                  </a:lnTo>
                  <a:cubicBezTo>
                    <a:pt x="697" y="8868"/>
                    <a:pt x="572" y="8743"/>
                    <a:pt x="572" y="8583"/>
                  </a:cubicBezTo>
                  <a:lnTo>
                    <a:pt x="572" y="7441"/>
                  </a:lnTo>
                  <a:cubicBezTo>
                    <a:pt x="572" y="7280"/>
                    <a:pt x="697" y="7155"/>
                    <a:pt x="857" y="7155"/>
                  </a:cubicBezTo>
                  <a:close/>
                  <a:moveTo>
                    <a:pt x="2891" y="5157"/>
                  </a:moveTo>
                  <a:cubicBezTo>
                    <a:pt x="3026" y="5858"/>
                    <a:pt x="3653" y="6304"/>
                    <a:pt x="4298" y="6304"/>
                  </a:cubicBezTo>
                  <a:cubicBezTo>
                    <a:pt x="4589" y="6304"/>
                    <a:pt x="4884" y="6213"/>
                    <a:pt x="5139" y="6013"/>
                  </a:cubicBezTo>
                  <a:lnTo>
                    <a:pt x="5139" y="9154"/>
                  </a:lnTo>
                  <a:cubicBezTo>
                    <a:pt x="5139" y="9314"/>
                    <a:pt x="5282" y="9439"/>
                    <a:pt x="5443" y="9439"/>
                  </a:cubicBezTo>
                  <a:lnTo>
                    <a:pt x="6870" y="9439"/>
                  </a:lnTo>
                  <a:lnTo>
                    <a:pt x="6870" y="10314"/>
                  </a:lnTo>
                  <a:lnTo>
                    <a:pt x="3997" y="10314"/>
                  </a:lnTo>
                  <a:lnTo>
                    <a:pt x="3997" y="9154"/>
                  </a:lnTo>
                  <a:cubicBezTo>
                    <a:pt x="3997" y="9100"/>
                    <a:pt x="3980" y="9047"/>
                    <a:pt x="3944" y="8993"/>
                  </a:cubicBezTo>
                  <a:lnTo>
                    <a:pt x="3034" y="7762"/>
                  </a:lnTo>
                  <a:cubicBezTo>
                    <a:pt x="2552" y="7120"/>
                    <a:pt x="2285" y="6335"/>
                    <a:pt x="2285" y="5532"/>
                  </a:cubicBezTo>
                  <a:lnTo>
                    <a:pt x="2285" y="5157"/>
                  </a:lnTo>
                  <a:close/>
                  <a:moveTo>
                    <a:pt x="5443" y="1"/>
                  </a:moveTo>
                  <a:cubicBezTo>
                    <a:pt x="5282" y="1"/>
                    <a:pt x="5139" y="125"/>
                    <a:pt x="5139" y="286"/>
                  </a:cubicBezTo>
                  <a:lnTo>
                    <a:pt x="5139" y="696"/>
                  </a:lnTo>
                  <a:cubicBezTo>
                    <a:pt x="4967" y="618"/>
                    <a:pt x="4780" y="581"/>
                    <a:pt x="4592" y="581"/>
                  </a:cubicBezTo>
                  <a:cubicBezTo>
                    <a:pt x="4136" y="581"/>
                    <a:pt x="3674" y="799"/>
                    <a:pt x="3409" y="1178"/>
                  </a:cubicBezTo>
                  <a:cubicBezTo>
                    <a:pt x="3319" y="1160"/>
                    <a:pt x="3248" y="1142"/>
                    <a:pt x="3159" y="1142"/>
                  </a:cubicBezTo>
                  <a:cubicBezTo>
                    <a:pt x="2499" y="1142"/>
                    <a:pt x="1963" y="1696"/>
                    <a:pt x="1999" y="2338"/>
                  </a:cubicBezTo>
                  <a:cubicBezTo>
                    <a:pt x="1107" y="2677"/>
                    <a:pt x="1321" y="3997"/>
                    <a:pt x="2285" y="4015"/>
                  </a:cubicBezTo>
                  <a:lnTo>
                    <a:pt x="3141" y="4015"/>
                  </a:lnTo>
                  <a:cubicBezTo>
                    <a:pt x="3016" y="4176"/>
                    <a:pt x="2927" y="4372"/>
                    <a:pt x="2891" y="4586"/>
                  </a:cubicBezTo>
                  <a:lnTo>
                    <a:pt x="1999" y="4586"/>
                  </a:lnTo>
                  <a:cubicBezTo>
                    <a:pt x="1839" y="4586"/>
                    <a:pt x="1714" y="4711"/>
                    <a:pt x="1714" y="4872"/>
                  </a:cubicBezTo>
                  <a:lnTo>
                    <a:pt x="1714" y="5443"/>
                  </a:lnTo>
                  <a:cubicBezTo>
                    <a:pt x="1250" y="5443"/>
                    <a:pt x="857" y="5817"/>
                    <a:pt x="857" y="6299"/>
                  </a:cubicBezTo>
                  <a:lnTo>
                    <a:pt x="857" y="6584"/>
                  </a:lnTo>
                  <a:cubicBezTo>
                    <a:pt x="375" y="6584"/>
                    <a:pt x="1" y="6977"/>
                    <a:pt x="1" y="7441"/>
                  </a:cubicBezTo>
                  <a:lnTo>
                    <a:pt x="1" y="8583"/>
                  </a:lnTo>
                  <a:cubicBezTo>
                    <a:pt x="1" y="9065"/>
                    <a:pt x="375" y="9439"/>
                    <a:pt x="857" y="9439"/>
                  </a:cubicBezTo>
                  <a:lnTo>
                    <a:pt x="1714" y="9439"/>
                  </a:lnTo>
                  <a:cubicBezTo>
                    <a:pt x="1714" y="9921"/>
                    <a:pt x="2106" y="10296"/>
                    <a:pt x="2570" y="10296"/>
                  </a:cubicBezTo>
                  <a:lnTo>
                    <a:pt x="3427" y="10296"/>
                  </a:lnTo>
                  <a:lnTo>
                    <a:pt x="3427" y="10581"/>
                  </a:lnTo>
                  <a:cubicBezTo>
                    <a:pt x="3427" y="10742"/>
                    <a:pt x="3551" y="10867"/>
                    <a:pt x="3712" y="10867"/>
                  </a:cubicBezTo>
                  <a:lnTo>
                    <a:pt x="7156" y="10867"/>
                  </a:lnTo>
                  <a:cubicBezTo>
                    <a:pt x="7316" y="10867"/>
                    <a:pt x="7441" y="10742"/>
                    <a:pt x="7441" y="10581"/>
                  </a:cubicBezTo>
                  <a:lnTo>
                    <a:pt x="7441" y="9439"/>
                  </a:lnTo>
                  <a:lnTo>
                    <a:pt x="7727" y="9439"/>
                  </a:lnTo>
                  <a:cubicBezTo>
                    <a:pt x="8512" y="9439"/>
                    <a:pt x="9154" y="8797"/>
                    <a:pt x="9154" y="8012"/>
                  </a:cubicBezTo>
                  <a:lnTo>
                    <a:pt x="9154" y="6584"/>
                  </a:lnTo>
                  <a:lnTo>
                    <a:pt x="10010" y="6584"/>
                  </a:lnTo>
                  <a:cubicBezTo>
                    <a:pt x="10118" y="6584"/>
                    <a:pt x="10207" y="6531"/>
                    <a:pt x="10260" y="6424"/>
                  </a:cubicBezTo>
                  <a:cubicBezTo>
                    <a:pt x="10314" y="6335"/>
                    <a:pt x="10314" y="6228"/>
                    <a:pt x="10242" y="6138"/>
                  </a:cubicBezTo>
                  <a:lnTo>
                    <a:pt x="9154" y="4497"/>
                  </a:lnTo>
                  <a:lnTo>
                    <a:pt x="9154" y="3730"/>
                  </a:lnTo>
                  <a:cubicBezTo>
                    <a:pt x="9154" y="1678"/>
                    <a:pt x="7477" y="1"/>
                    <a:pt x="5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1"/>
            <p:cNvSpPr/>
            <p:nvPr/>
          </p:nvSpPr>
          <p:spPr>
            <a:xfrm>
              <a:off x="4953600" y="4019700"/>
              <a:ext cx="14300" cy="29025"/>
            </a:xfrm>
            <a:custGeom>
              <a:rect b="b" l="l" r="r" t="t"/>
              <a:pathLst>
                <a:path extrusionOk="0" h="1161" w="572">
                  <a:moveTo>
                    <a:pt x="0" y="1"/>
                  </a:moveTo>
                  <a:lnTo>
                    <a:pt x="0" y="1161"/>
                  </a:lnTo>
                  <a:lnTo>
                    <a:pt x="571" y="1161"/>
                  </a:lnTo>
                  <a:lnTo>
                    <a:pt x="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1"/>
            <p:cNvSpPr/>
            <p:nvPr/>
          </p:nvSpPr>
          <p:spPr>
            <a:xfrm>
              <a:off x="4982150" y="4005450"/>
              <a:ext cx="14300" cy="43275"/>
            </a:xfrm>
            <a:custGeom>
              <a:rect b="b" l="l" r="r" t="t"/>
              <a:pathLst>
                <a:path extrusionOk="0" h="1731" w="572">
                  <a:moveTo>
                    <a:pt x="0" y="0"/>
                  </a:moveTo>
                  <a:lnTo>
                    <a:pt x="0" y="1731"/>
                  </a:lnTo>
                  <a:lnTo>
                    <a:pt x="571" y="1731"/>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1"/>
            <p:cNvSpPr/>
            <p:nvPr/>
          </p:nvSpPr>
          <p:spPr>
            <a:xfrm>
              <a:off x="5010700" y="4026850"/>
              <a:ext cx="14300" cy="21875"/>
            </a:xfrm>
            <a:custGeom>
              <a:rect b="b" l="l" r="r" t="t"/>
              <a:pathLst>
                <a:path extrusionOk="0" h="875" w="572">
                  <a:moveTo>
                    <a:pt x="0" y="0"/>
                  </a:moveTo>
                  <a:lnTo>
                    <a:pt x="0" y="875"/>
                  </a:lnTo>
                  <a:lnTo>
                    <a:pt x="571" y="875"/>
                  </a:lnTo>
                  <a:lnTo>
                    <a:pt x="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1"/>
            <p:cNvSpPr/>
            <p:nvPr/>
          </p:nvSpPr>
          <p:spPr>
            <a:xfrm>
              <a:off x="4773825" y="4109375"/>
              <a:ext cx="21450" cy="21425"/>
            </a:xfrm>
            <a:custGeom>
              <a:rect b="b" l="l" r="r" t="t"/>
              <a:pathLst>
                <a:path extrusionOk="0" h="857" w="858">
                  <a:moveTo>
                    <a:pt x="436" y="0"/>
                  </a:moveTo>
                  <a:cubicBezTo>
                    <a:pt x="228" y="0"/>
                    <a:pt x="19" y="143"/>
                    <a:pt x="1" y="429"/>
                  </a:cubicBezTo>
                  <a:cubicBezTo>
                    <a:pt x="1" y="661"/>
                    <a:pt x="197" y="857"/>
                    <a:pt x="429" y="857"/>
                  </a:cubicBezTo>
                  <a:cubicBezTo>
                    <a:pt x="679" y="857"/>
                    <a:pt x="857" y="661"/>
                    <a:pt x="857" y="429"/>
                  </a:cubicBezTo>
                  <a:cubicBezTo>
                    <a:pt x="848" y="143"/>
                    <a:pt x="643" y="0"/>
                    <a:pt x="4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3" name="Google Shape;3033;p61"/>
          <p:cNvGrpSpPr/>
          <p:nvPr/>
        </p:nvGrpSpPr>
        <p:grpSpPr>
          <a:xfrm>
            <a:off x="4669450" y="2261325"/>
            <a:ext cx="382300" cy="300675"/>
            <a:chOff x="4669450" y="2261325"/>
            <a:chExt cx="382300" cy="300675"/>
          </a:xfrm>
        </p:grpSpPr>
        <p:sp>
          <p:nvSpPr>
            <p:cNvPr id="3034" name="Google Shape;3034;p61"/>
            <p:cNvSpPr/>
            <p:nvPr/>
          </p:nvSpPr>
          <p:spPr>
            <a:xfrm>
              <a:off x="4702925" y="2318750"/>
              <a:ext cx="314925" cy="185825"/>
            </a:xfrm>
            <a:custGeom>
              <a:rect b="b" l="l" r="r" t="t"/>
              <a:pathLst>
                <a:path extrusionOk="0" h="7433" w="12597">
                  <a:moveTo>
                    <a:pt x="874" y="3431"/>
                  </a:moveTo>
                  <a:cubicBezTo>
                    <a:pt x="1249" y="3449"/>
                    <a:pt x="1249" y="3984"/>
                    <a:pt x="874" y="4002"/>
                  </a:cubicBezTo>
                  <a:cubicBezTo>
                    <a:pt x="713" y="4002"/>
                    <a:pt x="589" y="3877"/>
                    <a:pt x="589" y="3716"/>
                  </a:cubicBezTo>
                  <a:cubicBezTo>
                    <a:pt x="589" y="3556"/>
                    <a:pt x="713" y="3431"/>
                    <a:pt x="874" y="3431"/>
                  </a:cubicBezTo>
                  <a:close/>
                  <a:moveTo>
                    <a:pt x="11740" y="3431"/>
                  </a:moveTo>
                  <a:cubicBezTo>
                    <a:pt x="11901" y="3431"/>
                    <a:pt x="12026" y="3556"/>
                    <a:pt x="12026" y="3716"/>
                  </a:cubicBezTo>
                  <a:cubicBezTo>
                    <a:pt x="12026" y="3877"/>
                    <a:pt x="11901" y="4002"/>
                    <a:pt x="11740" y="4002"/>
                  </a:cubicBezTo>
                  <a:cubicBezTo>
                    <a:pt x="11366" y="3984"/>
                    <a:pt x="11366" y="3449"/>
                    <a:pt x="11740" y="3431"/>
                  </a:cubicBezTo>
                  <a:close/>
                  <a:moveTo>
                    <a:pt x="3211" y="1647"/>
                  </a:moveTo>
                  <a:cubicBezTo>
                    <a:pt x="2373" y="2824"/>
                    <a:pt x="2373" y="4608"/>
                    <a:pt x="3211" y="5786"/>
                  </a:cubicBezTo>
                  <a:cubicBezTo>
                    <a:pt x="2480" y="5286"/>
                    <a:pt x="1873" y="4733"/>
                    <a:pt x="1481" y="4323"/>
                  </a:cubicBezTo>
                  <a:cubicBezTo>
                    <a:pt x="1802" y="4002"/>
                    <a:pt x="1802" y="3431"/>
                    <a:pt x="1481" y="3110"/>
                  </a:cubicBezTo>
                  <a:cubicBezTo>
                    <a:pt x="1873" y="2699"/>
                    <a:pt x="2480" y="2128"/>
                    <a:pt x="3211" y="1647"/>
                  </a:cubicBezTo>
                  <a:close/>
                  <a:moveTo>
                    <a:pt x="9385" y="1647"/>
                  </a:moveTo>
                  <a:lnTo>
                    <a:pt x="9385" y="1647"/>
                  </a:lnTo>
                  <a:cubicBezTo>
                    <a:pt x="10134" y="2128"/>
                    <a:pt x="10723" y="2699"/>
                    <a:pt x="11134" y="3110"/>
                  </a:cubicBezTo>
                  <a:cubicBezTo>
                    <a:pt x="10812" y="3431"/>
                    <a:pt x="10812" y="4002"/>
                    <a:pt x="11134" y="4323"/>
                  </a:cubicBezTo>
                  <a:cubicBezTo>
                    <a:pt x="10723" y="4733"/>
                    <a:pt x="10134" y="5286"/>
                    <a:pt x="9385" y="5786"/>
                  </a:cubicBezTo>
                  <a:cubicBezTo>
                    <a:pt x="10224" y="4608"/>
                    <a:pt x="10224" y="2824"/>
                    <a:pt x="9385" y="1647"/>
                  </a:cubicBezTo>
                  <a:close/>
                  <a:moveTo>
                    <a:pt x="6316" y="558"/>
                  </a:moveTo>
                  <a:cubicBezTo>
                    <a:pt x="8047" y="576"/>
                    <a:pt x="9456" y="1986"/>
                    <a:pt x="9456" y="3716"/>
                  </a:cubicBezTo>
                  <a:cubicBezTo>
                    <a:pt x="9456" y="5447"/>
                    <a:pt x="8047" y="6857"/>
                    <a:pt x="6316" y="6857"/>
                  </a:cubicBezTo>
                  <a:lnTo>
                    <a:pt x="6280" y="6857"/>
                  </a:lnTo>
                  <a:cubicBezTo>
                    <a:pt x="2141" y="6660"/>
                    <a:pt x="2141" y="754"/>
                    <a:pt x="6280" y="558"/>
                  </a:cubicBezTo>
                  <a:close/>
                  <a:moveTo>
                    <a:pt x="6300" y="1"/>
                  </a:moveTo>
                  <a:cubicBezTo>
                    <a:pt x="5205" y="1"/>
                    <a:pt x="4112" y="371"/>
                    <a:pt x="2979" y="1111"/>
                  </a:cubicBezTo>
                  <a:cubicBezTo>
                    <a:pt x="2105" y="1682"/>
                    <a:pt x="1391" y="2360"/>
                    <a:pt x="928" y="2860"/>
                  </a:cubicBezTo>
                  <a:cubicBezTo>
                    <a:pt x="907" y="2858"/>
                    <a:pt x="887" y="2858"/>
                    <a:pt x="867" y="2858"/>
                  </a:cubicBezTo>
                  <a:cubicBezTo>
                    <a:pt x="409" y="2858"/>
                    <a:pt x="1" y="3238"/>
                    <a:pt x="18" y="3716"/>
                  </a:cubicBezTo>
                  <a:cubicBezTo>
                    <a:pt x="1" y="4195"/>
                    <a:pt x="409" y="4575"/>
                    <a:pt x="867" y="4575"/>
                  </a:cubicBezTo>
                  <a:cubicBezTo>
                    <a:pt x="887" y="4575"/>
                    <a:pt x="907" y="4574"/>
                    <a:pt x="928" y="4573"/>
                  </a:cubicBezTo>
                  <a:cubicBezTo>
                    <a:pt x="1391" y="5072"/>
                    <a:pt x="2105" y="5750"/>
                    <a:pt x="2979" y="6321"/>
                  </a:cubicBezTo>
                  <a:cubicBezTo>
                    <a:pt x="4121" y="7062"/>
                    <a:pt x="5214" y="7432"/>
                    <a:pt x="6307" y="7432"/>
                  </a:cubicBezTo>
                  <a:cubicBezTo>
                    <a:pt x="7400" y="7432"/>
                    <a:pt x="8493" y="7062"/>
                    <a:pt x="9635" y="6321"/>
                  </a:cubicBezTo>
                  <a:cubicBezTo>
                    <a:pt x="10509" y="5750"/>
                    <a:pt x="11205" y="5072"/>
                    <a:pt x="11669" y="4573"/>
                  </a:cubicBezTo>
                  <a:cubicBezTo>
                    <a:pt x="11690" y="4574"/>
                    <a:pt x="11711" y="4575"/>
                    <a:pt x="11732" y="4575"/>
                  </a:cubicBezTo>
                  <a:cubicBezTo>
                    <a:pt x="12204" y="4575"/>
                    <a:pt x="12597" y="4195"/>
                    <a:pt x="12597" y="3716"/>
                  </a:cubicBezTo>
                  <a:cubicBezTo>
                    <a:pt x="12597" y="3238"/>
                    <a:pt x="12204" y="2858"/>
                    <a:pt x="11732" y="2858"/>
                  </a:cubicBezTo>
                  <a:cubicBezTo>
                    <a:pt x="11711" y="2858"/>
                    <a:pt x="11690" y="2858"/>
                    <a:pt x="11669" y="2860"/>
                  </a:cubicBezTo>
                  <a:cubicBezTo>
                    <a:pt x="11205" y="2360"/>
                    <a:pt x="10509" y="1682"/>
                    <a:pt x="9635" y="1111"/>
                  </a:cubicBezTo>
                  <a:cubicBezTo>
                    <a:pt x="8493" y="371"/>
                    <a:pt x="7396" y="1"/>
                    <a:pt x="6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1"/>
            <p:cNvSpPr/>
            <p:nvPr/>
          </p:nvSpPr>
          <p:spPr>
            <a:xfrm>
              <a:off x="4838950" y="2390225"/>
              <a:ext cx="42850" cy="42850"/>
            </a:xfrm>
            <a:custGeom>
              <a:rect b="b" l="l" r="r" t="t"/>
              <a:pathLst>
                <a:path extrusionOk="0" h="1714" w="1714">
                  <a:moveTo>
                    <a:pt x="643" y="1"/>
                  </a:moveTo>
                  <a:lnTo>
                    <a:pt x="1" y="625"/>
                  </a:lnTo>
                  <a:lnTo>
                    <a:pt x="1" y="1714"/>
                  </a:lnTo>
                  <a:lnTo>
                    <a:pt x="1714" y="1714"/>
                  </a:lnTo>
                  <a:lnTo>
                    <a:pt x="17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1"/>
            <p:cNvSpPr/>
            <p:nvPr/>
          </p:nvSpPr>
          <p:spPr>
            <a:xfrm>
              <a:off x="4801050" y="2354325"/>
              <a:ext cx="119125" cy="114325"/>
            </a:xfrm>
            <a:custGeom>
              <a:rect b="b" l="l" r="r" t="t"/>
              <a:pathLst>
                <a:path extrusionOk="0" h="4573" w="4765">
                  <a:moveTo>
                    <a:pt x="3515" y="1151"/>
                  </a:moveTo>
                  <a:lnTo>
                    <a:pt x="3515" y="3435"/>
                  </a:lnTo>
                  <a:lnTo>
                    <a:pt x="1231" y="3435"/>
                  </a:lnTo>
                  <a:lnTo>
                    <a:pt x="1231" y="1151"/>
                  </a:lnTo>
                  <a:close/>
                  <a:moveTo>
                    <a:pt x="1802" y="1"/>
                  </a:moveTo>
                  <a:cubicBezTo>
                    <a:pt x="1664" y="1"/>
                    <a:pt x="1526" y="99"/>
                    <a:pt x="1517" y="295"/>
                  </a:cubicBezTo>
                  <a:lnTo>
                    <a:pt x="1517" y="580"/>
                  </a:lnTo>
                  <a:lnTo>
                    <a:pt x="1231" y="580"/>
                  </a:lnTo>
                  <a:cubicBezTo>
                    <a:pt x="928" y="580"/>
                    <a:pt x="660" y="830"/>
                    <a:pt x="660" y="1151"/>
                  </a:cubicBezTo>
                  <a:lnTo>
                    <a:pt x="660" y="1437"/>
                  </a:lnTo>
                  <a:lnTo>
                    <a:pt x="375" y="1437"/>
                  </a:lnTo>
                  <a:cubicBezTo>
                    <a:pt x="0" y="1455"/>
                    <a:pt x="0" y="1990"/>
                    <a:pt x="375" y="2008"/>
                  </a:cubicBezTo>
                  <a:lnTo>
                    <a:pt x="660" y="2008"/>
                  </a:lnTo>
                  <a:lnTo>
                    <a:pt x="660" y="2579"/>
                  </a:lnTo>
                  <a:lnTo>
                    <a:pt x="375" y="2579"/>
                  </a:lnTo>
                  <a:cubicBezTo>
                    <a:pt x="0" y="2597"/>
                    <a:pt x="0" y="3132"/>
                    <a:pt x="375" y="3150"/>
                  </a:cubicBezTo>
                  <a:lnTo>
                    <a:pt x="660" y="3150"/>
                  </a:lnTo>
                  <a:lnTo>
                    <a:pt x="660" y="3435"/>
                  </a:lnTo>
                  <a:cubicBezTo>
                    <a:pt x="660" y="3756"/>
                    <a:pt x="928" y="4006"/>
                    <a:pt x="1231" y="4006"/>
                  </a:cubicBezTo>
                  <a:lnTo>
                    <a:pt x="1517" y="4006"/>
                  </a:lnTo>
                  <a:lnTo>
                    <a:pt x="1517" y="4292"/>
                  </a:lnTo>
                  <a:cubicBezTo>
                    <a:pt x="1526" y="4479"/>
                    <a:pt x="1664" y="4573"/>
                    <a:pt x="1802" y="4573"/>
                  </a:cubicBezTo>
                  <a:cubicBezTo>
                    <a:pt x="1941" y="4573"/>
                    <a:pt x="2079" y="4479"/>
                    <a:pt x="2088" y="4292"/>
                  </a:cubicBezTo>
                  <a:lnTo>
                    <a:pt x="2088" y="4006"/>
                  </a:lnTo>
                  <a:lnTo>
                    <a:pt x="2659" y="4006"/>
                  </a:lnTo>
                  <a:lnTo>
                    <a:pt x="2659" y="4292"/>
                  </a:lnTo>
                  <a:cubicBezTo>
                    <a:pt x="2668" y="4479"/>
                    <a:pt x="2810" y="4573"/>
                    <a:pt x="2951" y="4573"/>
                  </a:cubicBezTo>
                  <a:cubicBezTo>
                    <a:pt x="3091" y="4573"/>
                    <a:pt x="3230" y="4479"/>
                    <a:pt x="3230" y="4292"/>
                  </a:cubicBezTo>
                  <a:lnTo>
                    <a:pt x="3230" y="4006"/>
                  </a:lnTo>
                  <a:lnTo>
                    <a:pt x="3515" y="4006"/>
                  </a:lnTo>
                  <a:cubicBezTo>
                    <a:pt x="3836" y="4006"/>
                    <a:pt x="4104" y="3756"/>
                    <a:pt x="4104" y="3435"/>
                  </a:cubicBezTo>
                  <a:lnTo>
                    <a:pt x="4104" y="3150"/>
                  </a:lnTo>
                  <a:lnTo>
                    <a:pt x="4389" y="3150"/>
                  </a:lnTo>
                  <a:cubicBezTo>
                    <a:pt x="4764" y="3132"/>
                    <a:pt x="4764" y="2597"/>
                    <a:pt x="4389" y="2579"/>
                  </a:cubicBezTo>
                  <a:lnTo>
                    <a:pt x="4104" y="2579"/>
                  </a:lnTo>
                  <a:lnTo>
                    <a:pt x="4104" y="2008"/>
                  </a:lnTo>
                  <a:lnTo>
                    <a:pt x="4389" y="2008"/>
                  </a:lnTo>
                  <a:cubicBezTo>
                    <a:pt x="4764" y="1990"/>
                    <a:pt x="4764" y="1455"/>
                    <a:pt x="4389" y="1437"/>
                  </a:cubicBezTo>
                  <a:lnTo>
                    <a:pt x="4104" y="1437"/>
                  </a:lnTo>
                  <a:lnTo>
                    <a:pt x="4104" y="1151"/>
                  </a:lnTo>
                  <a:cubicBezTo>
                    <a:pt x="4104" y="830"/>
                    <a:pt x="3836" y="580"/>
                    <a:pt x="3515" y="580"/>
                  </a:cubicBezTo>
                  <a:lnTo>
                    <a:pt x="3230" y="580"/>
                  </a:lnTo>
                  <a:lnTo>
                    <a:pt x="3230" y="295"/>
                  </a:lnTo>
                  <a:cubicBezTo>
                    <a:pt x="3230" y="99"/>
                    <a:pt x="3091" y="1"/>
                    <a:pt x="2951" y="1"/>
                  </a:cubicBezTo>
                  <a:cubicBezTo>
                    <a:pt x="2810" y="1"/>
                    <a:pt x="2668" y="99"/>
                    <a:pt x="2659" y="295"/>
                  </a:cubicBezTo>
                  <a:lnTo>
                    <a:pt x="2659" y="580"/>
                  </a:lnTo>
                  <a:lnTo>
                    <a:pt x="2088" y="580"/>
                  </a:lnTo>
                  <a:lnTo>
                    <a:pt x="2088" y="295"/>
                  </a:lnTo>
                  <a:cubicBezTo>
                    <a:pt x="2079" y="99"/>
                    <a:pt x="1941" y="1"/>
                    <a:pt x="18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1"/>
            <p:cNvSpPr/>
            <p:nvPr/>
          </p:nvSpPr>
          <p:spPr>
            <a:xfrm>
              <a:off x="4960725" y="2261325"/>
              <a:ext cx="91025" cy="86100"/>
            </a:xfrm>
            <a:custGeom>
              <a:rect b="b" l="l" r="r" t="t"/>
              <a:pathLst>
                <a:path extrusionOk="0" h="3444" w="3641">
                  <a:moveTo>
                    <a:pt x="2463" y="571"/>
                  </a:moveTo>
                  <a:cubicBezTo>
                    <a:pt x="2624" y="571"/>
                    <a:pt x="2749" y="696"/>
                    <a:pt x="2749" y="857"/>
                  </a:cubicBezTo>
                  <a:cubicBezTo>
                    <a:pt x="2740" y="1053"/>
                    <a:pt x="2601" y="1151"/>
                    <a:pt x="2463" y="1151"/>
                  </a:cubicBezTo>
                  <a:cubicBezTo>
                    <a:pt x="2325" y="1151"/>
                    <a:pt x="2187" y="1053"/>
                    <a:pt x="2178" y="857"/>
                  </a:cubicBezTo>
                  <a:cubicBezTo>
                    <a:pt x="2178" y="696"/>
                    <a:pt x="2303" y="571"/>
                    <a:pt x="2463" y="571"/>
                  </a:cubicBezTo>
                  <a:close/>
                  <a:moveTo>
                    <a:pt x="2463" y="0"/>
                  </a:moveTo>
                  <a:cubicBezTo>
                    <a:pt x="1500" y="18"/>
                    <a:pt x="1285" y="1339"/>
                    <a:pt x="2178" y="1678"/>
                  </a:cubicBezTo>
                  <a:lnTo>
                    <a:pt x="2178" y="2284"/>
                  </a:lnTo>
                  <a:lnTo>
                    <a:pt x="286" y="2284"/>
                  </a:lnTo>
                  <a:cubicBezTo>
                    <a:pt x="126" y="2284"/>
                    <a:pt x="1" y="2427"/>
                    <a:pt x="1" y="2570"/>
                  </a:cubicBezTo>
                  <a:lnTo>
                    <a:pt x="1" y="3158"/>
                  </a:lnTo>
                  <a:cubicBezTo>
                    <a:pt x="1" y="3301"/>
                    <a:pt x="126" y="3444"/>
                    <a:pt x="286" y="3444"/>
                  </a:cubicBezTo>
                  <a:cubicBezTo>
                    <a:pt x="447" y="3444"/>
                    <a:pt x="572" y="3301"/>
                    <a:pt x="572" y="3158"/>
                  </a:cubicBezTo>
                  <a:lnTo>
                    <a:pt x="572" y="2855"/>
                  </a:lnTo>
                  <a:lnTo>
                    <a:pt x="2463" y="2855"/>
                  </a:lnTo>
                  <a:cubicBezTo>
                    <a:pt x="2624" y="2855"/>
                    <a:pt x="2749" y="2730"/>
                    <a:pt x="2749" y="2570"/>
                  </a:cubicBezTo>
                  <a:lnTo>
                    <a:pt x="2749" y="1678"/>
                  </a:lnTo>
                  <a:cubicBezTo>
                    <a:pt x="3641" y="1339"/>
                    <a:pt x="3427" y="18"/>
                    <a:pt x="2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1"/>
            <p:cNvSpPr/>
            <p:nvPr/>
          </p:nvSpPr>
          <p:spPr>
            <a:xfrm>
              <a:off x="4669450" y="2475875"/>
              <a:ext cx="93700" cy="86125"/>
            </a:xfrm>
            <a:custGeom>
              <a:rect b="b" l="l" r="r" t="t"/>
              <a:pathLst>
                <a:path extrusionOk="0" h="3445" w="3748">
                  <a:moveTo>
                    <a:pt x="1178" y="2293"/>
                  </a:moveTo>
                  <a:cubicBezTo>
                    <a:pt x="1316" y="2293"/>
                    <a:pt x="1455" y="2392"/>
                    <a:pt x="1464" y="2588"/>
                  </a:cubicBezTo>
                  <a:cubicBezTo>
                    <a:pt x="1464" y="2731"/>
                    <a:pt x="1339" y="2873"/>
                    <a:pt x="1178" y="2873"/>
                  </a:cubicBezTo>
                  <a:cubicBezTo>
                    <a:pt x="1018" y="2873"/>
                    <a:pt x="893" y="2731"/>
                    <a:pt x="893" y="2588"/>
                  </a:cubicBezTo>
                  <a:cubicBezTo>
                    <a:pt x="902" y="2392"/>
                    <a:pt x="1040" y="2293"/>
                    <a:pt x="1178" y="2293"/>
                  </a:cubicBezTo>
                  <a:close/>
                  <a:moveTo>
                    <a:pt x="3462" y="1"/>
                  </a:moveTo>
                  <a:cubicBezTo>
                    <a:pt x="3301" y="1"/>
                    <a:pt x="3177" y="126"/>
                    <a:pt x="3177" y="286"/>
                  </a:cubicBezTo>
                  <a:lnTo>
                    <a:pt x="3177" y="572"/>
                  </a:lnTo>
                  <a:lnTo>
                    <a:pt x="1178" y="572"/>
                  </a:lnTo>
                  <a:cubicBezTo>
                    <a:pt x="1018" y="572"/>
                    <a:pt x="893" y="714"/>
                    <a:pt x="893" y="857"/>
                  </a:cubicBezTo>
                  <a:lnTo>
                    <a:pt x="893" y="1767"/>
                  </a:lnTo>
                  <a:cubicBezTo>
                    <a:pt x="1" y="2106"/>
                    <a:pt x="215" y="3426"/>
                    <a:pt x="1178" y="3444"/>
                  </a:cubicBezTo>
                  <a:cubicBezTo>
                    <a:pt x="2142" y="3426"/>
                    <a:pt x="2356" y="2106"/>
                    <a:pt x="1464" y="1767"/>
                  </a:cubicBezTo>
                  <a:lnTo>
                    <a:pt x="1464" y="1143"/>
                  </a:lnTo>
                  <a:lnTo>
                    <a:pt x="3462" y="1143"/>
                  </a:lnTo>
                  <a:cubicBezTo>
                    <a:pt x="3623" y="1143"/>
                    <a:pt x="3748" y="1018"/>
                    <a:pt x="3748" y="857"/>
                  </a:cubicBezTo>
                  <a:lnTo>
                    <a:pt x="3748" y="286"/>
                  </a:lnTo>
                  <a:cubicBezTo>
                    <a:pt x="3748" y="126"/>
                    <a:pt x="3623" y="1"/>
                    <a:pt x="3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1"/>
            <p:cNvSpPr/>
            <p:nvPr/>
          </p:nvSpPr>
          <p:spPr>
            <a:xfrm>
              <a:off x="4677475" y="2304275"/>
              <a:ext cx="90125" cy="43150"/>
            </a:xfrm>
            <a:custGeom>
              <a:rect b="b" l="l" r="r" t="t"/>
              <a:pathLst>
                <a:path extrusionOk="0" h="1726" w="3605">
                  <a:moveTo>
                    <a:pt x="857" y="566"/>
                  </a:moveTo>
                  <a:cubicBezTo>
                    <a:pt x="1018" y="566"/>
                    <a:pt x="1143" y="709"/>
                    <a:pt x="1143" y="852"/>
                  </a:cubicBezTo>
                  <a:cubicBezTo>
                    <a:pt x="1134" y="1048"/>
                    <a:pt x="995" y="1146"/>
                    <a:pt x="857" y="1146"/>
                  </a:cubicBezTo>
                  <a:cubicBezTo>
                    <a:pt x="719" y="1146"/>
                    <a:pt x="581" y="1048"/>
                    <a:pt x="572" y="852"/>
                  </a:cubicBezTo>
                  <a:cubicBezTo>
                    <a:pt x="572" y="709"/>
                    <a:pt x="697" y="566"/>
                    <a:pt x="857" y="566"/>
                  </a:cubicBezTo>
                  <a:close/>
                  <a:moveTo>
                    <a:pt x="867" y="1"/>
                  </a:moveTo>
                  <a:cubicBezTo>
                    <a:pt x="439" y="1"/>
                    <a:pt x="11" y="306"/>
                    <a:pt x="1" y="852"/>
                  </a:cubicBezTo>
                  <a:cubicBezTo>
                    <a:pt x="1" y="1333"/>
                    <a:pt x="375" y="1726"/>
                    <a:pt x="857" y="1726"/>
                  </a:cubicBezTo>
                  <a:cubicBezTo>
                    <a:pt x="1232" y="1726"/>
                    <a:pt x="1553" y="1476"/>
                    <a:pt x="1660" y="1137"/>
                  </a:cubicBezTo>
                  <a:lnTo>
                    <a:pt x="3034" y="1137"/>
                  </a:lnTo>
                  <a:lnTo>
                    <a:pt x="3034" y="1440"/>
                  </a:lnTo>
                  <a:cubicBezTo>
                    <a:pt x="3043" y="1628"/>
                    <a:pt x="3181" y="1722"/>
                    <a:pt x="3319" y="1722"/>
                  </a:cubicBezTo>
                  <a:cubicBezTo>
                    <a:pt x="3458" y="1722"/>
                    <a:pt x="3596" y="1628"/>
                    <a:pt x="3605" y="1440"/>
                  </a:cubicBezTo>
                  <a:lnTo>
                    <a:pt x="3605" y="852"/>
                  </a:lnTo>
                  <a:cubicBezTo>
                    <a:pt x="3605" y="709"/>
                    <a:pt x="3480" y="566"/>
                    <a:pt x="3319" y="566"/>
                  </a:cubicBezTo>
                  <a:lnTo>
                    <a:pt x="1660" y="566"/>
                  </a:lnTo>
                  <a:cubicBezTo>
                    <a:pt x="1521" y="179"/>
                    <a:pt x="1194" y="1"/>
                    <a:pt x="8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1"/>
            <p:cNvSpPr/>
            <p:nvPr/>
          </p:nvSpPr>
          <p:spPr>
            <a:xfrm>
              <a:off x="4953600" y="2475875"/>
              <a:ext cx="90125" cy="43050"/>
            </a:xfrm>
            <a:custGeom>
              <a:rect b="b" l="l" r="r" t="t"/>
              <a:pathLst>
                <a:path extrusionOk="0" h="1722" w="3605">
                  <a:moveTo>
                    <a:pt x="2748" y="576"/>
                  </a:moveTo>
                  <a:cubicBezTo>
                    <a:pt x="2886" y="576"/>
                    <a:pt x="3025" y="670"/>
                    <a:pt x="3034" y="857"/>
                  </a:cubicBezTo>
                  <a:cubicBezTo>
                    <a:pt x="3034" y="1018"/>
                    <a:pt x="2909" y="1143"/>
                    <a:pt x="2748" y="1143"/>
                  </a:cubicBezTo>
                  <a:cubicBezTo>
                    <a:pt x="2588" y="1143"/>
                    <a:pt x="2463" y="1018"/>
                    <a:pt x="2463" y="857"/>
                  </a:cubicBezTo>
                  <a:cubicBezTo>
                    <a:pt x="2472" y="670"/>
                    <a:pt x="2610" y="576"/>
                    <a:pt x="2748" y="576"/>
                  </a:cubicBezTo>
                  <a:close/>
                  <a:moveTo>
                    <a:pt x="2748" y="1"/>
                  </a:moveTo>
                  <a:cubicBezTo>
                    <a:pt x="2373" y="1"/>
                    <a:pt x="2052" y="250"/>
                    <a:pt x="1927" y="572"/>
                  </a:cubicBezTo>
                  <a:lnTo>
                    <a:pt x="571" y="572"/>
                  </a:lnTo>
                  <a:lnTo>
                    <a:pt x="571" y="286"/>
                  </a:lnTo>
                  <a:cubicBezTo>
                    <a:pt x="562" y="99"/>
                    <a:pt x="424" y="5"/>
                    <a:pt x="286" y="5"/>
                  </a:cubicBezTo>
                  <a:cubicBezTo>
                    <a:pt x="148" y="5"/>
                    <a:pt x="9" y="99"/>
                    <a:pt x="0" y="286"/>
                  </a:cubicBezTo>
                  <a:lnTo>
                    <a:pt x="0" y="857"/>
                  </a:lnTo>
                  <a:cubicBezTo>
                    <a:pt x="0" y="1018"/>
                    <a:pt x="125" y="1143"/>
                    <a:pt x="286" y="1143"/>
                  </a:cubicBezTo>
                  <a:lnTo>
                    <a:pt x="1927" y="1143"/>
                  </a:lnTo>
                  <a:cubicBezTo>
                    <a:pt x="2075" y="1538"/>
                    <a:pt x="2408" y="1721"/>
                    <a:pt x="2738" y="1721"/>
                  </a:cubicBezTo>
                  <a:cubicBezTo>
                    <a:pt x="3168" y="1721"/>
                    <a:pt x="3594" y="1412"/>
                    <a:pt x="3605" y="857"/>
                  </a:cubicBezTo>
                  <a:cubicBezTo>
                    <a:pt x="3605" y="393"/>
                    <a:pt x="3212" y="1"/>
                    <a:pt x="27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1" name="Google Shape;3041;p61"/>
          <p:cNvGrpSpPr/>
          <p:nvPr/>
        </p:nvGrpSpPr>
        <p:grpSpPr>
          <a:xfrm>
            <a:off x="4677475" y="2843875"/>
            <a:ext cx="366250" cy="300225"/>
            <a:chOff x="4677475" y="2843875"/>
            <a:chExt cx="366250" cy="300225"/>
          </a:xfrm>
        </p:grpSpPr>
        <p:sp>
          <p:nvSpPr>
            <p:cNvPr id="3042" name="Google Shape;3042;p61"/>
            <p:cNvSpPr/>
            <p:nvPr/>
          </p:nvSpPr>
          <p:spPr>
            <a:xfrm>
              <a:off x="4917900" y="2958075"/>
              <a:ext cx="23675" cy="71650"/>
            </a:xfrm>
            <a:custGeom>
              <a:rect b="b" l="l" r="r" t="t"/>
              <a:pathLst>
                <a:path extrusionOk="0" h="2866" w="947">
                  <a:moveTo>
                    <a:pt x="315" y="1"/>
                  </a:moveTo>
                  <a:cubicBezTo>
                    <a:pt x="281" y="1"/>
                    <a:pt x="247" y="6"/>
                    <a:pt x="215" y="18"/>
                  </a:cubicBezTo>
                  <a:cubicBezTo>
                    <a:pt x="72" y="90"/>
                    <a:pt x="1" y="250"/>
                    <a:pt x="72" y="411"/>
                  </a:cubicBezTo>
                  <a:cubicBezTo>
                    <a:pt x="358" y="1053"/>
                    <a:pt x="358" y="1803"/>
                    <a:pt x="72" y="2463"/>
                  </a:cubicBezTo>
                  <a:cubicBezTo>
                    <a:pt x="1" y="2606"/>
                    <a:pt x="72" y="2784"/>
                    <a:pt x="215" y="2837"/>
                  </a:cubicBezTo>
                  <a:cubicBezTo>
                    <a:pt x="253" y="2857"/>
                    <a:pt x="294" y="2865"/>
                    <a:pt x="334" y="2865"/>
                  </a:cubicBezTo>
                  <a:cubicBezTo>
                    <a:pt x="444" y="2865"/>
                    <a:pt x="551" y="2799"/>
                    <a:pt x="590" y="2695"/>
                  </a:cubicBezTo>
                  <a:cubicBezTo>
                    <a:pt x="947" y="1892"/>
                    <a:pt x="947" y="982"/>
                    <a:pt x="590" y="179"/>
                  </a:cubicBezTo>
                  <a:cubicBezTo>
                    <a:pt x="548" y="68"/>
                    <a:pt x="432" y="1"/>
                    <a:pt x="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1"/>
            <p:cNvSpPr/>
            <p:nvPr/>
          </p:nvSpPr>
          <p:spPr>
            <a:xfrm>
              <a:off x="4766250" y="2843875"/>
              <a:ext cx="173100" cy="300225"/>
            </a:xfrm>
            <a:custGeom>
              <a:rect b="b" l="l" r="r" t="t"/>
              <a:pathLst>
                <a:path extrusionOk="0" h="12009" w="6924">
                  <a:moveTo>
                    <a:pt x="910" y="1"/>
                  </a:moveTo>
                  <a:cubicBezTo>
                    <a:pt x="750" y="1"/>
                    <a:pt x="625" y="126"/>
                    <a:pt x="625" y="286"/>
                  </a:cubicBezTo>
                  <a:cubicBezTo>
                    <a:pt x="625" y="1553"/>
                    <a:pt x="1374" y="2642"/>
                    <a:pt x="2463" y="3141"/>
                  </a:cubicBezTo>
                  <a:cubicBezTo>
                    <a:pt x="2124" y="3284"/>
                    <a:pt x="1820" y="3498"/>
                    <a:pt x="1553" y="3783"/>
                  </a:cubicBezTo>
                  <a:cubicBezTo>
                    <a:pt x="0" y="5282"/>
                    <a:pt x="500" y="7994"/>
                    <a:pt x="2463" y="8869"/>
                  </a:cubicBezTo>
                  <a:cubicBezTo>
                    <a:pt x="1374" y="9368"/>
                    <a:pt x="625" y="10457"/>
                    <a:pt x="625" y="11723"/>
                  </a:cubicBezTo>
                  <a:cubicBezTo>
                    <a:pt x="625" y="11884"/>
                    <a:pt x="750" y="12009"/>
                    <a:pt x="910" y="12009"/>
                  </a:cubicBezTo>
                  <a:cubicBezTo>
                    <a:pt x="1071" y="12009"/>
                    <a:pt x="1196" y="11884"/>
                    <a:pt x="1196" y="11723"/>
                  </a:cubicBezTo>
                  <a:cubicBezTo>
                    <a:pt x="1196" y="10296"/>
                    <a:pt x="2356" y="9154"/>
                    <a:pt x="3765" y="9154"/>
                  </a:cubicBezTo>
                  <a:cubicBezTo>
                    <a:pt x="5193" y="9154"/>
                    <a:pt x="6352" y="10296"/>
                    <a:pt x="6352" y="11723"/>
                  </a:cubicBezTo>
                  <a:cubicBezTo>
                    <a:pt x="6352" y="11884"/>
                    <a:pt x="6477" y="12009"/>
                    <a:pt x="6638" y="12009"/>
                  </a:cubicBezTo>
                  <a:cubicBezTo>
                    <a:pt x="6798" y="12009"/>
                    <a:pt x="6923" y="11884"/>
                    <a:pt x="6923" y="11723"/>
                  </a:cubicBezTo>
                  <a:cubicBezTo>
                    <a:pt x="6923" y="10457"/>
                    <a:pt x="6156" y="9368"/>
                    <a:pt x="5086" y="8869"/>
                  </a:cubicBezTo>
                  <a:cubicBezTo>
                    <a:pt x="5407" y="8708"/>
                    <a:pt x="5728" y="8494"/>
                    <a:pt x="5996" y="8226"/>
                  </a:cubicBezTo>
                  <a:cubicBezTo>
                    <a:pt x="6103" y="8119"/>
                    <a:pt x="6103" y="7941"/>
                    <a:pt x="5996" y="7816"/>
                  </a:cubicBezTo>
                  <a:cubicBezTo>
                    <a:pt x="5942" y="7762"/>
                    <a:pt x="5871" y="7736"/>
                    <a:pt x="5797" y="7736"/>
                  </a:cubicBezTo>
                  <a:cubicBezTo>
                    <a:pt x="5723" y="7736"/>
                    <a:pt x="5648" y="7762"/>
                    <a:pt x="5585" y="7816"/>
                  </a:cubicBezTo>
                  <a:cubicBezTo>
                    <a:pt x="5000" y="8356"/>
                    <a:pt x="4365" y="8583"/>
                    <a:pt x="3765" y="8583"/>
                  </a:cubicBezTo>
                  <a:cubicBezTo>
                    <a:pt x="1785" y="8583"/>
                    <a:pt x="179" y="6106"/>
                    <a:pt x="1945" y="4176"/>
                  </a:cubicBezTo>
                  <a:cubicBezTo>
                    <a:pt x="2454" y="3676"/>
                    <a:pt x="3114" y="3427"/>
                    <a:pt x="3772" y="3427"/>
                  </a:cubicBezTo>
                  <a:cubicBezTo>
                    <a:pt x="4430" y="3427"/>
                    <a:pt x="5086" y="3676"/>
                    <a:pt x="5585" y="4176"/>
                  </a:cubicBezTo>
                  <a:cubicBezTo>
                    <a:pt x="5648" y="4238"/>
                    <a:pt x="5723" y="4270"/>
                    <a:pt x="5797" y="4270"/>
                  </a:cubicBezTo>
                  <a:cubicBezTo>
                    <a:pt x="5871" y="4270"/>
                    <a:pt x="5942" y="4238"/>
                    <a:pt x="5996" y="4176"/>
                  </a:cubicBezTo>
                  <a:cubicBezTo>
                    <a:pt x="6103" y="4069"/>
                    <a:pt x="6103" y="3890"/>
                    <a:pt x="5996" y="3783"/>
                  </a:cubicBezTo>
                  <a:cubicBezTo>
                    <a:pt x="5728" y="3498"/>
                    <a:pt x="5407" y="3284"/>
                    <a:pt x="5086" y="3141"/>
                  </a:cubicBezTo>
                  <a:cubicBezTo>
                    <a:pt x="6156" y="2642"/>
                    <a:pt x="6923" y="1553"/>
                    <a:pt x="6923" y="286"/>
                  </a:cubicBezTo>
                  <a:cubicBezTo>
                    <a:pt x="6923" y="126"/>
                    <a:pt x="6798" y="1"/>
                    <a:pt x="6638" y="1"/>
                  </a:cubicBezTo>
                  <a:cubicBezTo>
                    <a:pt x="6477" y="1"/>
                    <a:pt x="6352" y="126"/>
                    <a:pt x="6352" y="286"/>
                  </a:cubicBezTo>
                  <a:cubicBezTo>
                    <a:pt x="6281" y="1990"/>
                    <a:pt x="5028" y="2842"/>
                    <a:pt x="3774" y="2842"/>
                  </a:cubicBezTo>
                  <a:cubicBezTo>
                    <a:pt x="2521" y="2842"/>
                    <a:pt x="1267" y="1990"/>
                    <a:pt x="1196" y="286"/>
                  </a:cubicBezTo>
                  <a:cubicBezTo>
                    <a:pt x="1196" y="126"/>
                    <a:pt x="1071" y="1"/>
                    <a:pt x="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1"/>
            <p:cNvSpPr/>
            <p:nvPr/>
          </p:nvSpPr>
          <p:spPr>
            <a:xfrm>
              <a:off x="4831825" y="2958075"/>
              <a:ext cx="57125" cy="14300"/>
            </a:xfrm>
            <a:custGeom>
              <a:rect b="b" l="l" r="r" t="t"/>
              <a:pathLst>
                <a:path extrusionOk="0" h="572" w="2285">
                  <a:moveTo>
                    <a:pt x="0" y="1"/>
                  </a:moveTo>
                  <a:lnTo>
                    <a:pt x="0" y="571"/>
                  </a:lnTo>
                  <a:lnTo>
                    <a:pt x="2284" y="571"/>
                  </a:lnTo>
                  <a:lnTo>
                    <a:pt x="22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1"/>
            <p:cNvSpPr/>
            <p:nvPr/>
          </p:nvSpPr>
          <p:spPr>
            <a:xfrm>
              <a:off x="4831825" y="2879575"/>
              <a:ext cx="57125" cy="14300"/>
            </a:xfrm>
            <a:custGeom>
              <a:rect b="b" l="l" r="r" t="t"/>
              <a:pathLst>
                <a:path extrusionOk="0" h="572" w="2285">
                  <a:moveTo>
                    <a:pt x="0" y="0"/>
                  </a:moveTo>
                  <a:lnTo>
                    <a:pt x="0" y="571"/>
                  </a:lnTo>
                  <a:lnTo>
                    <a:pt x="2284" y="571"/>
                  </a:lnTo>
                  <a:lnTo>
                    <a:pt x="22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1"/>
            <p:cNvSpPr/>
            <p:nvPr/>
          </p:nvSpPr>
          <p:spPr>
            <a:xfrm>
              <a:off x="4810400" y="2986625"/>
              <a:ext cx="100400" cy="14300"/>
            </a:xfrm>
            <a:custGeom>
              <a:rect b="b" l="l" r="r" t="t"/>
              <a:pathLst>
                <a:path extrusionOk="0" h="572" w="4016">
                  <a:moveTo>
                    <a:pt x="1" y="0"/>
                  </a:moveTo>
                  <a:lnTo>
                    <a:pt x="1" y="571"/>
                  </a:lnTo>
                  <a:lnTo>
                    <a:pt x="4015" y="571"/>
                  </a:lnTo>
                  <a:lnTo>
                    <a:pt x="40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1"/>
            <p:cNvSpPr/>
            <p:nvPr/>
          </p:nvSpPr>
          <p:spPr>
            <a:xfrm>
              <a:off x="4831825" y="3015175"/>
              <a:ext cx="57125" cy="14750"/>
            </a:xfrm>
            <a:custGeom>
              <a:rect b="b" l="l" r="r" t="t"/>
              <a:pathLst>
                <a:path extrusionOk="0" h="590" w="2285">
                  <a:moveTo>
                    <a:pt x="0" y="0"/>
                  </a:moveTo>
                  <a:lnTo>
                    <a:pt x="0" y="589"/>
                  </a:lnTo>
                  <a:lnTo>
                    <a:pt x="2284" y="589"/>
                  </a:lnTo>
                  <a:lnTo>
                    <a:pt x="22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1"/>
            <p:cNvSpPr/>
            <p:nvPr/>
          </p:nvSpPr>
          <p:spPr>
            <a:xfrm>
              <a:off x="4831825" y="3094125"/>
              <a:ext cx="57125" cy="14300"/>
            </a:xfrm>
            <a:custGeom>
              <a:rect b="b" l="l" r="r" t="t"/>
              <a:pathLst>
                <a:path extrusionOk="0" h="572" w="2285">
                  <a:moveTo>
                    <a:pt x="0" y="1"/>
                  </a:moveTo>
                  <a:lnTo>
                    <a:pt x="0" y="571"/>
                  </a:lnTo>
                  <a:lnTo>
                    <a:pt x="2284" y="571"/>
                  </a:lnTo>
                  <a:lnTo>
                    <a:pt x="22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1"/>
            <p:cNvSpPr/>
            <p:nvPr/>
          </p:nvSpPr>
          <p:spPr>
            <a:xfrm>
              <a:off x="4677475" y="2865075"/>
              <a:ext cx="99950" cy="128925"/>
            </a:xfrm>
            <a:custGeom>
              <a:rect b="b" l="l" r="r" t="t"/>
              <a:pathLst>
                <a:path extrusionOk="0" h="5157" w="3998">
                  <a:moveTo>
                    <a:pt x="1428" y="616"/>
                  </a:moveTo>
                  <a:lnTo>
                    <a:pt x="2285" y="1044"/>
                  </a:lnTo>
                  <a:lnTo>
                    <a:pt x="2285" y="2115"/>
                  </a:lnTo>
                  <a:lnTo>
                    <a:pt x="1428" y="2543"/>
                  </a:lnTo>
                  <a:lnTo>
                    <a:pt x="572" y="2115"/>
                  </a:lnTo>
                  <a:lnTo>
                    <a:pt x="572" y="1044"/>
                  </a:lnTo>
                  <a:lnTo>
                    <a:pt x="1428" y="616"/>
                  </a:lnTo>
                  <a:close/>
                  <a:moveTo>
                    <a:pt x="2570" y="2614"/>
                  </a:moveTo>
                  <a:lnTo>
                    <a:pt x="3427" y="3042"/>
                  </a:lnTo>
                  <a:lnTo>
                    <a:pt x="3427" y="4113"/>
                  </a:lnTo>
                  <a:lnTo>
                    <a:pt x="2570" y="4541"/>
                  </a:lnTo>
                  <a:lnTo>
                    <a:pt x="1714" y="4113"/>
                  </a:lnTo>
                  <a:lnTo>
                    <a:pt x="1714" y="3042"/>
                  </a:lnTo>
                  <a:lnTo>
                    <a:pt x="2570" y="2614"/>
                  </a:lnTo>
                  <a:close/>
                  <a:moveTo>
                    <a:pt x="1428" y="0"/>
                  </a:moveTo>
                  <a:cubicBezTo>
                    <a:pt x="1384" y="0"/>
                    <a:pt x="1339" y="9"/>
                    <a:pt x="1303" y="27"/>
                  </a:cubicBezTo>
                  <a:lnTo>
                    <a:pt x="161" y="598"/>
                  </a:lnTo>
                  <a:cubicBezTo>
                    <a:pt x="54" y="652"/>
                    <a:pt x="1" y="759"/>
                    <a:pt x="1" y="866"/>
                  </a:cubicBezTo>
                  <a:lnTo>
                    <a:pt x="1" y="2293"/>
                  </a:lnTo>
                  <a:cubicBezTo>
                    <a:pt x="1" y="2400"/>
                    <a:pt x="54" y="2507"/>
                    <a:pt x="161" y="2543"/>
                  </a:cubicBezTo>
                  <a:lnTo>
                    <a:pt x="1143" y="3042"/>
                  </a:lnTo>
                  <a:lnTo>
                    <a:pt x="1143" y="4291"/>
                  </a:lnTo>
                  <a:cubicBezTo>
                    <a:pt x="1143" y="4399"/>
                    <a:pt x="1196" y="4506"/>
                    <a:pt x="1303" y="4559"/>
                  </a:cubicBezTo>
                  <a:lnTo>
                    <a:pt x="2445" y="5130"/>
                  </a:lnTo>
                  <a:cubicBezTo>
                    <a:pt x="2481" y="5148"/>
                    <a:pt x="2525" y="5157"/>
                    <a:pt x="2570" y="5157"/>
                  </a:cubicBezTo>
                  <a:cubicBezTo>
                    <a:pt x="2615" y="5157"/>
                    <a:pt x="2659" y="5148"/>
                    <a:pt x="2695" y="5130"/>
                  </a:cubicBezTo>
                  <a:lnTo>
                    <a:pt x="3837" y="4559"/>
                  </a:lnTo>
                  <a:cubicBezTo>
                    <a:pt x="3944" y="4506"/>
                    <a:pt x="3997" y="4399"/>
                    <a:pt x="3997" y="4291"/>
                  </a:cubicBezTo>
                  <a:lnTo>
                    <a:pt x="3997" y="2864"/>
                  </a:lnTo>
                  <a:cubicBezTo>
                    <a:pt x="3997" y="2757"/>
                    <a:pt x="3944" y="2650"/>
                    <a:pt x="3837" y="2614"/>
                  </a:cubicBezTo>
                  <a:lnTo>
                    <a:pt x="2856" y="2115"/>
                  </a:lnTo>
                  <a:lnTo>
                    <a:pt x="2856" y="866"/>
                  </a:lnTo>
                  <a:cubicBezTo>
                    <a:pt x="2856" y="759"/>
                    <a:pt x="2802" y="652"/>
                    <a:pt x="2695" y="598"/>
                  </a:cubicBezTo>
                  <a:lnTo>
                    <a:pt x="1553" y="27"/>
                  </a:lnTo>
                  <a:cubicBezTo>
                    <a:pt x="1517" y="9"/>
                    <a:pt x="1473" y="0"/>
                    <a:pt x="1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1"/>
            <p:cNvSpPr/>
            <p:nvPr/>
          </p:nvSpPr>
          <p:spPr>
            <a:xfrm>
              <a:off x="4943325" y="2965425"/>
              <a:ext cx="100400" cy="128500"/>
            </a:xfrm>
            <a:custGeom>
              <a:rect b="b" l="l" r="r" t="t"/>
              <a:pathLst>
                <a:path extrusionOk="0" h="5140" w="4016">
                  <a:moveTo>
                    <a:pt x="2588" y="599"/>
                  </a:moveTo>
                  <a:lnTo>
                    <a:pt x="3445" y="1027"/>
                  </a:lnTo>
                  <a:lnTo>
                    <a:pt x="3445" y="2115"/>
                  </a:lnTo>
                  <a:lnTo>
                    <a:pt x="2588" y="2543"/>
                  </a:lnTo>
                  <a:lnTo>
                    <a:pt x="1732" y="2115"/>
                  </a:lnTo>
                  <a:lnTo>
                    <a:pt x="1732" y="1027"/>
                  </a:lnTo>
                  <a:lnTo>
                    <a:pt x="2588" y="599"/>
                  </a:lnTo>
                  <a:close/>
                  <a:moveTo>
                    <a:pt x="1446" y="2597"/>
                  </a:moveTo>
                  <a:lnTo>
                    <a:pt x="2303" y="3025"/>
                  </a:lnTo>
                  <a:lnTo>
                    <a:pt x="2303" y="4114"/>
                  </a:lnTo>
                  <a:lnTo>
                    <a:pt x="1446" y="4542"/>
                  </a:lnTo>
                  <a:lnTo>
                    <a:pt x="572" y="4114"/>
                  </a:lnTo>
                  <a:lnTo>
                    <a:pt x="572" y="3025"/>
                  </a:lnTo>
                  <a:lnTo>
                    <a:pt x="1446" y="2597"/>
                  </a:lnTo>
                  <a:close/>
                  <a:moveTo>
                    <a:pt x="2581" y="1"/>
                  </a:moveTo>
                  <a:cubicBezTo>
                    <a:pt x="2539" y="1"/>
                    <a:pt x="2499" y="10"/>
                    <a:pt x="2463" y="28"/>
                  </a:cubicBezTo>
                  <a:lnTo>
                    <a:pt x="1303" y="599"/>
                  </a:lnTo>
                  <a:cubicBezTo>
                    <a:pt x="1214" y="652"/>
                    <a:pt x="1161" y="741"/>
                    <a:pt x="1161" y="848"/>
                  </a:cubicBezTo>
                  <a:lnTo>
                    <a:pt x="1161" y="2115"/>
                  </a:lnTo>
                  <a:lnTo>
                    <a:pt x="162" y="2597"/>
                  </a:lnTo>
                  <a:cubicBezTo>
                    <a:pt x="72" y="2651"/>
                    <a:pt x="1" y="2740"/>
                    <a:pt x="1" y="2865"/>
                  </a:cubicBezTo>
                  <a:lnTo>
                    <a:pt x="1" y="4292"/>
                  </a:lnTo>
                  <a:cubicBezTo>
                    <a:pt x="1" y="4399"/>
                    <a:pt x="72" y="4488"/>
                    <a:pt x="162" y="4542"/>
                  </a:cubicBezTo>
                  <a:lnTo>
                    <a:pt x="1303" y="5113"/>
                  </a:lnTo>
                  <a:cubicBezTo>
                    <a:pt x="1348" y="5131"/>
                    <a:pt x="1393" y="5140"/>
                    <a:pt x="1437" y="5140"/>
                  </a:cubicBezTo>
                  <a:cubicBezTo>
                    <a:pt x="1482" y="5140"/>
                    <a:pt x="1526" y="5131"/>
                    <a:pt x="1571" y="5113"/>
                  </a:cubicBezTo>
                  <a:lnTo>
                    <a:pt x="2713" y="4542"/>
                  </a:lnTo>
                  <a:cubicBezTo>
                    <a:pt x="2802" y="4488"/>
                    <a:pt x="2874" y="4399"/>
                    <a:pt x="2874" y="4292"/>
                  </a:cubicBezTo>
                  <a:lnTo>
                    <a:pt x="2874" y="3025"/>
                  </a:lnTo>
                  <a:lnTo>
                    <a:pt x="3855" y="2543"/>
                  </a:lnTo>
                  <a:cubicBezTo>
                    <a:pt x="3944" y="2490"/>
                    <a:pt x="4016" y="2401"/>
                    <a:pt x="4016" y="2276"/>
                  </a:cubicBezTo>
                  <a:lnTo>
                    <a:pt x="4016" y="848"/>
                  </a:lnTo>
                  <a:cubicBezTo>
                    <a:pt x="4016" y="741"/>
                    <a:pt x="3944" y="652"/>
                    <a:pt x="3855" y="599"/>
                  </a:cubicBezTo>
                  <a:lnTo>
                    <a:pt x="2713" y="28"/>
                  </a:lnTo>
                  <a:cubicBezTo>
                    <a:pt x="2668" y="10"/>
                    <a:pt x="2624" y="1"/>
                    <a:pt x="2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1" name="Google Shape;3051;p61"/>
          <p:cNvGrpSpPr/>
          <p:nvPr/>
        </p:nvGrpSpPr>
        <p:grpSpPr>
          <a:xfrm>
            <a:off x="4136850" y="1660700"/>
            <a:ext cx="318950" cy="366025"/>
            <a:chOff x="2796750" y="1660700"/>
            <a:chExt cx="318950" cy="366025"/>
          </a:xfrm>
        </p:grpSpPr>
        <p:sp>
          <p:nvSpPr>
            <p:cNvPr id="3052" name="Google Shape;3052;p61"/>
            <p:cNvSpPr/>
            <p:nvPr/>
          </p:nvSpPr>
          <p:spPr>
            <a:xfrm>
              <a:off x="2796750" y="1660700"/>
              <a:ext cx="318950" cy="257400"/>
            </a:xfrm>
            <a:custGeom>
              <a:rect b="b" l="l" r="r" t="t"/>
              <a:pathLst>
                <a:path extrusionOk="0" h="10296" w="12758">
                  <a:moveTo>
                    <a:pt x="7460" y="568"/>
                  </a:moveTo>
                  <a:cubicBezTo>
                    <a:pt x="8483" y="568"/>
                    <a:pt x="9503" y="1324"/>
                    <a:pt x="9493" y="2614"/>
                  </a:cubicBezTo>
                  <a:lnTo>
                    <a:pt x="9493" y="2632"/>
                  </a:lnTo>
                  <a:cubicBezTo>
                    <a:pt x="9475" y="2757"/>
                    <a:pt x="9564" y="2882"/>
                    <a:pt x="9707" y="2918"/>
                  </a:cubicBezTo>
                  <a:cubicBezTo>
                    <a:pt x="11955" y="3542"/>
                    <a:pt x="11545" y="6807"/>
                    <a:pt x="9207" y="6861"/>
                  </a:cubicBezTo>
                  <a:lnTo>
                    <a:pt x="8922" y="6861"/>
                  </a:lnTo>
                  <a:lnTo>
                    <a:pt x="8922" y="6290"/>
                  </a:lnTo>
                  <a:lnTo>
                    <a:pt x="9207" y="6290"/>
                  </a:lnTo>
                  <a:cubicBezTo>
                    <a:pt x="9582" y="6272"/>
                    <a:pt x="9582" y="5737"/>
                    <a:pt x="9207" y="5719"/>
                  </a:cubicBezTo>
                  <a:lnTo>
                    <a:pt x="8922" y="5719"/>
                  </a:lnTo>
                  <a:lnTo>
                    <a:pt x="8922" y="5433"/>
                  </a:lnTo>
                  <a:cubicBezTo>
                    <a:pt x="8922" y="4952"/>
                    <a:pt x="8529" y="4577"/>
                    <a:pt x="8065" y="4577"/>
                  </a:cubicBezTo>
                  <a:lnTo>
                    <a:pt x="7780" y="4577"/>
                  </a:lnTo>
                  <a:lnTo>
                    <a:pt x="7780" y="4291"/>
                  </a:lnTo>
                  <a:cubicBezTo>
                    <a:pt x="7771" y="4095"/>
                    <a:pt x="7628" y="3997"/>
                    <a:pt x="7485" y="3997"/>
                  </a:cubicBezTo>
                  <a:cubicBezTo>
                    <a:pt x="7343" y="3997"/>
                    <a:pt x="7200" y="4095"/>
                    <a:pt x="7191" y="4291"/>
                  </a:cubicBezTo>
                  <a:lnTo>
                    <a:pt x="7191" y="4577"/>
                  </a:lnTo>
                  <a:lnTo>
                    <a:pt x="5478" y="4577"/>
                  </a:lnTo>
                  <a:lnTo>
                    <a:pt x="5478" y="4291"/>
                  </a:lnTo>
                  <a:cubicBezTo>
                    <a:pt x="5469" y="4095"/>
                    <a:pt x="5331" y="3997"/>
                    <a:pt x="5193" y="3997"/>
                  </a:cubicBezTo>
                  <a:cubicBezTo>
                    <a:pt x="5054" y="3997"/>
                    <a:pt x="4916" y="4095"/>
                    <a:pt x="4907" y="4291"/>
                  </a:cubicBezTo>
                  <a:lnTo>
                    <a:pt x="4907" y="4577"/>
                  </a:lnTo>
                  <a:lnTo>
                    <a:pt x="4622" y="4577"/>
                  </a:lnTo>
                  <a:cubicBezTo>
                    <a:pt x="4158" y="4577"/>
                    <a:pt x="3765" y="4952"/>
                    <a:pt x="3765" y="5433"/>
                  </a:cubicBezTo>
                  <a:lnTo>
                    <a:pt x="3765" y="5719"/>
                  </a:lnTo>
                  <a:lnTo>
                    <a:pt x="3480" y="5719"/>
                  </a:lnTo>
                  <a:cubicBezTo>
                    <a:pt x="3105" y="5737"/>
                    <a:pt x="3105" y="6272"/>
                    <a:pt x="3480" y="6290"/>
                  </a:cubicBezTo>
                  <a:lnTo>
                    <a:pt x="3765" y="6290"/>
                  </a:lnTo>
                  <a:lnTo>
                    <a:pt x="3765" y="6861"/>
                  </a:lnTo>
                  <a:lnTo>
                    <a:pt x="3480" y="6861"/>
                  </a:lnTo>
                  <a:cubicBezTo>
                    <a:pt x="821" y="6754"/>
                    <a:pt x="821" y="2953"/>
                    <a:pt x="3480" y="2846"/>
                  </a:cubicBezTo>
                  <a:cubicBezTo>
                    <a:pt x="3640" y="2846"/>
                    <a:pt x="3765" y="2721"/>
                    <a:pt x="3765" y="2561"/>
                  </a:cubicBezTo>
                  <a:cubicBezTo>
                    <a:pt x="3765" y="2061"/>
                    <a:pt x="4185" y="1710"/>
                    <a:pt x="4627" y="1710"/>
                  </a:cubicBezTo>
                  <a:cubicBezTo>
                    <a:pt x="4816" y="1710"/>
                    <a:pt x="5009" y="1774"/>
                    <a:pt x="5175" y="1918"/>
                  </a:cubicBezTo>
                  <a:cubicBezTo>
                    <a:pt x="5228" y="1958"/>
                    <a:pt x="5292" y="1979"/>
                    <a:pt x="5358" y="1979"/>
                  </a:cubicBezTo>
                  <a:cubicBezTo>
                    <a:pt x="5380" y="1979"/>
                    <a:pt x="5402" y="1976"/>
                    <a:pt x="5425" y="1972"/>
                  </a:cubicBezTo>
                  <a:cubicBezTo>
                    <a:pt x="5532" y="1954"/>
                    <a:pt x="5603" y="1883"/>
                    <a:pt x="5639" y="1811"/>
                  </a:cubicBezTo>
                  <a:cubicBezTo>
                    <a:pt x="5996" y="955"/>
                    <a:pt x="6729" y="568"/>
                    <a:pt x="7460" y="568"/>
                  </a:cubicBezTo>
                  <a:close/>
                  <a:moveTo>
                    <a:pt x="8065" y="5148"/>
                  </a:moveTo>
                  <a:cubicBezTo>
                    <a:pt x="8208" y="5148"/>
                    <a:pt x="8351" y="5273"/>
                    <a:pt x="8351" y="5433"/>
                  </a:cubicBezTo>
                  <a:lnTo>
                    <a:pt x="8351" y="8859"/>
                  </a:lnTo>
                  <a:cubicBezTo>
                    <a:pt x="8351" y="9020"/>
                    <a:pt x="8208" y="9145"/>
                    <a:pt x="8065" y="9145"/>
                  </a:cubicBezTo>
                  <a:lnTo>
                    <a:pt x="4622" y="9145"/>
                  </a:lnTo>
                  <a:cubicBezTo>
                    <a:pt x="4461" y="9145"/>
                    <a:pt x="4336" y="9020"/>
                    <a:pt x="4336" y="8859"/>
                  </a:cubicBezTo>
                  <a:lnTo>
                    <a:pt x="4336" y="5433"/>
                  </a:lnTo>
                  <a:cubicBezTo>
                    <a:pt x="4336" y="5273"/>
                    <a:pt x="4461" y="5148"/>
                    <a:pt x="4622" y="5148"/>
                  </a:cubicBezTo>
                  <a:close/>
                  <a:moveTo>
                    <a:pt x="7450" y="0"/>
                  </a:moveTo>
                  <a:cubicBezTo>
                    <a:pt x="6607" y="0"/>
                    <a:pt x="5760" y="398"/>
                    <a:pt x="5246" y="1276"/>
                  </a:cubicBezTo>
                  <a:cubicBezTo>
                    <a:pt x="5051" y="1179"/>
                    <a:pt x="4843" y="1133"/>
                    <a:pt x="4637" y="1133"/>
                  </a:cubicBezTo>
                  <a:cubicBezTo>
                    <a:pt x="3976" y="1133"/>
                    <a:pt x="3335" y="1599"/>
                    <a:pt x="3212" y="2293"/>
                  </a:cubicBezTo>
                  <a:cubicBezTo>
                    <a:pt x="0" y="2721"/>
                    <a:pt x="215" y="7325"/>
                    <a:pt x="3480" y="7432"/>
                  </a:cubicBezTo>
                  <a:lnTo>
                    <a:pt x="3765" y="7432"/>
                  </a:lnTo>
                  <a:lnTo>
                    <a:pt x="3765" y="8003"/>
                  </a:lnTo>
                  <a:lnTo>
                    <a:pt x="3480" y="8003"/>
                  </a:lnTo>
                  <a:cubicBezTo>
                    <a:pt x="3105" y="8021"/>
                    <a:pt x="3105" y="8556"/>
                    <a:pt x="3480" y="8574"/>
                  </a:cubicBezTo>
                  <a:lnTo>
                    <a:pt x="3765" y="8574"/>
                  </a:lnTo>
                  <a:lnTo>
                    <a:pt x="3765" y="8859"/>
                  </a:lnTo>
                  <a:cubicBezTo>
                    <a:pt x="3765" y="9341"/>
                    <a:pt x="4158" y="9716"/>
                    <a:pt x="4622" y="9716"/>
                  </a:cubicBezTo>
                  <a:lnTo>
                    <a:pt x="4907" y="9716"/>
                  </a:lnTo>
                  <a:lnTo>
                    <a:pt x="4907" y="10001"/>
                  </a:lnTo>
                  <a:cubicBezTo>
                    <a:pt x="4916" y="10197"/>
                    <a:pt x="5054" y="10295"/>
                    <a:pt x="5193" y="10295"/>
                  </a:cubicBezTo>
                  <a:cubicBezTo>
                    <a:pt x="5331" y="10295"/>
                    <a:pt x="5469" y="10197"/>
                    <a:pt x="5478" y="10001"/>
                  </a:cubicBezTo>
                  <a:lnTo>
                    <a:pt x="5478" y="9716"/>
                  </a:lnTo>
                  <a:lnTo>
                    <a:pt x="7191" y="9716"/>
                  </a:lnTo>
                  <a:lnTo>
                    <a:pt x="7191" y="10001"/>
                  </a:lnTo>
                  <a:cubicBezTo>
                    <a:pt x="7200" y="10197"/>
                    <a:pt x="7343" y="10295"/>
                    <a:pt x="7485" y="10295"/>
                  </a:cubicBezTo>
                  <a:cubicBezTo>
                    <a:pt x="7628" y="10295"/>
                    <a:pt x="7771" y="10197"/>
                    <a:pt x="7780" y="10001"/>
                  </a:cubicBezTo>
                  <a:lnTo>
                    <a:pt x="7780" y="9716"/>
                  </a:lnTo>
                  <a:lnTo>
                    <a:pt x="8065" y="9716"/>
                  </a:lnTo>
                  <a:cubicBezTo>
                    <a:pt x="8529" y="9716"/>
                    <a:pt x="8922" y="9341"/>
                    <a:pt x="8922" y="8859"/>
                  </a:cubicBezTo>
                  <a:lnTo>
                    <a:pt x="8922" y="8574"/>
                  </a:lnTo>
                  <a:lnTo>
                    <a:pt x="9207" y="8574"/>
                  </a:lnTo>
                  <a:cubicBezTo>
                    <a:pt x="9582" y="8556"/>
                    <a:pt x="9582" y="8021"/>
                    <a:pt x="9207" y="8003"/>
                  </a:cubicBezTo>
                  <a:lnTo>
                    <a:pt x="8922" y="8003"/>
                  </a:lnTo>
                  <a:lnTo>
                    <a:pt x="8922" y="7432"/>
                  </a:lnTo>
                  <a:lnTo>
                    <a:pt x="9207" y="7432"/>
                  </a:lnTo>
                  <a:cubicBezTo>
                    <a:pt x="12098" y="7378"/>
                    <a:pt x="12758" y="3417"/>
                    <a:pt x="10064" y="2418"/>
                  </a:cubicBezTo>
                  <a:cubicBezTo>
                    <a:pt x="9967" y="897"/>
                    <a:pt x="8714" y="0"/>
                    <a:pt x="7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1"/>
            <p:cNvSpPr/>
            <p:nvPr/>
          </p:nvSpPr>
          <p:spPr>
            <a:xfrm>
              <a:off x="2919425" y="1803650"/>
              <a:ext cx="71825" cy="71400"/>
            </a:xfrm>
            <a:custGeom>
              <a:rect b="b" l="l" r="r" t="t"/>
              <a:pathLst>
                <a:path extrusionOk="0" h="2856" w="2873">
                  <a:moveTo>
                    <a:pt x="857" y="1"/>
                  </a:moveTo>
                  <a:lnTo>
                    <a:pt x="18" y="839"/>
                  </a:lnTo>
                  <a:cubicBezTo>
                    <a:pt x="0" y="857"/>
                    <a:pt x="0" y="857"/>
                    <a:pt x="0" y="875"/>
                  </a:cubicBezTo>
                  <a:lnTo>
                    <a:pt x="0" y="2856"/>
                  </a:lnTo>
                  <a:lnTo>
                    <a:pt x="2873" y="2856"/>
                  </a:lnTo>
                  <a:lnTo>
                    <a:pt x="28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1"/>
            <p:cNvSpPr/>
            <p:nvPr/>
          </p:nvSpPr>
          <p:spPr>
            <a:xfrm>
              <a:off x="3019775" y="1908150"/>
              <a:ext cx="71400" cy="100100"/>
            </a:xfrm>
            <a:custGeom>
              <a:rect b="b" l="l" r="r" t="t"/>
              <a:pathLst>
                <a:path extrusionOk="0" h="4004" w="2856">
                  <a:moveTo>
                    <a:pt x="1999" y="2855"/>
                  </a:moveTo>
                  <a:cubicBezTo>
                    <a:pt x="2137" y="2855"/>
                    <a:pt x="2276" y="2949"/>
                    <a:pt x="2285" y="3136"/>
                  </a:cubicBezTo>
                  <a:cubicBezTo>
                    <a:pt x="2285" y="3297"/>
                    <a:pt x="2160" y="3440"/>
                    <a:pt x="1999" y="3440"/>
                  </a:cubicBezTo>
                  <a:cubicBezTo>
                    <a:pt x="1839" y="3440"/>
                    <a:pt x="1714" y="3297"/>
                    <a:pt x="1714" y="3136"/>
                  </a:cubicBezTo>
                  <a:cubicBezTo>
                    <a:pt x="1723" y="2949"/>
                    <a:pt x="1861" y="2855"/>
                    <a:pt x="1999" y="2855"/>
                  </a:cubicBezTo>
                  <a:close/>
                  <a:moveTo>
                    <a:pt x="286" y="0"/>
                  </a:moveTo>
                  <a:cubicBezTo>
                    <a:pt x="148" y="0"/>
                    <a:pt x="10" y="94"/>
                    <a:pt x="1" y="281"/>
                  </a:cubicBezTo>
                  <a:lnTo>
                    <a:pt x="1" y="3136"/>
                  </a:lnTo>
                  <a:cubicBezTo>
                    <a:pt x="1" y="3297"/>
                    <a:pt x="126" y="3440"/>
                    <a:pt x="286" y="3440"/>
                  </a:cubicBezTo>
                  <a:lnTo>
                    <a:pt x="1196" y="3440"/>
                  </a:lnTo>
                  <a:cubicBezTo>
                    <a:pt x="1335" y="3825"/>
                    <a:pt x="1660" y="4004"/>
                    <a:pt x="1986" y="4004"/>
                  </a:cubicBezTo>
                  <a:cubicBezTo>
                    <a:pt x="2415" y="4004"/>
                    <a:pt x="2845" y="3694"/>
                    <a:pt x="2856" y="3136"/>
                  </a:cubicBezTo>
                  <a:cubicBezTo>
                    <a:pt x="2856" y="2672"/>
                    <a:pt x="2481" y="2280"/>
                    <a:pt x="1999" y="2280"/>
                  </a:cubicBezTo>
                  <a:cubicBezTo>
                    <a:pt x="1624" y="2280"/>
                    <a:pt x="1303" y="2530"/>
                    <a:pt x="1196" y="2851"/>
                  </a:cubicBezTo>
                  <a:lnTo>
                    <a:pt x="572" y="2851"/>
                  </a:lnTo>
                  <a:lnTo>
                    <a:pt x="572" y="281"/>
                  </a:lnTo>
                  <a:cubicBezTo>
                    <a:pt x="563" y="94"/>
                    <a:pt x="425"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1"/>
            <p:cNvSpPr/>
            <p:nvPr/>
          </p:nvSpPr>
          <p:spPr>
            <a:xfrm>
              <a:off x="2954200" y="1929675"/>
              <a:ext cx="59350" cy="78750"/>
            </a:xfrm>
            <a:custGeom>
              <a:rect b="b" l="l" r="r" t="t"/>
              <a:pathLst>
                <a:path extrusionOk="0" h="3150" w="2374">
                  <a:moveTo>
                    <a:pt x="1187" y="1994"/>
                  </a:moveTo>
                  <a:cubicBezTo>
                    <a:pt x="1330" y="1994"/>
                    <a:pt x="1473" y="2088"/>
                    <a:pt x="1482" y="2275"/>
                  </a:cubicBezTo>
                  <a:cubicBezTo>
                    <a:pt x="1482" y="2436"/>
                    <a:pt x="1339" y="2579"/>
                    <a:pt x="1178" y="2579"/>
                  </a:cubicBezTo>
                  <a:cubicBezTo>
                    <a:pt x="1036" y="2579"/>
                    <a:pt x="893" y="2436"/>
                    <a:pt x="893" y="2275"/>
                  </a:cubicBezTo>
                  <a:cubicBezTo>
                    <a:pt x="902" y="2088"/>
                    <a:pt x="1045" y="1994"/>
                    <a:pt x="1187" y="1994"/>
                  </a:cubicBezTo>
                  <a:close/>
                  <a:moveTo>
                    <a:pt x="610" y="0"/>
                  </a:moveTo>
                  <a:cubicBezTo>
                    <a:pt x="536" y="0"/>
                    <a:pt x="465" y="27"/>
                    <a:pt x="411" y="81"/>
                  </a:cubicBezTo>
                  <a:cubicBezTo>
                    <a:pt x="304" y="188"/>
                    <a:pt x="304" y="366"/>
                    <a:pt x="411" y="491"/>
                  </a:cubicBezTo>
                  <a:lnTo>
                    <a:pt x="893" y="973"/>
                  </a:lnTo>
                  <a:lnTo>
                    <a:pt x="893" y="1472"/>
                  </a:lnTo>
                  <a:cubicBezTo>
                    <a:pt x="1" y="1811"/>
                    <a:pt x="215" y="3132"/>
                    <a:pt x="1178" y="3150"/>
                  </a:cubicBezTo>
                  <a:cubicBezTo>
                    <a:pt x="2160" y="3132"/>
                    <a:pt x="2374" y="1811"/>
                    <a:pt x="1482" y="1472"/>
                  </a:cubicBezTo>
                  <a:lnTo>
                    <a:pt x="1482" y="848"/>
                  </a:lnTo>
                  <a:cubicBezTo>
                    <a:pt x="1482" y="776"/>
                    <a:pt x="1446" y="705"/>
                    <a:pt x="1393" y="652"/>
                  </a:cubicBezTo>
                  <a:lnTo>
                    <a:pt x="822" y="81"/>
                  </a:lnTo>
                  <a:cubicBezTo>
                    <a:pt x="759" y="27"/>
                    <a:pt x="683"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1"/>
            <p:cNvSpPr/>
            <p:nvPr/>
          </p:nvSpPr>
          <p:spPr>
            <a:xfrm>
              <a:off x="2833425" y="1908025"/>
              <a:ext cx="57475" cy="100400"/>
            </a:xfrm>
            <a:custGeom>
              <a:rect b="b" l="l" r="r" t="t"/>
              <a:pathLst>
                <a:path extrusionOk="0" h="4016" w="2299">
                  <a:moveTo>
                    <a:pt x="871" y="2860"/>
                  </a:moveTo>
                  <a:cubicBezTo>
                    <a:pt x="1009" y="2860"/>
                    <a:pt x="1147" y="2954"/>
                    <a:pt x="1156" y="3141"/>
                  </a:cubicBezTo>
                  <a:cubicBezTo>
                    <a:pt x="1156" y="3302"/>
                    <a:pt x="1031" y="3445"/>
                    <a:pt x="871" y="3445"/>
                  </a:cubicBezTo>
                  <a:cubicBezTo>
                    <a:pt x="710" y="3445"/>
                    <a:pt x="585" y="3302"/>
                    <a:pt x="585" y="3141"/>
                  </a:cubicBezTo>
                  <a:cubicBezTo>
                    <a:pt x="594" y="2954"/>
                    <a:pt x="733" y="2860"/>
                    <a:pt x="871" y="2860"/>
                  </a:cubicBezTo>
                  <a:close/>
                  <a:moveTo>
                    <a:pt x="2013" y="1"/>
                  </a:moveTo>
                  <a:cubicBezTo>
                    <a:pt x="1852" y="1"/>
                    <a:pt x="1727" y="126"/>
                    <a:pt x="1727" y="286"/>
                  </a:cubicBezTo>
                  <a:lnTo>
                    <a:pt x="1727" y="1892"/>
                  </a:lnTo>
                  <a:lnTo>
                    <a:pt x="1228" y="2374"/>
                  </a:lnTo>
                  <a:cubicBezTo>
                    <a:pt x="1112" y="2318"/>
                    <a:pt x="992" y="2293"/>
                    <a:pt x="873" y="2293"/>
                  </a:cubicBezTo>
                  <a:cubicBezTo>
                    <a:pt x="422" y="2293"/>
                    <a:pt x="0" y="2661"/>
                    <a:pt x="14" y="3141"/>
                  </a:cubicBezTo>
                  <a:cubicBezTo>
                    <a:pt x="14" y="3623"/>
                    <a:pt x="389" y="4016"/>
                    <a:pt x="871" y="4016"/>
                  </a:cubicBezTo>
                  <a:cubicBezTo>
                    <a:pt x="1495" y="4016"/>
                    <a:pt x="1924" y="3338"/>
                    <a:pt x="1638" y="2784"/>
                  </a:cubicBezTo>
                  <a:lnTo>
                    <a:pt x="2209" y="2213"/>
                  </a:lnTo>
                  <a:cubicBezTo>
                    <a:pt x="2263" y="2160"/>
                    <a:pt x="2298" y="2089"/>
                    <a:pt x="2298" y="1999"/>
                  </a:cubicBezTo>
                  <a:lnTo>
                    <a:pt x="2298" y="286"/>
                  </a:lnTo>
                  <a:cubicBezTo>
                    <a:pt x="2298" y="126"/>
                    <a:pt x="2173" y="1"/>
                    <a:pt x="2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1"/>
            <p:cNvSpPr/>
            <p:nvPr/>
          </p:nvSpPr>
          <p:spPr>
            <a:xfrm>
              <a:off x="2897125" y="1929550"/>
              <a:ext cx="58900" cy="97175"/>
            </a:xfrm>
            <a:custGeom>
              <a:rect b="b" l="l" r="r" t="t"/>
              <a:pathLst>
                <a:path extrusionOk="0" h="3887" w="2356">
                  <a:moveTo>
                    <a:pt x="1178" y="2749"/>
                  </a:moveTo>
                  <a:cubicBezTo>
                    <a:pt x="1316" y="2749"/>
                    <a:pt x="1454" y="2842"/>
                    <a:pt x="1463" y="3030"/>
                  </a:cubicBezTo>
                  <a:cubicBezTo>
                    <a:pt x="1463" y="3190"/>
                    <a:pt x="1338" y="3315"/>
                    <a:pt x="1178" y="3315"/>
                  </a:cubicBezTo>
                  <a:cubicBezTo>
                    <a:pt x="1017" y="3315"/>
                    <a:pt x="892" y="3190"/>
                    <a:pt x="892" y="3030"/>
                  </a:cubicBezTo>
                  <a:cubicBezTo>
                    <a:pt x="901" y="2842"/>
                    <a:pt x="1039" y="2749"/>
                    <a:pt x="1178" y="2749"/>
                  </a:cubicBezTo>
                  <a:close/>
                  <a:moveTo>
                    <a:pt x="1178" y="1"/>
                  </a:moveTo>
                  <a:cubicBezTo>
                    <a:pt x="1039" y="1"/>
                    <a:pt x="901" y="95"/>
                    <a:pt x="892" y="282"/>
                  </a:cubicBezTo>
                  <a:lnTo>
                    <a:pt x="892" y="2227"/>
                  </a:lnTo>
                  <a:cubicBezTo>
                    <a:pt x="0" y="2548"/>
                    <a:pt x="214" y="3868"/>
                    <a:pt x="1178" y="3886"/>
                  </a:cubicBezTo>
                  <a:cubicBezTo>
                    <a:pt x="2141" y="3868"/>
                    <a:pt x="2355" y="2548"/>
                    <a:pt x="1463" y="2227"/>
                  </a:cubicBezTo>
                  <a:lnTo>
                    <a:pt x="1463" y="282"/>
                  </a:lnTo>
                  <a:cubicBezTo>
                    <a:pt x="1454" y="95"/>
                    <a:pt x="1316" y="1"/>
                    <a:pt x="1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61"/>
          <p:cNvGrpSpPr/>
          <p:nvPr/>
        </p:nvGrpSpPr>
        <p:grpSpPr>
          <a:xfrm>
            <a:off x="4112325" y="4019700"/>
            <a:ext cx="374700" cy="271700"/>
            <a:chOff x="4112325" y="4019700"/>
            <a:chExt cx="374700" cy="271700"/>
          </a:xfrm>
        </p:grpSpPr>
        <p:sp>
          <p:nvSpPr>
            <p:cNvPr id="3059" name="Google Shape;3059;p61"/>
            <p:cNvSpPr/>
            <p:nvPr/>
          </p:nvSpPr>
          <p:spPr>
            <a:xfrm>
              <a:off x="4276025" y="4148175"/>
              <a:ext cx="39275" cy="57350"/>
            </a:xfrm>
            <a:custGeom>
              <a:rect b="b" l="l" r="r" t="t"/>
              <a:pathLst>
                <a:path extrusionOk="0" h="2294" w="1571">
                  <a:moveTo>
                    <a:pt x="785" y="1"/>
                  </a:moveTo>
                  <a:cubicBezTo>
                    <a:pt x="197" y="1"/>
                    <a:pt x="0" y="786"/>
                    <a:pt x="500" y="1071"/>
                  </a:cubicBezTo>
                  <a:lnTo>
                    <a:pt x="500" y="1999"/>
                  </a:lnTo>
                  <a:cubicBezTo>
                    <a:pt x="509" y="2195"/>
                    <a:pt x="647" y="2293"/>
                    <a:pt x="785" y="2293"/>
                  </a:cubicBezTo>
                  <a:cubicBezTo>
                    <a:pt x="924" y="2293"/>
                    <a:pt x="1062" y="2195"/>
                    <a:pt x="1071" y="1999"/>
                  </a:cubicBezTo>
                  <a:lnTo>
                    <a:pt x="1071" y="1071"/>
                  </a:lnTo>
                  <a:cubicBezTo>
                    <a:pt x="1570" y="786"/>
                    <a:pt x="1374" y="1"/>
                    <a:pt x="7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1"/>
            <p:cNvSpPr/>
            <p:nvPr/>
          </p:nvSpPr>
          <p:spPr>
            <a:xfrm>
              <a:off x="4112325" y="4019700"/>
              <a:ext cx="374700" cy="271700"/>
            </a:xfrm>
            <a:custGeom>
              <a:rect b="b" l="l" r="r" t="t"/>
              <a:pathLst>
                <a:path extrusionOk="0" h="10868" w="14988">
                  <a:moveTo>
                    <a:pt x="1606" y="2285"/>
                  </a:moveTo>
                  <a:cubicBezTo>
                    <a:pt x="1767" y="2285"/>
                    <a:pt x="1891" y="2410"/>
                    <a:pt x="1891" y="2570"/>
                  </a:cubicBezTo>
                  <a:cubicBezTo>
                    <a:pt x="1882" y="2758"/>
                    <a:pt x="1744" y="2851"/>
                    <a:pt x="1606" y="2851"/>
                  </a:cubicBezTo>
                  <a:cubicBezTo>
                    <a:pt x="1468" y="2851"/>
                    <a:pt x="1329" y="2758"/>
                    <a:pt x="1320" y="2570"/>
                  </a:cubicBezTo>
                  <a:cubicBezTo>
                    <a:pt x="1320" y="2410"/>
                    <a:pt x="1445" y="2285"/>
                    <a:pt x="1606" y="2285"/>
                  </a:cubicBezTo>
                  <a:close/>
                  <a:moveTo>
                    <a:pt x="12490" y="2285"/>
                  </a:moveTo>
                  <a:cubicBezTo>
                    <a:pt x="12633" y="2285"/>
                    <a:pt x="12775" y="2410"/>
                    <a:pt x="12775" y="2570"/>
                  </a:cubicBezTo>
                  <a:cubicBezTo>
                    <a:pt x="12766" y="2758"/>
                    <a:pt x="12624" y="2851"/>
                    <a:pt x="12481" y="2851"/>
                  </a:cubicBezTo>
                  <a:cubicBezTo>
                    <a:pt x="12338" y="2851"/>
                    <a:pt x="12196" y="2758"/>
                    <a:pt x="12187" y="2570"/>
                  </a:cubicBezTo>
                  <a:cubicBezTo>
                    <a:pt x="12187" y="2410"/>
                    <a:pt x="12329" y="2285"/>
                    <a:pt x="12490" y="2285"/>
                  </a:cubicBezTo>
                  <a:close/>
                  <a:moveTo>
                    <a:pt x="7323" y="569"/>
                  </a:moveTo>
                  <a:cubicBezTo>
                    <a:pt x="8308" y="569"/>
                    <a:pt x="9294" y="1256"/>
                    <a:pt x="9332" y="2570"/>
                  </a:cubicBezTo>
                  <a:lnTo>
                    <a:pt x="9332" y="3712"/>
                  </a:lnTo>
                  <a:lnTo>
                    <a:pt x="8761" y="3712"/>
                  </a:lnTo>
                  <a:lnTo>
                    <a:pt x="8761" y="2570"/>
                  </a:lnTo>
                  <a:cubicBezTo>
                    <a:pt x="8761" y="1767"/>
                    <a:pt x="8118" y="1125"/>
                    <a:pt x="7333" y="1125"/>
                  </a:cubicBezTo>
                  <a:cubicBezTo>
                    <a:pt x="6638" y="1125"/>
                    <a:pt x="6067" y="1625"/>
                    <a:pt x="5924" y="2285"/>
                  </a:cubicBezTo>
                  <a:lnTo>
                    <a:pt x="5353" y="2285"/>
                  </a:lnTo>
                  <a:cubicBezTo>
                    <a:pt x="5547" y="1126"/>
                    <a:pt x="6435" y="569"/>
                    <a:pt x="7323" y="569"/>
                  </a:cubicBezTo>
                  <a:close/>
                  <a:moveTo>
                    <a:pt x="5317" y="5425"/>
                  </a:moveTo>
                  <a:lnTo>
                    <a:pt x="5317" y="5996"/>
                  </a:lnTo>
                  <a:lnTo>
                    <a:pt x="4746" y="5996"/>
                  </a:lnTo>
                  <a:lnTo>
                    <a:pt x="4746" y="5425"/>
                  </a:lnTo>
                  <a:close/>
                  <a:moveTo>
                    <a:pt x="9903" y="5425"/>
                  </a:moveTo>
                  <a:lnTo>
                    <a:pt x="9903" y="5996"/>
                  </a:lnTo>
                  <a:lnTo>
                    <a:pt x="9332" y="5996"/>
                  </a:lnTo>
                  <a:lnTo>
                    <a:pt x="9332" y="5425"/>
                  </a:lnTo>
                  <a:close/>
                  <a:moveTo>
                    <a:pt x="13061" y="5996"/>
                  </a:moveTo>
                  <a:cubicBezTo>
                    <a:pt x="13204" y="5996"/>
                    <a:pt x="13346" y="6121"/>
                    <a:pt x="13346" y="6282"/>
                  </a:cubicBezTo>
                  <a:cubicBezTo>
                    <a:pt x="13337" y="6469"/>
                    <a:pt x="13195" y="6563"/>
                    <a:pt x="13054" y="6563"/>
                  </a:cubicBezTo>
                  <a:cubicBezTo>
                    <a:pt x="12914" y="6563"/>
                    <a:pt x="12775" y="6469"/>
                    <a:pt x="12775" y="6282"/>
                  </a:cubicBezTo>
                  <a:cubicBezTo>
                    <a:pt x="12775" y="6121"/>
                    <a:pt x="12900" y="5996"/>
                    <a:pt x="13061" y="5996"/>
                  </a:cubicBezTo>
                  <a:close/>
                  <a:moveTo>
                    <a:pt x="857" y="6001"/>
                  </a:moveTo>
                  <a:cubicBezTo>
                    <a:pt x="995" y="6001"/>
                    <a:pt x="1133" y="6094"/>
                    <a:pt x="1142" y="6282"/>
                  </a:cubicBezTo>
                  <a:cubicBezTo>
                    <a:pt x="1142" y="6442"/>
                    <a:pt x="1017" y="6567"/>
                    <a:pt x="857" y="6567"/>
                  </a:cubicBezTo>
                  <a:cubicBezTo>
                    <a:pt x="696" y="6567"/>
                    <a:pt x="571" y="6442"/>
                    <a:pt x="571" y="6282"/>
                  </a:cubicBezTo>
                  <a:cubicBezTo>
                    <a:pt x="580" y="6094"/>
                    <a:pt x="718" y="6001"/>
                    <a:pt x="857" y="6001"/>
                  </a:cubicBezTo>
                  <a:close/>
                  <a:moveTo>
                    <a:pt x="5317" y="6567"/>
                  </a:moveTo>
                  <a:lnTo>
                    <a:pt x="5317" y="7138"/>
                  </a:lnTo>
                  <a:lnTo>
                    <a:pt x="4746" y="7138"/>
                  </a:lnTo>
                  <a:lnTo>
                    <a:pt x="4746" y="6567"/>
                  </a:lnTo>
                  <a:close/>
                  <a:moveTo>
                    <a:pt x="9903" y="6567"/>
                  </a:moveTo>
                  <a:lnTo>
                    <a:pt x="9903" y="7138"/>
                  </a:lnTo>
                  <a:lnTo>
                    <a:pt x="9332" y="7138"/>
                  </a:lnTo>
                  <a:lnTo>
                    <a:pt x="9332" y="6567"/>
                  </a:lnTo>
                  <a:close/>
                  <a:moveTo>
                    <a:pt x="9903" y="4283"/>
                  </a:moveTo>
                  <a:lnTo>
                    <a:pt x="9903" y="4854"/>
                  </a:lnTo>
                  <a:lnTo>
                    <a:pt x="9046" y="4854"/>
                  </a:lnTo>
                  <a:cubicBezTo>
                    <a:pt x="8886" y="4854"/>
                    <a:pt x="8761" y="4979"/>
                    <a:pt x="8761" y="5140"/>
                  </a:cubicBezTo>
                  <a:lnTo>
                    <a:pt x="8761" y="7423"/>
                  </a:lnTo>
                  <a:cubicBezTo>
                    <a:pt x="8761" y="7584"/>
                    <a:pt x="8886" y="7709"/>
                    <a:pt x="9046" y="7709"/>
                  </a:cubicBezTo>
                  <a:lnTo>
                    <a:pt x="9903" y="7709"/>
                  </a:lnTo>
                  <a:lnTo>
                    <a:pt x="9903" y="8280"/>
                  </a:lnTo>
                  <a:lnTo>
                    <a:pt x="4746" y="8280"/>
                  </a:lnTo>
                  <a:lnTo>
                    <a:pt x="4746" y="7709"/>
                  </a:lnTo>
                  <a:lnTo>
                    <a:pt x="5621" y="7709"/>
                  </a:lnTo>
                  <a:cubicBezTo>
                    <a:pt x="5763" y="7709"/>
                    <a:pt x="5906" y="7584"/>
                    <a:pt x="5906" y="7423"/>
                  </a:cubicBezTo>
                  <a:lnTo>
                    <a:pt x="5906" y="5140"/>
                  </a:lnTo>
                  <a:cubicBezTo>
                    <a:pt x="5906" y="4979"/>
                    <a:pt x="5763" y="4854"/>
                    <a:pt x="5621" y="4854"/>
                  </a:cubicBezTo>
                  <a:lnTo>
                    <a:pt x="4746" y="4854"/>
                  </a:lnTo>
                  <a:lnTo>
                    <a:pt x="4746" y="4283"/>
                  </a:lnTo>
                  <a:close/>
                  <a:moveTo>
                    <a:pt x="2748" y="9716"/>
                  </a:moveTo>
                  <a:cubicBezTo>
                    <a:pt x="2886" y="9716"/>
                    <a:pt x="3024" y="9814"/>
                    <a:pt x="3033" y="10011"/>
                  </a:cubicBezTo>
                  <a:cubicBezTo>
                    <a:pt x="3033" y="10171"/>
                    <a:pt x="2908" y="10296"/>
                    <a:pt x="2748" y="10296"/>
                  </a:cubicBezTo>
                  <a:cubicBezTo>
                    <a:pt x="2587" y="10296"/>
                    <a:pt x="2462" y="10171"/>
                    <a:pt x="2462" y="10011"/>
                  </a:cubicBezTo>
                  <a:cubicBezTo>
                    <a:pt x="2471" y="9814"/>
                    <a:pt x="2610" y="9716"/>
                    <a:pt x="2748" y="9716"/>
                  </a:cubicBezTo>
                  <a:close/>
                  <a:moveTo>
                    <a:pt x="13792" y="9716"/>
                  </a:moveTo>
                  <a:cubicBezTo>
                    <a:pt x="13931" y="9716"/>
                    <a:pt x="14069" y="9814"/>
                    <a:pt x="14078" y="10011"/>
                  </a:cubicBezTo>
                  <a:cubicBezTo>
                    <a:pt x="14078" y="10171"/>
                    <a:pt x="13953" y="10296"/>
                    <a:pt x="13792" y="10296"/>
                  </a:cubicBezTo>
                  <a:cubicBezTo>
                    <a:pt x="13632" y="10296"/>
                    <a:pt x="13507" y="10171"/>
                    <a:pt x="13507" y="10011"/>
                  </a:cubicBezTo>
                  <a:cubicBezTo>
                    <a:pt x="13516" y="9814"/>
                    <a:pt x="13654" y="9716"/>
                    <a:pt x="13792" y="9716"/>
                  </a:cubicBezTo>
                  <a:close/>
                  <a:moveTo>
                    <a:pt x="7324" y="1"/>
                  </a:moveTo>
                  <a:cubicBezTo>
                    <a:pt x="6071" y="1"/>
                    <a:pt x="4818" y="857"/>
                    <a:pt x="4746" y="2570"/>
                  </a:cubicBezTo>
                  <a:cubicBezTo>
                    <a:pt x="4746" y="2731"/>
                    <a:pt x="4889" y="2856"/>
                    <a:pt x="5032" y="2856"/>
                  </a:cubicBezTo>
                  <a:lnTo>
                    <a:pt x="6191" y="2856"/>
                  </a:lnTo>
                  <a:cubicBezTo>
                    <a:pt x="6334" y="2856"/>
                    <a:pt x="6477" y="2731"/>
                    <a:pt x="6477" y="2570"/>
                  </a:cubicBezTo>
                  <a:cubicBezTo>
                    <a:pt x="6477" y="2089"/>
                    <a:pt x="6852" y="1714"/>
                    <a:pt x="7333" y="1714"/>
                  </a:cubicBezTo>
                  <a:cubicBezTo>
                    <a:pt x="7797" y="1714"/>
                    <a:pt x="8190" y="2089"/>
                    <a:pt x="8190" y="2570"/>
                  </a:cubicBezTo>
                  <a:lnTo>
                    <a:pt x="8190" y="3712"/>
                  </a:lnTo>
                  <a:lnTo>
                    <a:pt x="4461" y="3712"/>
                  </a:lnTo>
                  <a:cubicBezTo>
                    <a:pt x="4318" y="3712"/>
                    <a:pt x="4175" y="3837"/>
                    <a:pt x="4175" y="3998"/>
                  </a:cubicBezTo>
                  <a:lnTo>
                    <a:pt x="4175" y="4283"/>
                  </a:lnTo>
                  <a:lnTo>
                    <a:pt x="1891" y="4283"/>
                  </a:lnTo>
                  <a:lnTo>
                    <a:pt x="1891" y="3373"/>
                  </a:lnTo>
                  <a:cubicBezTo>
                    <a:pt x="2784" y="3034"/>
                    <a:pt x="2569" y="1732"/>
                    <a:pt x="1606" y="1714"/>
                  </a:cubicBezTo>
                  <a:cubicBezTo>
                    <a:pt x="642" y="1732"/>
                    <a:pt x="428" y="3034"/>
                    <a:pt x="1320" y="3373"/>
                  </a:cubicBezTo>
                  <a:lnTo>
                    <a:pt x="1320" y="4569"/>
                  </a:lnTo>
                  <a:cubicBezTo>
                    <a:pt x="1320" y="4729"/>
                    <a:pt x="1445" y="4854"/>
                    <a:pt x="1606" y="4854"/>
                  </a:cubicBezTo>
                  <a:lnTo>
                    <a:pt x="4175" y="4854"/>
                  </a:lnTo>
                  <a:lnTo>
                    <a:pt x="4175" y="5996"/>
                  </a:lnTo>
                  <a:lnTo>
                    <a:pt x="1677" y="5996"/>
                  </a:lnTo>
                  <a:cubicBezTo>
                    <a:pt x="1530" y="5609"/>
                    <a:pt x="1199" y="5430"/>
                    <a:pt x="869" y="5430"/>
                  </a:cubicBezTo>
                  <a:cubicBezTo>
                    <a:pt x="438" y="5430"/>
                    <a:pt x="10" y="5736"/>
                    <a:pt x="0" y="6282"/>
                  </a:cubicBezTo>
                  <a:cubicBezTo>
                    <a:pt x="10" y="6827"/>
                    <a:pt x="438" y="7133"/>
                    <a:pt x="869" y="7133"/>
                  </a:cubicBezTo>
                  <a:cubicBezTo>
                    <a:pt x="1199" y="7133"/>
                    <a:pt x="1530" y="6954"/>
                    <a:pt x="1677" y="6567"/>
                  </a:cubicBezTo>
                  <a:lnTo>
                    <a:pt x="4175" y="6567"/>
                  </a:lnTo>
                  <a:lnTo>
                    <a:pt x="4175" y="7727"/>
                  </a:lnTo>
                  <a:lnTo>
                    <a:pt x="2748" y="7727"/>
                  </a:lnTo>
                  <a:cubicBezTo>
                    <a:pt x="2587" y="7727"/>
                    <a:pt x="2462" y="7852"/>
                    <a:pt x="2462" y="8012"/>
                  </a:cubicBezTo>
                  <a:lnTo>
                    <a:pt x="2462" y="9190"/>
                  </a:lnTo>
                  <a:cubicBezTo>
                    <a:pt x="1570" y="9529"/>
                    <a:pt x="1784" y="10849"/>
                    <a:pt x="2748" y="10867"/>
                  </a:cubicBezTo>
                  <a:cubicBezTo>
                    <a:pt x="3711" y="10849"/>
                    <a:pt x="3925" y="9529"/>
                    <a:pt x="3033" y="9190"/>
                  </a:cubicBezTo>
                  <a:lnTo>
                    <a:pt x="3033" y="8298"/>
                  </a:lnTo>
                  <a:lnTo>
                    <a:pt x="4175" y="8298"/>
                  </a:lnTo>
                  <a:lnTo>
                    <a:pt x="4175" y="8583"/>
                  </a:lnTo>
                  <a:cubicBezTo>
                    <a:pt x="4175" y="8726"/>
                    <a:pt x="4318" y="8869"/>
                    <a:pt x="4461" y="8869"/>
                  </a:cubicBezTo>
                  <a:lnTo>
                    <a:pt x="10188" y="8869"/>
                  </a:lnTo>
                  <a:cubicBezTo>
                    <a:pt x="10349" y="8869"/>
                    <a:pt x="10474" y="8726"/>
                    <a:pt x="10474" y="8583"/>
                  </a:cubicBezTo>
                  <a:lnTo>
                    <a:pt x="10474" y="8298"/>
                  </a:lnTo>
                  <a:lnTo>
                    <a:pt x="13507" y="8298"/>
                  </a:lnTo>
                  <a:lnTo>
                    <a:pt x="13507" y="9190"/>
                  </a:lnTo>
                  <a:cubicBezTo>
                    <a:pt x="12615" y="9529"/>
                    <a:pt x="12829" y="10849"/>
                    <a:pt x="13792" y="10867"/>
                  </a:cubicBezTo>
                  <a:cubicBezTo>
                    <a:pt x="14774" y="10849"/>
                    <a:pt x="14988" y="9529"/>
                    <a:pt x="14078" y="9190"/>
                  </a:cubicBezTo>
                  <a:lnTo>
                    <a:pt x="14078" y="8012"/>
                  </a:lnTo>
                  <a:cubicBezTo>
                    <a:pt x="14078" y="7852"/>
                    <a:pt x="13953" y="7727"/>
                    <a:pt x="13792" y="7727"/>
                  </a:cubicBezTo>
                  <a:lnTo>
                    <a:pt x="10474" y="7727"/>
                  </a:lnTo>
                  <a:lnTo>
                    <a:pt x="10474" y="6567"/>
                  </a:lnTo>
                  <a:lnTo>
                    <a:pt x="12240" y="6567"/>
                  </a:lnTo>
                  <a:cubicBezTo>
                    <a:pt x="12387" y="6954"/>
                    <a:pt x="12719" y="7133"/>
                    <a:pt x="13048" y="7133"/>
                  </a:cubicBezTo>
                  <a:cubicBezTo>
                    <a:pt x="13479" y="7133"/>
                    <a:pt x="13907" y="6827"/>
                    <a:pt x="13917" y="6282"/>
                  </a:cubicBezTo>
                  <a:cubicBezTo>
                    <a:pt x="13907" y="5736"/>
                    <a:pt x="13479" y="5430"/>
                    <a:pt x="13048" y="5430"/>
                  </a:cubicBezTo>
                  <a:cubicBezTo>
                    <a:pt x="12719" y="5430"/>
                    <a:pt x="12387" y="5609"/>
                    <a:pt x="12240" y="5996"/>
                  </a:cubicBezTo>
                  <a:lnTo>
                    <a:pt x="10474" y="5996"/>
                  </a:lnTo>
                  <a:lnTo>
                    <a:pt x="10474" y="4854"/>
                  </a:lnTo>
                  <a:lnTo>
                    <a:pt x="12490" y="4854"/>
                  </a:lnTo>
                  <a:cubicBezTo>
                    <a:pt x="12633" y="4854"/>
                    <a:pt x="12775" y="4729"/>
                    <a:pt x="12775" y="4569"/>
                  </a:cubicBezTo>
                  <a:lnTo>
                    <a:pt x="12775" y="3373"/>
                  </a:lnTo>
                  <a:cubicBezTo>
                    <a:pt x="13668" y="3034"/>
                    <a:pt x="13453" y="1732"/>
                    <a:pt x="12490" y="1714"/>
                  </a:cubicBezTo>
                  <a:cubicBezTo>
                    <a:pt x="11509" y="1732"/>
                    <a:pt x="11294" y="3034"/>
                    <a:pt x="12187" y="3373"/>
                  </a:cubicBezTo>
                  <a:lnTo>
                    <a:pt x="12187" y="4283"/>
                  </a:lnTo>
                  <a:lnTo>
                    <a:pt x="10474" y="4283"/>
                  </a:lnTo>
                  <a:lnTo>
                    <a:pt x="10474" y="3998"/>
                  </a:lnTo>
                  <a:cubicBezTo>
                    <a:pt x="10474" y="3837"/>
                    <a:pt x="10349" y="3712"/>
                    <a:pt x="10188" y="3712"/>
                  </a:cubicBezTo>
                  <a:lnTo>
                    <a:pt x="9903" y="3712"/>
                  </a:lnTo>
                  <a:lnTo>
                    <a:pt x="9903" y="2570"/>
                  </a:lnTo>
                  <a:cubicBezTo>
                    <a:pt x="9831" y="857"/>
                    <a:pt x="8578" y="1"/>
                    <a:pt x="7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1" name="Google Shape;3061;p61"/>
          <p:cNvGrpSpPr/>
          <p:nvPr/>
        </p:nvGrpSpPr>
        <p:grpSpPr>
          <a:xfrm>
            <a:off x="3543125" y="3969750"/>
            <a:ext cx="368925" cy="329225"/>
            <a:chOff x="2203025" y="3969750"/>
            <a:chExt cx="368925" cy="329225"/>
          </a:xfrm>
        </p:grpSpPr>
        <p:sp>
          <p:nvSpPr>
            <p:cNvPr id="3062" name="Google Shape;3062;p61"/>
            <p:cNvSpPr/>
            <p:nvPr/>
          </p:nvSpPr>
          <p:spPr>
            <a:xfrm>
              <a:off x="2203025" y="4212850"/>
              <a:ext cx="42400" cy="14300"/>
            </a:xfrm>
            <a:custGeom>
              <a:rect b="b" l="l" r="r" t="t"/>
              <a:pathLst>
                <a:path extrusionOk="0" h="572" w="1696">
                  <a:moveTo>
                    <a:pt x="393" y="1"/>
                  </a:moveTo>
                  <a:cubicBezTo>
                    <a:pt x="1" y="19"/>
                    <a:pt x="1" y="572"/>
                    <a:pt x="393" y="572"/>
                  </a:cubicBezTo>
                  <a:lnTo>
                    <a:pt x="1410" y="572"/>
                  </a:lnTo>
                  <a:cubicBezTo>
                    <a:pt x="1571" y="572"/>
                    <a:pt x="1696" y="447"/>
                    <a:pt x="1696" y="286"/>
                  </a:cubicBezTo>
                  <a:cubicBezTo>
                    <a:pt x="1696" y="126"/>
                    <a:pt x="1571" y="1"/>
                    <a:pt x="14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1"/>
            <p:cNvSpPr/>
            <p:nvPr/>
          </p:nvSpPr>
          <p:spPr>
            <a:xfrm>
              <a:off x="2217300" y="4241400"/>
              <a:ext cx="37950" cy="14750"/>
            </a:xfrm>
            <a:custGeom>
              <a:rect b="b" l="l" r="r" t="t"/>
              <a:pathLst>
                <a:path extrusionOk="0" h="590" w="1518">
                  <a:moveTo>
                    <a:pt x="393" y="1"/>
                  </a:moveTo>
                  <a:cubicBezTo>
                    <a:pt x="1" y="19"/>
                    <a:pt x="1" y="572"/>
                    <a:pt x="393" y="590"/>
                  </a:cubicBezTo>
                  <a:lnTo>
                    <a:pt x="1125" y="590"/>
                  </a:lnTo>
                  <a:cubicBezTo>
                    <a:pt x="1517" y="572"/>
                    <a:pt x="1517" y="19"/>
                    <a:pt x="1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1"/>
            <p:cNvSpPr/>
            <p:nvPr/>
          </p:nvSpPr>
          <p:spPr>
            <a:xfrm>
              <a:off x="2217300" y="4184300"/>
              <a:ext cx="37950" cy="14300"/>
            </a:xfrm>
            <a:custGeom>
              <a:rect b="b" l="l" r="r" t="t"/>
              <a:pathLst>
                <a:path extrusionOk="0" h="572" w="1518">
                  <a:moveTo>
                    <a:pt x="393" y="1"/>
                  </a:moveTo>
                  <a:cubicBezTo>
                    <a:pt x="1" y="19"/>
                    <a:pt x="1" y="554"/>
                    <a:pt x="393" y="572"/>
                  </a:cubicBezTo>
                  <a:lnTo>
                    <a:pt x="1125" y="572"/>
                  </a:lnTo>
                  <a:cubicBezTo>
                    <a:pt x="1517" y="554"/>
                    <a:pt x="1517" y="19"/>
                    <a:pt x="1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1"/>
            <p:cNvSpPr/>
            <p:nvPr/>
          </p:nvSpPr>
          <p:spPr>
            <a:xfrm>
              <a:off x="2393050" y="4005450"/>
              <a:ext cx="142775" cy="100375"/>
            </a:xfrm>
            <a:custGeom>
              <a:rect b="b" l="l" r="r" t="t"/>
              <a:pathLst>
                <a:path extrusionOk="0" h="4015" w="5711">
                  <a:moveTo>
                    <a:pt x="1" y="0"/>
                  </a:moveTo>
                  <a:lnTo>
                    <a:pt x="1" y="3444"/>
                  </a:lnTo>
                  <a:lnTo>
                    <a:pt x="572" y="4015"/>
                  </a:lnTo>
                  <a:lnTo>
                    <a:pt x="5710" y="4015"/>
                  </a:lnTo>
                  <a:lnTo>
                    <a:pt x="5710" y="571"/>
                  </a:lnTo>
                  <a:lnTo>
                    <a:pt x="51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1"/>
            <p:cNvSpPr/>
            <p:nvPr/>
          </p:nvSpPr>
          <p:spPr>
            <a:xfrm>
              <a:off x="2257000" y="3969750"/>
              <a:ext cx="314950" cy="329225"/>
            </a:xfrm>
            <a:custGeom>
              <a:rect b="b" l="l" r="r" t="t"/>
              <a:pathLst>
                <a:path extrusionOk="0" h="13169" w="12598">
                  <a:moveTo>
                    <a:pt x="12027" y="572"/>
                  </a:moveTo>
                  <a:lnTo>
                    <a:pt x="12027" y="6299"/>
                  </a:lnTo>
                  <a:lnTo>
                    <a:pt x="4586" y="6299"/>
                  </a:lnTo>
                  <a:lnTo>
                    <a:pt x="4586" y="572"/>
                  </a:lnTo>
                  <a:close/>
                  <a:moveTo>
                    <a:pt x="6299" y="8012"/>
                  </a:moveTo>
                  <a:lnTo>
                    <a:pt x="6299" y="8583"/>
                  </a:lnTo>
                  <a:lnTo>
                    <a:pt x="5728" y="8583"/>
                  </a:lnTo>
                  <a:lnTo>
                    <a:pt x="5728" y="8012"/>
                  </a:lnTo>
                  <a:close/>
                  <a:moveTo>
                    <a:pt x="7441" y="8012"/>
                  </a:moveTo>
                  <a:lnTo>
                    <a:pt x="7441" y="8583"/>
                  </a:lnTo>
                  <a:lnTo>
                    <a:pt x="6870" y="8583"/>
                  </a:lnTo>
                  <a:lnTo>
                    <a:pt x="6870" y="8012"/>
                  </a:lnTo>
                  <a:close/>
                  <a:moveTo>
                    <a:pt x="8583" y="8012"/>
                  </a:moveTo>
                  <a:lnTo>
                    <a:pt x="8583" y="8583"/>
                  </a:lnTo>
                  <a:lnTo>
                    <a:pt x="8012" y="8583"/>
                  </a:lnTo>
                  <a:lnTo>
                    <a:pt x="8012" y="8012"/>
                  </a:lnTo>
                  <a:close/>
                  <a:moveTo>
                    <a:pt x="9725" y="8012"/>
                  </a:moveTo>
                  <a:lnTo>
                    <a:pt x="9725" y="8583"/>
                  </a:lnTo>
                  <a:lnTo>
                    <a:pt x="9154" y="8583"/>
                  </a:lnTo>
                  <a:lnTo>
                    <a:pt x="9154" y="8012"/>
                  </a:lnTo>
                  <a:close/>
                  <a:moveTo>
                    <a:pt x="10867" y="8012"/>
                  </a:moveTo>
                  <a:lnTo>
                    <a:pt x="10867" y="8583"/>
                  </a:lnTo>
                  <a:lnTo>
                    <a:pt x="10296" y="8583"/>
                  </a:lnTo>
                  <a:lnTo>
                    <a:pt x="10296" y="8012"/>
                  </a:lnTo>
                  <a:close/>
                  <a:moveTo>
                    <a:pt x="6299" y="9154"/>
                  </a:moveTo>
                  <a:lnTo>
                    <a:pt x="6299" y="9725"/>
                  </a:lnTo>
                  <a:lnTo>
                    <a:pt x="5728" y="9725"/>
                  </a:lnTo>
                  <a:lnTo>
                    <a:pt x="5728" y="9154"/>
                  </a:lnTo>
                  <a:close/>
                  <a:moveTo>
                    <a:pt x="7441" y="9154"/>
                  </a:moveTo>
                  <a:lnTo>
                    <a:pt x="7441" y="9725"/>
                  </a:lnTo>
                  <a:lnTo>
                    <a:pt x="6870" y="9725"/>
                  </a:lnTo>
                  <a:lnTo>
                    <a:pt x="6870" y="9154"/>
                  </a:lnTo>
                  <a:close/>
                  <a:moveTo>
                    <a:pt x="8583" y="9154"/>
                  </a:moveTo>
                  <a:lnTo>
                    <a:pt x="8583" y="9725"/>
                  </a:lnTo>
                  <a:lnTo>
                    <a:pt x="8012" y="9725"/>
                  </a:lnTo>
                  <a:lnTo>
                    <a:pt x="8012" y="9154"/>
                  </a:lnTo>
                  <a:close/>
                  <a:moveTo>
                    <a:pt x="9725" y="9154"/>
                  </a:moveTo>
                  <a:lnTo>
                    <a:pt x="9725" y="9725"/>
                  </a:lnTo>
                  <a:lnTo>
                    <a:pt x="9154" y="9725"/>
                  </a:lnTo>
                  <a:lnTo>
                    <a:pt x="9154" y="9154"/>
                  </a:lnTo>
                  <a:close/>
                  <a:moveTo>
                    <a:pt x="10867" y="9154"/>
                  </a:moveTo>
                  <a:lnTo>
                    <a:pt x="10867" y="9725"/>
                  </a:lnTo>
                  <a:lnTo>
                    <a:pt x="10296" y="9725"/>
                  </a:lnTo>
                  <a:lnTo>
                    <a:pt x="10296" y="9154"/>
                  </a:lnTo>
                  <a:close/>
                  <a:moveTo>
                    <a:pt x="2285" y="9725"/>
                  </a:moveTo>
                  <a:cubicBezTo>
                    <a:pt x="2445" y="9725"/>
                    <a:pt x="2570" y="9868"/>
                    <a:pt x="2570" y="10010"/>
                  </a:cubicBezTo>
                  <a:cubicBezTo>
                    <a:pt x="2561" y="10207"/>
                    <a:pt x="2423" y="10305"/>
                    <a:pt x="2285" y="10305"/>
                  </a:cubicBezTo>
                  <a:cubicBezTo>
                    <a:pt x="2146" y="10305"/>
                    <a:pt x="2008" y="10207"/>
                    <a:pt x="1999" y="10010"/>
                  </a:cubicBezTo>
                  <a:cubicBezTo>
                    <a:pt x="1999" y="9868"/>
                    <a:pt x="2124" y="9725"/>
                    <a:pt x="2285" y="9725"/>
                  </a:cubicBezTo>
                  <a:close/>
                  <a:moveTo>
                    <a:pt x="2268" y="8295"/>
                  </a:moveTo>
                  <a:cubicBezTo>
                    <a:pt x="3185" y="8295"/>
                    <a:pt x="4015" y="9052"/>
                    <a:pt x="4015" y="10010"/>
                  </a:cubicBezTo>
                  <a:cubicBezTo>
                    <a:pt x="4015" y="10171"/>
                    <a:pt x="3980" y="10314"/>
                    <a:pt x="3944" y="10456"/>
                  </a:cubicBezTo>
                  <a:lnTo>
                    <a:pt x="3105" y="10260"/>
                  </a:lnTo>
                  <a:cubicBezTo>
                    <a:pt x="3292" y="9700"/>
                    <a:pt x="2841" y="9153"/>
                    <a:pt x="2284" y="9153"/>
                  </a:cubicBezTo>
                  <a:cubicBezTo>
                    <a:pt x="2203" y="9153"/>
                    <a:pt x="2119" y="9165"/>
                    <a:pt x="2035" y="9190"/>
                  </a:cubicBezTo>
                  <a:lnTo>
                    <a:pt x="1839" y="8351"/>
                  </a:lnTo>
                  <a:cubicBezTo>
                    <a:pt x="1982" y="8313"/>
                    <a:pt x="2126" y="8295"/>
                    <a:pt x="2268" y="8295"/>
                  </a:cubicBezTo>
                  <a:close/>
                  <a:moveTo>
                    <a:pt x="6299" y="10296"/>
                  </a:moveTo>
                  <a:lnTo>
                    <a:pt x="6299" y="10867"/>
                  </a:lnTo>
                  <a:lnTo>
                    <a:pt x="5728" y="10867"/>
                  </a:lnTo>
                  <a:lnTo>
                    <a:pt x="5728" y="10296"/>
                  </a:lnTo>
                  <a:close/>
                  <a:moveTo>
                    <a:pt x="9725" y="10296"/>
                  </a:moveTo>
                  <a:lnTo>
                    <a:pt x="9725" y="10867"/>
                  </a:lnTo>
                  <a:lnTo>
                    <a:pt x="6870" y="10867"/>
                  </a:lnTo>
                  <a:lnTo>
                    <a:pt x="6870" y="10296"/>
                  </a:lnTo>
                  <a:close/>
                  <a:moveTo>
                    <a:pt x="10867" y="10296"/>
                  </a:moveTo>
                  <a:lnTo>
                    <a:pt x="10867" y="10867"/>
                  </a:lnTo>
                  <a:lnTo>
                    <a:pt x="10296" y="10867"/>
                  </a:lnTo>
                  <a:lnTo>
                    <a:pt x="10296" y="10296"/>
                  </a:lnTo>
                  <a:close/>
                  <a:moveTo>
                    <a:pt x="625" y="9564"/>
                  </a:moveTo>
                  <a:lnTo>
                    <a:pt x="1464" y="9761"/>
                  </a:lnTo>
                  <a:cubicBezTo>
                    <a:pt x="1294" y="10331"/>
                    <a:pt x="1737" y="10874"/>
                    <a:pt x="2274" y="10874"/>
                  </a:cubicBezTo>
                  <a:cubicBezTo>
                    <a:pt x="2359" y="10874"/>
                    <a:pt x="2447" y="10860"/>
                    <a:pt x="2534" y="10831"/>
                  </a:cubicBezTo>
                  <a:lnTo>
                    <a:pt x="2731" y="11670"/>
                  </a:lnTo>
                  <a:cubicBezTo>
                    <a:pt x="2583" y="11712"/>
                    <a:pt x="2434" y="11732"/>
                    <a:pt x="2287" y="11732"/>
                  </a:cubicBezTo>
                  <a:cubicBezTo>
                    <a:pt x="1385" y="11732"/>
                    <a:pt x="556" y="10977"/>
                    <a:pt x="572" y="10010"/>
                  </a:cubicBezTo>
                  <a:cubicBezTo>
                    <a:pt x="572" y="9868"/>
                    <a:pt x="590" y="9707"/>
                    <a:pt x="625" y="9564"/>
                  </a:cubicBezTo>
                  <a:close/>
                  <a:moveTo>
                    <a:pt x="9154" y="11456"/>
                  </a:moveTo>
                  <a:lnTo>
                    <a:pt x="9154" y="12597"/>
                  </a:lnTo>
                  <a:lnTo>
                    <a:pt x="7441" y="12597"/>
                  </a:lnTo>
                  <a:lnTo>
                    <a:pt x="7441" y="11456"/>
                  </a:lnTo>
                  <a:close/>
                  <a:moveTo>
                    <a:pt x="12027" y="6870"/>
                  </a:moveTo>
                  <a:lnTo>
                    <a:pt x="12027" y="12597"/>
                  </a:lnTo>
                  <a:lnTo>
                    <a:pt x="9725" y="12597"/>
                  </a:lnTo>
                  <a:lnTo>
                    <a:pt x="9725" y="11456"/>
                  </a:lnTo>
                  <a:lnTo>
                    <a:pt x="11152" y="11456"/>
                  </a:lnTo>
                  <a:cubicBezTo>
                    <a:pt x="11313" y="11456"/>
                    <a:pt x="11456" y="11313"/>
                    <a:pt x="11456" y="11170"/>
                  </a:cubicBezTo>
                  <a:lnTo>
                    <a:pt x="11456" y="7726"/>
                  </a:lnTo>
                  <a:cubicBezTo>
                    <a:pt x="11456" y="7566"/>
                    <a:pt x="11313" y="7441"/>
                    <a:pt x="11152" y="7441"/>
                  </a:cubicBezTo>
                  <a:lnTo>
                    <a:pt x="5443" y="7441"/>
                  </a:lnTo>
                  <a:cubicBezTo>
                    <a:pt x="5282" y="7441"/>
                    <a:pt x="5157" y="7566"/>
                    <a:pt x="5157" y="7726"/>
                  </a:cubicBezTo>
                  <a:lnTo>
                    <a:pt x="5157" y="11170"/>
                  </a:lnTo>
                  <a:cubicBezTo>
                    <a:pt x="5157" y="11313"/>
                    <a:pt x="5282" y="11456"/>
                    <a:pt x="5443" y="11456"/>
                  </a:cubicBezTo>
                  <a:lnTo>
                    <a:pt x="6870" y="11456"/>
                  </a:lnTo>
                  <a:lnTo>
                    <a:pt x="6870" y="12597"/>
                  </a:lnTo>
                  <a:lnTo>
                    <a:pt x="4586" y="12597"/>
                  </a:lnTo>
                  <a:lnTo>
                    <a:pt x="4586" y="6870"/>
                  </a:lnTo>
                  <a:close/>
                  <a:moveTo>
                    <a:pt x="4301" y="1"/>
                  </a:moveTo>
                  <a:cubicBezTo>
                    <a:pt x="4140" y="1"/>
                    <a:pt x="4015" y="125"/>
                    <a:pt x="4015" y="286"/>
                  </a:cubicBezTo>
                  <a:lnTo>
                    <a:pt x="4015" y="8512"/>
                  </a:lnTo>
                  <a:cubicBezTo>
                    <a:pt x="3539" y="7975"/>
                    <a:pt x="2920" y="7734"/>
                    <a:pt x="2310" y="7734"/>
                  </a:cubicBezTo>
                  <a:cubicBezTo>
                    <a:pt x="1137" y="7734"/>
                    <a:pt x="1" y="8625"/>
                    <a:pt x="1" y="10010"/>
                  </a:cubicBezTo>
                  <a:cubicBezTo>
                    <a:pt x="1" y="11409"/>
                    <a:pt x="1138" y="12304"/>
                    <a:pt x="2312" y="12304"/>
                  </a:cubicBezTo>
                  <a:cubicBezTo>
                    <a:pt x="2921" y="12304"/>
                    <a:pt x="3540" y="12063"/>
                    <a:pt x="4015" y="11527"/>
                  </a:cubicBezTo>
                  <a:lnTo>
                    <a:pt x="4015" y="12883"/>
                  </a:lnTo>
                  <a:cubicBezTo>
                    <a:pt x="4015" y="13044"/>
                    <a:pt x="4140" y="13168"/>
                    <a:pt x="4301" y="13168"/>
                  </a:cubicBezTo>
                  <a:lnTo>
                    <a:pt x="12312" y="13168"/>
                  </a:lnTo>
                  <a:cubicBezTo>
                    <a:pt x="12473" y="13168"/>
                    <a:pt x="12598" y="13044"/>
                    <a:pt x="12598" y="12883"/>
                  </a:cubicBezTo>
                  <a:lnTo>
                    <a:pt x="12598" y="286"/>
                  </a:lnTo>
                  <a:cubicBezTo>
                    <a:pt x="12598" y="125"/>
                    <a:pt x="12473" y="1"/>
                    <a:pt x="12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7" name="Google Shape;3067;p61"/>
          <p:cNvGrpSpPr/>
          <p:nvPr/>
        </p:nvGrpSpPr>
        <p:grpSpPr>
          <a:xfrm>
            <a:off x="4172075" y="2793350"/>
            <a:ext cx="246700" cy="366375"/>
            <a:chOff x="4172075" y="2793350"/>
            <a:chExt cx="246700" cy="366375"/>
          </a:xfrm>
        </p:grpSpPr>
        <p:sp>
          <p:nvSpPr>
            <p:cNvPr id="3068" name="Google Shape;3068;p61"/>
            <p:cNvSpPr/>
            <p:nvPr/>
          </p:nvSpPr>
          <p:spPr>
            <a:xfrm>
              <a:off x="4172975" y="2976475"/>
              <a:ext cx="87900" cy="114550"/>
            </a:xfrm>
            <a:custGeom>
              <a:rect b="b" l="l" r="r" t="t"/>
              <a:pathLst>
                <a:path extrusionOk="0" h="4582" w="3516">
                  <a:moveTo>
                    <a:pt x="318" y="0"/>
                  </a:moveTo>
                  <a:cubicBezTo>
                    <a:pt x="263" y="0"/>
                    <a:pt x="208" y="16"/>
                    <a:pt x="161" y="50"/>
                  </a:cubicBezTo>
                  <a:cubicBezTo>
                    <a:pt x="36" y="157"/>
                    <a:pt x="1" y="335"/>
                    <a:pt x="90" y="460"/>
                  </a:cubicBezTo>
                  <a:lnTo>
                    <a:pt x="2945" y="4457"/>
                  </a:lnTo>
                  <a:cubicBezTo>
                    <a:pt x="3016" y="4546"/>
                    <a:pt x="3087" y="4582"/>
                    <a:pt x="3177" y="4582"/>
                  </a:cubicBezTo>
                  <a:cubicBezTo>
                    <a:pt x="3248" y="4582"/>
                    <a:pt x="3302" y="4564"/>
                    <a:pt x="3355" y="4528"/>
                  </a:cubicBezTo>
                  <a:cubicBezTo>
                    <a:pt x="3480" y="4439"/>
                    <a:pt x="3516" y="4260"/>
                    <a:pt x="3409" y="4136"/>
                  </a:cubicBezTo>
                  <a:lnTo>
                    <a:pt x="554" y="121"/>
                  </a:lnTo>
                  <a:cubicBezTo>
                    <a:pt x="498" y="43"/>
                    <a:pt x="408"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1"/>
            <p:cNvSpPr/>
            <p:nvPr/>
          </p:nvSpPr>
          <p:spPr>
            <a:xfrm>
              <a:off x="4251475" y="2998000"/>
              <a:ext cx="37950" cy="78700"/>
            </a:xfrm>
            <a:custGeom>
              <a:rect b="b" l="l" r="r" t="t"/>
              <a:pathLst>
                <a:path extrusionOk="0" h="3148" w="1518">
                  <a:moveTo>
                    <a:pt x="314" y="0"/>
                  </a:moveTo>
                  <a:cubicBezTo>
                    <a:pt x="287" y="0"/>
                    <a:pt x="260" y="3"/>
                    <a:pt x="233" y="9"/>
                  </a:cubicBezTo>
                  <a:cubicBezTo>
                    <a:pt x="90" y="63"/>
                    <a:pt x="1" y="223"/>
                    <a:pt x="55" y="384"/>
                  </a:cubicBezTo>
                  <a:lnTo>
                    <a:pt x="911" y="2953"/>
                  </a:lnTo>
                  <a:cubicBezTo>
                    <a:pt x="954" y="3068"/>
                    <a:pt x="1065" y="3148"/>
                    <a:pt x="1190" y="3148"/>
                  </a:cubicBezTo>
                  <a:cubicBezTo>
                    <a:pt x="1221" y="3148"/>
                    <a:pt x="1254" y="3143"/>
                    <a:pt x="1286" y="3132"/>
                  </a:cubicBezTo>
                  <a:cubicBezTo>
                    <a:pt x="1428" y="3078"/>
                    <a:pt x="1518" y="2918"/>
                    <a:pt x="1464" y="2775"/>
                  </a:cubicBezTo>
                  <a:lnTo>
                    <a:pt x="608" y="206"/>
                  </a:lnTo>
                  <a:cubicBezTo>
                    <a:pt x="563" y="72"/>
                    <a:pt x="445" y="0"/>
                    <a:pt x="3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1"/>
            <p:cNvSpPr/>
            <p:nvPr/>
          </p:nvSpPr>
          <p:spPr>
            <a:xfrm>
              <a:off x="4330450" y="2976475"/>
              <a:ext cx="87450" cy="114575"/>
            </a:xfrm>
            <a:custGeom>
              <a:rect b="b" l="l" r="r" t="t"/>
              <a:pathLst>
                <a:path extrusionOk="0" h="4583" w="3498">
                  <a:moveTo>
                    <a:pt x="3184" y="0"/>
                  </a:moveTo>
                  <a:cubicBezTo>
                    <a:pt x="3090" y="0"/>
                    <a:pt x="3000" y="43"/>
                    <a:pt x="2944" y="121"/>
                  </a:cubicBezTo>
                  <a:lnTo>
                    <a:pt x="89" y="4136"/>
                  </a:lnTo>
                  <a:cubicBezTo>
                    <a:pt x="0" y="4260"/>
                    <a:pt x="18" y="4439"/>
                    <a:pt x="161" y="4528"/>
                  </a:cubicBezTo>
                  <a:cubicBezTo>
                    <a:pt x="211" y="4564"/>
                    <a:pt x="270" y="4583"/>
                    <a:pt x="329" y="4583"/>
                  </a:cubicBezTo>
                  <a:cubicBezTo>
                    <a:pt x="415" y="4583"/>
                    <a:pt x="500" y="4542"/>
                    <a:pt x="553" y="4457"/>
                  </a:cubicBezTo>
                  <a:lnTo>
                    <a:pt x="3408" y="460"/>
                  </a:lnTo>
                  <a:cubicBezTo>
                    <a:pt x="3497" y="335"/>
                    <a:pt x="3479" y="157"/>
                    <a:pt x="3355" y="50"/>
                  </a:cubicBezTo>
                  <a:cubicBezTo>
                    <a:pt x="3301" y="16"/>
                    <a:pt x="3242" y="0"/>
                    <a:pt x="3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1"/>
            <p:cNvSpPr/>
            <p:nvPr/>
          </p:nvSpPr>
          <p:spPr>
            <a:xfrm>
              <a:off x="4301900" y="2998000"/>
              <a:ext cx="37475" cy="78700"/>
            </a:xfrm>
            <a:custGeom>
              <a:rect b="b" l="l" r="r" t="t"/>
              <a:pathLst>
                <a:path extrusionOk="0" h="3148" w="1499">
                  <a:moveTo>
                    <a:pt x="1192" y="0"/>
                  </a:moveTo>
                  <a:cubicBezTo>
                    <a:pt x="1068" y="0"/>
                    <a:pt x="940" y="72"/>
                    <a:pt x="910" y="206"/>
                  </a:cubicBezTo>
                  <a:lnTo>
                    <a:pt x="54" y="2775"/>
                  </a:lnTo>
                  <a:cubicBezTo>
                    <a:pt x="0" y="2918"/>
                    <a:pt x="72" y="3078"/>
                    <a:pt x="232" y="3132"/>
                  </a:cubicBezTo>
                  <a:cubicBezTo>
                    <a:pt x="261" y="3143"/>
                    <a:pt x="290" y="3148"/>
                    <a:pt x="319" y="3148"/>
                  </a:cubicBezTo>
                  <a:cubicBezTo>
                    <a:pt x="435" y="3148"/>
                    <a:pt x="546" y="3068"/>
                    <a:pt x="589" y="2953"/>
                  </a:cubicBezTo>
                  <a:lnTo>
                    <a:pt x="1445" y="384"/>
                  </a:lnTo>
                  <a:cubicBezTo>
                    <a:pt x="1499" y="223"/>
                    <a:pt x="1410" y="63"/>
                    <a:pt x="1267" y="9"/>
                  </a:cubicBezTo>
                  <a:cubicBezTo>
                    <a:pt x="1243" y="3"/>
                    <a:pt x="1218" y="0"/>
                    <a:pt x="1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1"/>
            <p:cNvSpPr/>
            <p:nvPr/>
          </p:nvSpPr>
          <p:spPr>
            <a:xfrm>
              <a:off x="4230975" y="3088325"/>
              <a:ext cx="128925" cy="71400"/>
            </a:xfrm>
            <a:custGeom>
              <a:rect b="b" l="l" r="r" t="t"/>
              <a:pathLst>
                <a:path extrusionOk="0" h="2856" w="5157">
                  <a:moveTo>
                    <a:pt x="2587" y="572"/>
                  </a:moveTo>
                  <a:cubicBezTo>
                    <a:pt x="3484" y="572"/>
                    <a:pt x="4381" y="1142"/>
                    <a:pt x="4568" y="2284"/>
                  </a:cubicBezTo>
                  <a:lnTo>
                    <a:pt x="607" y="2284"/>
                  </a:lnTo>
                  <a:cubicBezTo>
                    <a:pt x="794" y="1142"/>
                    <a:pt x="1691" y="572"/>
                    <a:pt x="2587" y="572"/>
                  </a:cubicBezTo>
                  <a:close/>
                  <a:moveTo>
                    <a:pt x="2587" y="1"/>
                  </a:moveTo>
                  <a:cubicBezTo>
                    <a:pt x="1160" y="1"/>
                    <a:pt x="0" y="1142"/>
                    <a:pt x="0" y="2570"/>
                  </a:cubicBezTo>
                  <a:cubicBezTo>
                    <a:pt x="0" y="2730"/>
                    <a:pt x="143" y="2855"/>
                    <a:pt x="286" y="2855"/>
                  </a:cubicBezTo>
                  <a:lnTo>
                    <a:pt x="4871" y="2855"/>
                  </a:lnTo>
                  <a:cubicBezTo>
                    <a:pt x="5032" y="2855"/>
                    <a:pt x="5157" y="2730"/>
                    <a:pt x="5157" y="2570"/>
                  </a:cubicBezTo>
                  <a:cubicBezTo>
                    <a:pt x="5157" y="1142"/>
                    <a:pt x="3997" y="1"/>
                    <a:pt x="2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1"/>
            <p:cNvSpPr/>
            <p:nvPr/>
          </p:nvSpPr>
          <p:spPr>
            <a:xfrm>
              <a:off x="4281375" y="2902325"/>
              <a:ext cx="42850" cy="57125"/>
            </a:xfrm>
            <a:custGeom>
              <a:rect b="b" l="l" r="r" t="t"/>
              <a:pathLst>
                <a:path extrusionOk="0" h="2285" w="1714">
                  <a:moveTo>
                    <a:pt x="0" y="0"/>
                  </a:moveTo>
                  <a:lnTo>
                    <a:pt x="0" y="2284"/>
                  </a:lnTo>
                  <a:lnTo>
                    <a:pt x="1713" y="1142"/>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1"/>
            <p:cNvSpPr/>
            <p:nvPr/>
          </p:nvSpPr>
          <p:spPr>
            <a:xfrm>
              <a:off x="4284950" y="3113300"/>
              <a:ext cx="21425" cy="21450"/>
            </a:xfrm>
            <a:custGeom>
              <a:rect b="b" l="l" r="r" t="t"/>
              <a:pathLst>
                <a:path extrusionOk="0" h="858" w="857">
                  <a:moveTo>
                    <a:pt x="428" y="1"/>
                  </a:moveTo>
                  <a:cubicBezTo>
                    <a:pt x="179" y="1"/>
                    <a:pt x="0" y="197"/>
                    <a:pt x="0" y="429"/>
                  </a:cubicBezTo>
                  <a:cubicBezTo>
                    <a:pt x="9" y="714"/>
                    <a:pt x="214" y="857"/>
                    <a:pt x="422" y="857"/>
                  </a:cubicBezTo>
                  <a:cubicBezTo>
                    <a:pt x="629" y="857"/>
                    <a:pt x="839" y="714"/>
                    <a:pt x="857" y="429"/>
                  </a:cubicBezTo>
                  <a:cubicBezTo>
                    <a:pt x="857" y="197"/>
                    <a:pt x="660" y="1"/>
                    <a:pt x="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1"/>
            <p:cNvSpPr/>
            <p:nvPr/>
          </p:nvSpPr>
          <p:spPr>
            <a:xfrm>
              <a:off x="4172075" y="2793350"/>
              <a:ext cx="246700" cy="194750"/>
            </a:xfrm>
            <a:custGeom>
              <a:rect b="b" l="l" r="r" t="t"/>
              <a:pathLst>
                <a:path extrusionOk="0" h="7790" w="9868">
                  <a:moveTo>
                    <a:pt x="2356" y="648"/>
                  </a:moveTo>
                  <a:lnTo>
                    <a:pt x="2356" y="2896"/>
                  </a:lnTo>
                  <a:cubicBezTo>
                    <a:pt x="162" y="2289"/>
                    <a:pt x="1" y="1308"/>
                    <a:pt x="2356" y="648"/>
                  </a:cubicBezTo>
                  <a:close/>
                  <a:moveTo>
                    <a:pt x="7513" y="648"/>
                  </a:moveTo>
                  <a:cubicBezTo>
                    <a:pt x="9868" y="1308"/>
                    <a:pt x="9707" y="2289"/>
                    <a:pt x="7513" y="2896"/>
                  </a:cubicBezTo>
                  <a:lnTo>
                    <a:pt x="7513" y="648"/>
                  </a:lnTo>
                  <a:close/>
                  <a:moveTo>
                    <a:pt x="9226" y="2753"/>
                  </a:moveTo>
                  <a:lnTo>
                    <a:pt x="9226" y="5787"/>
                  </a:lnTo>
                  <a:cubicBezTo>
                    <a:pt x="9226" y="6465"/>
                    <a:pt x="7388" y="7214"/>
                    <a:pt x="4943" y="7214"/>
                  </a:cubicBezTo>
                  <a:cubicBezTo>
                    <a:pt x="2481" y="7214"/>
                    <a:pt x="643" y="6465"/>
                    <a:pt x="643" y="5787"/>
                  </a:cubicBezTo>
                  <a:lnTo>
                    <a:pt x="643" y="2753"/>
                  </a:lnTo>
                  <a:cubicBezTo>
                    <a:pt x="893" y="2950"/>
                    <a:pt x="1214" y="3110"/>
                    <a:pt x="1607" y="3253"/>
                  </a:cubicBezTo>
                  <a:cubicBezTo>
                    <a:pt x="1892" y="3378"/>
                    <a:pt x="2213" y="3467"/>
                    <a:pt x="2570" y="3538"/>
                  </a:cubicBezTo>
                  <a:cubicBezTo>
                    <a:pt x="2588" y="3538"/>
                    <a:pt x="2588" y="3538"/>
                    <a:pt x="2606" y="3556"/>
                  </a:cubicBezTo>
                  <a:cubicBezTo>
                    <a:pt x="3302" y="3708"/>
                    <a:pt x="4118" y="3784"/>
                    <a:pt x="4934" y="3784"/>
                  </a:cubicBezTo>
                  <a:cubicBezTo>
                    <a:pt x="5751" y="3784"/>
                    <a:pt x="6567" y="3708"/>
                    <a:pt x="7263" y="3556"/>
                  </a:cubicBezTo>
                  <a:cubicBezTo>
                    <a:pt x="7281" y="3538"/>
                    <a:pt x="7299" y="3538"/>
                    <a:pt x="7299" y="3538"/>
                  </a:cubicBezTo>
                  <a:cubicBezTo>
                    <a:pt x="7655" y="3467"/>
                    <a:pt x="7977" y="3378"/>
                    <a:pt x="8280" y="3253"/>
                  </a:cubicBezTo>
                  <a:cubicBezTo>
                    <a:pt x="8673" y="3110"/>
                    <a:pt x="8976" y="2950"/>
                    <a:pt x="9226" y="2753"/>
                  </a:cubicBezTo>
                  <a:close/>
                  <a:moveTo>
                    <a:pt x="2644" y="0"/>
                  </a:moveTo>
                  <a:cubicBezTo>
                    <a:pt x="2625" y="0"/>
                    <a:pt x="2607" y="2"/>
                    <a:pt x="2588" y="6"/>
                  </a:cubicBezTo>
                  <a:cubicBezTo>
                    <a:pt x="982" y="362"/>
                    <a:pt x="72" y="1005"/>
                    <a:pt x="72" y="1772"/>
                  </a:cubicBezTo>
                  <a:lnTo>
                    <a:pt x="72" y="5787"/>
                  </a:lnTo>
                  <a:cubicBezTo>
                    <a:pt x="72" y="6375"/>
                    <a:pt x="608" y="6893"/>
                    <a:pt x="1607" y="7268"/>
                  </a:cubicBezTo>
                  <a:cubicBezTo>
                    <a:pt x="2481" y="7615"/>
                    <a:pt x="3708" y="7789"/>
                    <a:pt x="4937" y="7789"/>
                  </a:cubicBezTo>
                  <a:cubicBezTo>
                    <a:pt x="6166" y="7789"/>
                    <a:pt x="7397" y="7615"/>
                    <a:pt x="8280" y="7268"/>
                  </a:cubicBezTo>
                  <a:cubicBezTo>
                    <a:pt x="9261" y="6893"/>
                    <a:pt x="9797" y="6375"/>
                    <a:pt x="9797" y="5787"/>
                  </a:cubicBezTo>
                  <a:lnTo>
                    <a:pt x="9797" y="1772"/>
                  </a:lnTo>
                  <a:cubicBezTo>
                    <a:pt x="9797" y="1005"/>
                    <a:pt x="8887" y="362"/>
                    <a:pt x="7316" y="23"/>
                  </a:cubicBezTo>
                  <a:cubicBezTo>
                    <a:pt x="7281" y="6"/>
                    <a:pt x="7263" y="6"/>
                    <a:pt x="7227" y="6"/>
                  </a:cubicBezTo>
                  <a:cubicBezTo>
                    <a:pt x="7049" y="6"/>
                    <a:pt x="6906" y="166"/>
                    <a:pt x="6942" y="345"/>
                  </a:cubicBezTo>
                  <a:lnTo>
                    <a:pt x="6942" y="3021"/>
                  </a:lnTo>
                  <a:cubicBezTo>
                    <a:pt x="6362" y="3146"/>
                    <a:pt x="5648" y="3208"/>
                    <a:pt x="4934" y="3208"/>
                  </a:cubicBezTo>
                  <a:cubicBezTo>
                    <a:pt x="4221" y="3208"/>
                    <a:pt x="3507" y="3146"/>
                    <a:pt x="2927" y="3021"/>
                  </a:cubicBezTo>
                  <a:lnTo>
                    <a:pt x="2927" y="291"/>
                  </a:lnTo>
                  <a:cubicBezTo>
                    <a:pt x="2943" y="131"/>
                    <a:pt x="2802" y="0"/>
                    <a:pt x="2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6" name="Google Shape;3076;p61"/>
          <p:cNvGrpSpPr/>
          <p:nvPr/>
        </p:nvGrpSpPr>
        <p:grpSpPr>
          <a:xfrm>
            <a:off x="3587300" y="2238125"/>
            <a:ext cx="273900" cy="366250"/>
            <a:chOff x="2247200" y="2238125"/>
            <a:chExt cx="273900" cy="366250"/>
          </a:xfrm>
        </p:grpSpPr>
        <p:sp>
          <p:nvSpPr>
            <p:cNvPr id="3077" name="Google Shape;3077;p61"/>
            <p:cNvSpPr/>
            <p:nvPr/>
          </p:nvSpPr>
          <p:spPr>
            <a:xfrm>
              <a:off x="2292250" y="2266675"/>
              <a:ext cx="42850" cy="42850"/>
            </a:xfrm>
            <a:custGeom>
              <a:rect b="b" l="l" r="r" t="t"/>
              <a:pathLst>
                <a:path extrusionOk="0" h="1714" w="1714">
                  <a:moveTo>
                    <a:pt x="850" y="0"/>
                  </a:moveTo>
                  <a:cubicBezTo>
                    <a:pt x="433" y="0"/>
                    <a:pt x="18" y="286"/>
                    <a:pt x="0" y="857"/>
                  </a:cubicBezTo>
                  <a:cubicBezTo>
                    <a:pt x="0" y="1339"/>
                    <a:pt x="375" y="1713"/>
                    <a:pt x="857" y="1713"/>
                  </a:cubicBezTo>
                  <a:cubicBezTo>
                    <a:pt x="1339" y="1713"/>
                    <a:pt x="1713" y="1339"/>
                    <a:pt x="1713" y="857"/>
                  </a:cubicBezTo>
                  <a:cubicBezTo>
                    <a:pt x="1687" y="286"/>
                    <a:pt x="1267" y="0"/>
                    <a:pt x="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1"/>
            <p:cNvSpPr/>
            <p:nvPr/>
          </p:nvSpPr>
          <p:spPr>
            <a:xfrm>
              <a:off x="2399300" y="2374175"/>
              <a:ext cx="28575" cy="28350"/>
            </a:xfrm>
            <a:custGeom>
              <a:rect b="b" l="l" r="r" t="t"/>
              <a:pathLst>
                <a:path extrusionOk="0" h="1134" w="1143">
                  <a:moveTo>
                    <a:pt x="572" y="1"/>
                  </a:moveTo>
                  <a:cubicBezTo>
                    <a:pt x="268" y="1"/>
                    <a:pt x="1" y="250"/>
                    <a:pt x="1" y="571"/>
                  </a:cubicBezTo>
                  <a:cubicBezTo>
                    <a:pt x="18" y="946"/>
                    <a:pt x="299" y="1134"/>
                    <a:pt x="578" y="1134"/>
                  </a:cubicBezTo>
                  <a:cubicBezTo>
                    <a:pt x="857" y="1134"/>
                    <a:pt x="1134" y="946"/>
                    <a:pt x="1143" y="571"/>
                  </a:cubicBezTo>
                  <a:cubicBezTo>
                    <a:pt x="1143" y="250"/>
                    <a:pt x="893" y="1"/>
                    <a:pt x="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1"/>
            <p:cNvSpPr/>
            <p:nvPr/>
          </p:nvSpPr>
          <p:spPr>
            <a:xfrm>
              <a:off x="2247200" y="2238125"/>
              <a:ext cx="273900" cy="366250"/>
            </a:xfrm>
            <a:custGeom>
              <a:rect b="b" l="l" r="r" t="t"/>
              <a:pathLst>
                <a:path extrusionOk="0" h="14650" w="10956">
                  <a:moveTo>
                    <a:pt x="2659" y="571"/>
                  </a:moveTo>
                  <a:cubicBezTo>
                    <a:pt x="3051" y="571"/>
                    <a:pt x="3408" y="732"/>
                    <a:pt x="3676" y="1000"/>
                  </a:cubicBezTo>
                  <a:lnTo>
                    <a:pt x="3765" y="1089"/>
                  </a:lnTo>
                  <a:cubicBezTo>
                    <a:pt x="4588" y="2163"/>
                    <a:pt x="3731" y="3434"/>
                    <a:pt x="2662" y="3434"/>
                  </a:cubicBezTo>
                  <a:cubicBezTo>
                    <a:pt x="2364" y="3434"/>
                    <a:pt x="2049" y="3335"/>
                    <a:pt x="1749" y="3105"/>
                  </a:cubicBezTo>
                  <a:lnTo>
                    <a:pt x="1660" y="3016"/>
                  </a:lnTo>
                  <a:cubicBezTo>
                    <a:pt x="750" y="2142"/>
                    <a:pt x="1374" y="571"/>
                    <a:pt x="2659" y="571"/>
                  </a:cubicBezTo>
                  <a:close/>
                  <a:moveTo>
                    <a:pt x="4657" y="2088"/>
                  </a:moveTo>
                  <a:lnTo>
                    <a:pt x="6656" y="4283"/>
                  </a:lnTo>
                  <a:cubicBezTo>
                    <a:pt x="6299" y="4301"/>
                    <a:pt x="5960" y="4408"/>
                    <a:pt x="5674" y="4604"/>
                  </a:cubicBezTo>
                  <a:lnTo>
                    <a:pt x="4265" y="3194"/>
                  </a:lnTo>
                  <a:cubicBezTo>
                    <a:pt x="4497" y="2891"/>
                    <a:pt x="4639" y="2498"/>
                    <a:pt x="4657" y="2088"/>
                  </a:cubicBezTo>
                  <a:close/>
                  <a:moveTo>
                    <a:pt x="3854" y="3605"/>
                  </a:moveTo>
                  <a:lnTo>
                    <a:pt x="5264" y="5014"/>
                  </a:lnTo>
                  <a:cubicBezTo>
                    <a:pt x="5050" y="5300"/>
                    <a:pt x="4943" y="5657"/>
                    <a:pt x="4943" y="5996"/>
                  </a:cubicBezTo>
                  <a:lnTo>
                    <a:pt x="2748" y="3997"/>
                  </a:lnTo>
                  <a:cubicBezTo>
                    <a:pt x="3158" y="3979"/>
                    <a:pt x="3533" y="3837"/>
                    <a:pt x="3854" y="3605"/>
                  </a:cubicBezTo>
                  <a:close/>
                  <a:moveTo>
                    <a:pt x="6677" y="4871"/>
                  </a:moveTo>
                  <a:cubicBezTo>
                    <a:pt x="7680" y="4871"/>
                    <a:pt x="8185" y="6108"/>
                    <a:pt x="7476" y="6816"/>
                  </a:cubicBezTo>
                  <a:cubicBezTo>
                    <a:pt x="7253" y="7039"/>
                    <a:pt x="6959" y="7151"/>
                    <a:pt x="6665" y="7151"/>
                  </a:cubicBezTo>
                  <a:cubicBezTo>
                    <a:pt x="6370" y="7151"/>
                    <a:pt x="6076" y="7039"/>
                    <a:pt x="5853" y="6816"/>
                  </a:cubicBezTo>
                  <a:cubicBezTo>
                    <a:pt x="5126" y="6108"/>
                    <a:pt x="5649" y="4871"/>
                    <a:pt x="6634" y="4871"/>
                  </a:cubicBezTo>
                  <a:cubicBezTo>
                    <a:pt x="6641" y="4871"/>
                    <a:pt x="6649" y="4871"/>
                    <a:pt x="6656" y="4872"/>
                  </a:cubicBezTo>
                  <a:cubicBezTo>
                    <a:pt x="6663" y="4871"/>
                    <a:pt x="6670" y="4871"/>
                    <a:pt x="6677" y="4871"/>
                  </a:cubicBezTo>
                  <a:close/>
                  <a:moveTo>
                    <a:pt x="7798" y="7280"/>
                  </a:moveTo>
                  <a:lnTo>
                    <a:pt x="7798" y="7887"/>
                  </a:lnTo>
                  <a:lnTo>
                    <a:pt x="7512" y="7887"/>
                  </a:lnTo>
                  <a:cubicBezTo>
                    <a:pt x="7137" y="7905"/>
                    <a:pt x="7137" y="8458"/>
                    <a:pt x="7512" y="8476"/>
                  </a:cubicBezTo>
                  <a:lnTo>
                    <a:pt x="7798" y="8476"/>
                  </a:lnTo>
                  <a:lnTo>
                    <a:pt x="7798" y="9047"/>
                  </a:lnTo>
                  <a:lnTo>
                    <a:pt x="7512" y="9047"/>
                  </a:lnTo>
                  <a:cubicBezTo>
                    <a:pt x="7137" y="9047"/>
                    <a:pt x="7137" y="9600"/>
                    <a:pt x="7512" y="9618"/>
                  </a:cubicBezTo>
                  <a:lnTo>
                    <a:pt x="7798" y="9618"/>
                  </a:lnTo>
                  <a:lnTo>
                    <a:pt x="7798" y="10189"/>
                  </a:lnTo>
                  <a:lnTo>
                    <a:pt x="7512" y="10189"/>
                  </a:lnTo>
                  <a:cubicBezTo>
                    <a:pt x="7137" y="10207"/>
                    <a:pt x="7137" y="10742"/>
                    <a:pt x="7512" y="10760"/>
                  </a:cubicBezTo>
                  <a:lnTo>
                    <a:pt x="7798" y="10760"/>
                  </a:lnTo>
                  <a:lnTo>
                    <a:pt x="7798" y="11366"/>
                  </a:lnTo>
                  <a:cubicBezTo>
                    <a:pt x="7633" y="11264"/>
                    <a:pt x="7437" y="11214"/>
                    <a:pt x="7240" y="11214"/>
                  </a:cubicBezTo>
                  <a:cubicBezTo>
                    <a:pt x="6990" y="11214"/>
                    <a:pt x="6738" y="11296"/>
                    <a:pt x="6549" y="11455"/>
                  </a:cubicBezTo>
                  <a:lnTo>
                    <a:pt x="6013" y="7601"/>
                  </a:lnTo>
                  <a:lnTo>
                    <a:pt x="6013" y="7601"/>
                  </a:lnTo>
                  <a:cubicBezTo>
                    <a:pt x="6227" y="7673"/>
                    <a:pt x="6441" y="7726"/>
                    <a:pt x="6656" y="7726"/>
                  </a:cubicBezTo>
                  <a:cubicBezTo>
                    <a:pt x="7066" y="7726"/>
                    <a:pt x="7476" y="7584"/>
                    <a:pt x="7798" y="7280"/>
                  </a:cubicBezTo>
                  <a:close/>
                  <a:moveTo>
                    <a:pt x="7244" y="11794"/>
                  </a:moveTo>
                  <a:cubicBezTo>
                    <a:pt x="7994" y="11812"/>
                    <a:pt x="7994" y="12901"/>
                    <a:pt x="7244" y="12936"/>
                  </a:cubicBezTo>
                  <a:cubicBezTo>
                    <a:pt x="6923" y="12936"/>
                    <a:pt x="6656" y="12669"/>
                    <a:pt x="6656" y="12365"/>
                  </a:cubicBezTo>
                  <a:lnTo>
                    <a:pt x="6656" y="12348"/>
                  </a:lnTo>
                  <a:cubicBezTo>
                    <a:pt x="6656" y="12044"/>
                    <a:pt x="6923" y="11794"/>
                    <a:pt x="7244" y="11794"/>
                  </a:cubicBezTo>
                  <a:close/>
                  <a:moveTo>
                    <a:pt x="6263" y="12954"/>
                  </a:moveTo>
                  <a:cubicBezTo>
                    <a:pt x="6468" y="13318"/>
                    <a:pt x="6850" y="13502"/>
                    <a:pt x="7233" y="13502"/>
                  </a:cubicBezTo>
                  <a:cubicBezTo>
                    <a:pt x="7582" y="13502"/>
                    <a:pt x="7933" y="13350"/>
                    <a:pt x="8154" y="13043"/>
                  </a:cubicBezTo>
                  <a:lnTo>
                    <a:pt x="8797" y="13454"/>
                  </a:lnTo>
                  <a:cubicBezTo>
                    <a:pt x="8832" y="13490"/>
                    <a:pt x="8904" y="13507"/>
                    <a:pt x="8957" y="13507"/>
                  </a:cubicBezTo>
                  <a:lnTo>
                    <a:pt x="9814" y="13507"/>
                  </a:lnTo>
                  <a:cubicBezTo>
                    <a:pt x="10188" y="13525"/>
                    <a:pt x="10188" y="14061"/>
                    <a:pt x="9814" y="14078"/>
                  </a:cubicBezTo>
                  <a:lnTo>
                    <a:pt x="6406" y="14078"/>
                  </a:lnTo>
                  <a:cubicBezTo>
                    <a:pt x="6085" y="14078"/>
                    <a:pt x="5835" y="13829"/>
                    <a:pt x="5817" y="13525"/>
                  </a:cubicBezTo>
                  <a:cubicBezTo>
                    <a:pt x="5817" y="13258"/>
                    <a:pt x="5995" y="13008"/>
                    <a:pt x="6263" y="12954"/>
                  </a:cubicBezTo>
                  <a:close/>
                  <a:moveTo>
                    <a:pt x="2659" y="1"/>
                  </a:moveTo>
                  <a:cubicBezTo>
                    <a:pt x="892" y="1"/>
                    <a:pt x="0" y="2159"/>
                    <a:pt x="1231" y="3391"/>
                  </a:cubicBezTo>
                  <a:cubicBezTo>
                    <a:pt x="1267" y="3444"/>
                    <a:pt x="1321" y="3498"/>
                    <a:pt x="1374" y="3533"/>
                  </a:cubicBezTo>
                  <a:lnTo>
                    <a:pt x="5389" y="7155"/>
                  </a:lnTo>
                  <a:lnTo>
                    <a:pt x="6085" y="12383"/>
                  </a:lnTo>
                  <a:lnTo>
                    <a:pt x="6085" y="12401"/>
                  </a:lnTo>
                  <a:cubicBezTo>
                    <a:pt x="5888" y="12455"/>
                    <a:pt x="5710" y="12562"/>
                    <a:pt x="5567" y="12704"/>
                  </a:cubicBezTo>
                  <a:cubicBezTo>
                    <a:pt x="5353" y="12919"/>
                    <a:pt x="5246" y="13222"/>
                    <a:pt x="5246" y="13525"/>
                  </a:cubicBezTo>
                  <a:cubicBezTo>
                    <a:pt x="5264" y="14150"/>
                    <a:pt x="5781" y="14649"/>
                    <a:pt x="6406" y="14649"/>
                  </a:cubicBezTo>
                  <a:lnTo>
                    <a:pt x="9814" y="14649"/>
                  </a:lnTo>
                  <a:cubicBezTo>
                    <a:pt x="10956" y="14596"/>
                    <a:pt x="10956" y="12972"/>
                    <a:pt x="9814" y="12936"/>
                  </a:cubicBezTo>
                  <a:lnTo>
                    <a:pt x="9029" y="12936"/>
                  </a:lnTo>
                  <a:lnTo>
                    <a:pt x="8368" y="12490"/>
                  </a:lnTo>
                  <a:cubicBezTo>
                    <a:pt x="8368" y="12437"/>
                    <a:pt x="8368" y="12401"/>
                    <a:pt x="8368" y="12365"/>
                  </a:cubicBezTo>
                  <a:lnTo>
                    <a:pt x="8368" y="6013"/>
                  </a:lnTo>
                  <a:lnTo>
                    <a:pt x="8368" y="5978"/>
                  </a:lnTo>
                  <a:cubicBezTo>
                    <a:pt x="8368" y="5550"/>
                    <a:pt x="8208" y="5121"/>
                    <a:pt x="7869" y="4800"/>
                  </a:cubicBezTo>
                  <a:lnTo>
                    <a:pt x="4193" y="714"/>
                  </a:lnTo>
                  <a:cubicBezTo>
                    <a:pt x="4140" y="661"/>
                    <a:pt x="4104" y="607"/>
                    <a:pt x="4051" y="571"/>
                  </a:cubicBezTo>
                  <a:cubicBezTo>
                    <a:pt x="3694" y="215"/>
                    <a:pt x="3194"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0" name="Google Shape;3080;p61"/>
          <p:cNvSpPr/>
          <p:nvPr/>
        </p:nvSpPr>
        <p:spPr>
          <a:xfrm>
            <a:off x="4110075" y="2256200"/>
            <a:ext cx="371150" cy="329000"/>
          </a:xfrm>
          <a:custGeom>
            <a:rect b="b" l="l" r="r" t="t"/>
            <a:pathLst>
              <a:path extrusionOk="0" h="13160" w="14846">
                <a:moveTo>
                  <a:pt x="9136" y="2561"/>
                </a:moveTo>
                <a:lnTo>
                  <a:pt x="9136" y="3149"/>
                </a:lnTo>
                <a:lnTo>
                  <a:pt x="7994" y="3149"/>
                </a:lnTo>
                <a:lnTo>
                  <a:pt x="7994" y="2561"/>
                </a:lnTo>
                <a:close/>
                <a:moveTo>
                  <a:pt x="5122" y="2471"/>
                </a:moveTo>
                <a:lnTo>
                  <a:pt x="5122" y="3435"/>
                </a:lnTo>
                <a:cubicBezTo>
                  <a:pt x="5122" y="3435"/>
                  <a:pt x="5122" y="3453"/>
                  <a:pt x="5122" y="3471"/>
                </a:cubicBezTo>
                <a:cubicBezTo>
                  <a:pt x="4961" y="3363"/>
                  <a:pt x="4836" y="3185"/>
                  <a:pt x="4836" y="2971"/>
                </a:cubicBezTo>
                <a:cubicBezTo>
                  <a:pt x="4836" y="2757"/>
                  <a:pt x="4961" y="2578"/>
                  <a:pt x="5122" y="2471"/>
                </a:cubicBezTo>
                <a:close/>
                <a:moveTo>
                  <a:pt x="9707" y="2471"/>
                </a:moveTo>
                <a:cubicBezTo>
                  <a:pt x="9886" y="2578"/>
                  <a:pt x="9993" y="2757"/>
                  <a:pt x="9993" y="2971"/>
                </a:cubicBezTo>
                <a:cubicBezTo>
                  <a:pt x="9993" y="3185"/>
                  <a:pt x="9886" y="3363"/>
                  <a:pt x="9707" y="3471"/>
                </a:cubicBezTo>
                <a:cubicBezTo>
                  <a:pt x="9707" y="3453"/>
                  <a:pt x="9707" y="3435"/>
                  <a:pt x="9707" y="3435"/>
                </a:cubicBezTo>
                <a:lnTo>
                  <a:pt x="9707" y="2471"/>
                </a:lnTo>
                <a:close/>
                <a:moveTo>
                  <a:pt x="7423" y="562"/>
                </a:moveTo>
                <a:cubicBezTo>
                  <a:pt x="8262" y="562"/>
                  <a:pt x="8976" y="1187"/>
                  <a:pt x="9118" y="1990"/>
                </a:cubicBezTo>
                <a:lnTo>
                  <a:pt x="7709" y="1990"/>
                </a:lnTo>
                <a:cubicBezTo>
                  <a:pt x="7548" y="1990"/>
                  <a:pt x="7423" y="2132"/>
                  <a:pt x="7423" y="2275"/>
                </a:cubicBezTo>
                <a:lnTo>
                  <a:pt x="7423" y="3435"/>
                </a:lnTo>
                <a:cubicBezTo>
                  <a:pt x="7423" y="3578"/>
                  <a:pt x="7548" y="3720"/>
                  <a:pt x="7709" y="3720"/>
                </a:cubicBezTo>
                <a:lnTo>
                  <a:pt x="9118" y="3720"/>
                </a:lnTo>
                <a:cubicBezTo>
                  <a:pt x="8926" y="4683"/>
                  <a:pt x="8176" y="5143"/>
                  <a:pt x="7427" y="5143"/>
                </a:cubicBezTo>
                <a:cubicBezTo>
                  <a:pt x="6579" y="5143"/>
                  <a:pt x="5731" y="4553"/>
                  <a:pt x="5693" y="3435"/>
                </a:cubicBezTo>
                <a:lnTo>
                  <a:pt x="5693" y="2275"/>
                </a:lnTo>
                <a:cubicBezTo>
                  <a:pt x="5693" y="1329"/>
                  <a:pt x="6478" y="562"/>
                  <a:pt x="7423" y="562"/>
                </a:cubicBezTo>
                <a:close/>
                <a:moveTo>
                  <a:pt x="5907" y="5148"/>
                </a:moveTo>
                <a:cubicBezTo>
                  <a:pt x="6014" y="5237"/>
                  <a:pt x="6139" y="5326"/>
                  <a:pt x="6281" y="5415"/>
                </a:cubicBezTo>
                <a:lnTo>
                  <a:pt x="6281" y="5719"/>
                </a:lnTo>
                <a:lnTo>
                  <a:pt x="4836" y="5719"/>
                </a:lnTo>
                <a:lnTo>
                  <a:pt x="4836" y="5433"/>
                </a:lnTo>
                <a:cubicBezTo>
                  <a:pt x="4836" y="5273"/>
                  <a:pt x="4979" y="5148"/>
                  <a:pt x="5122" y="5148"/>
                </a:cubicBezTo>
                <a:close/>
                <a:moveTo>
                  <a:pt x="10849" y="3435"/>
                </a:moveTo>
                <a:cubicBezTo>
                  <a:pt x="11010" y="3435"/>
                  <a:pt x="11135" y="3560"/>
                  <a:pt x="11135" y="3720"/>
                </a:cubicBezTo>
                <a:lnTo>
                  <a:pt x="11135" y="4291"/>
                </a:lnTo>
                <a:cubicBezTo>
                  <a:pt x="11135" y="4452"/>
                  <a:pt x="11010" y="4577"/>
                  <a:pt x="10849" y="4577"/>
                </a:cubicBezTo>
                <a:lnTo>
                  <a:pt x="10564" y="4577"/>
                </a:lnTo>
                <a:cubicBezTo>
                  <a:pt x="10243" y="4577"/>
                  <a:pt x="9993" y="4827"/>
                  <a:pt x="9993" y="5148"/>
                </a:cubicBezTo>
                <a:lnTo>
                  <a:pt x="9993" y="5719"/>
                </a:lnTo>
                <a:lnTo>
                  <a:pt x="8565" y="5719"/>
                </a:lnTo>
                <a:lnTo>
                  <a:pt x="8565" y="5415"/>
                </a:lnTo>
                <a:cubicBezTo>
                  <a:pt x="9065" y="5130"/>
                  <a:pt x="9440" y="4648"/>
                  <a:pt x="9600" y="4095"/>
                </a:cubicBezTo>
                <a:cubicBezTo>
                  <a:pt x="9993" y="4042"/>
                  <a:pt x="10314" y="3774"/>
                  <a:pt x="10475" y="3435"/>
                </a:cubicBezTo>
                <a:close/>
                <a:moveTo>
                  <a:pt x="7994" y="5647"/>
                </a:moveTo>
                <a:lnTo>
                  <a:pt x="7994" y="6290"/>
                </a:lnTo>
                <a:cubicBezTo>
                  <a:pt x="7977" y="6673"/>
                  <a:pt x="7696" y="6865"/>
                  <a:pt x="7417" y="6865"/>
                </a:cubicBezTo>
                <a:cubicBezTo>
                  <a:pt x="7138" y="6865"/>
                  <a:pt x="6861" y="6673"/>
                  <a:pt x="6852" y="6290"/>
                </a:cubicBezTo>
                <a:lnTo>
                  <a:pt x="6852" y="5647"/>
                </a:lnTo>
                <a:cubicBezTo>
                  <a:pt x="7031" y="5701"/>
                  <a:pt x="7227" y="5719"/>
                  <a:pt x="7423" y="5719"/>
                </a:cubicBezTo>
                <a:cubicBezTo>
                  <a:pt x="7620" y="5719"/>
                  <a:pt x="7798" y="5701"/>
                  <a:pt x="7994" y="5647"/>
                </a:cubicBezTo>
                <a:close/>
                <a:moveTo>
                  <a:pt x="6281" y="6290"/>
                </a:moveTo>
                <a:cubicBezTo>
                  <a:pt x="6281" y="6825"/>
                  <a:pt x="6638" y="7271"/>
                  <a:pt x="7138" y="7396"/>
                </a:cubicBezTo>
                <a:lnTo>
                  <a:pt x="7138" y="9144"/>
                </a:lnTo>
                <a:lnTo>
                  <a:pt x="6460" y="9144"/>
                </a:lnTo>
                <a:lnTo>
                  <a:pt x="5264" y="6290"/>
                </a:lnTo>
                <a:close/>
                <a:moveTo>
                  <a:pt x="9565" y="6290"/>
                </a:moveTo>
                <a:lnTo>
                  <a:pt x="8369" y="9144"/>
                </a:lnTo>
                <a:lnTo>
                  <a:pt x="7709" y="9144"/>
                </a:lnTo>
                <a:lnTo>
                  <a:pt x="7709" y="7396"/>
                </a:lnTo>
                <a:cubicBezTo>
                  <a:pt x="8191" y="7271"/>
                  <a:pt x="8565" y="6825"/>
                  <a:pt x="8565" y="6290"/>
                </a:cubicBezTo>
                <a:close/>
                <a:moveTo>
                  <a:pt x="8280" y="9715"/>
                </a:moveTo>
                <a:lnTo>
                  <a:pt x="8280" y="10875"/>
                </a:lnTo>
                <a:lnTo>
                  <a:pt x="6567" y="10875"/>
                </a:lnTo>
                <a:lnTo>
                  <a:pt x="6567" y="9715"/>
                </a:lnTo>
                <a:close/>
                <a:moveTo>
                  <a:pt x="4658" y="6290"/>
                </a:moveTo>
                <a:lnTo>
                  <a:pt x="5978" y="9501"/>
                </a:lnTo>
                <a:lnTo>
                  <a:pt x="5978" y="12588"/>
                </a:lnTo>
                <a:lnTo>
                  <a:pt x="4836" y="12588"/>
                </a:lnTo>
                <a:lnTo>
                  <a:pt x="4836" y="8288"/>
                </a:lnTo>
                <a:cubicBezTo>
                  <a:pt x="4827" y="8101"/>
                  <a:pt x="4689" y="8007"/>
                  <a:pt x="4551" y="8007"/>
                </a:cubicBezTo>
                <a:cubicBezTo>
                  <a:pt x="4412" y="8007"/>
                  <a:pt x="4274" y="8101"/>
                  <a:pt x="4265" y="8288"/>
                </a:cubicBezTo>
                <a:lnTo>
                  <a:pt x="4265" y="12588"/>
                </a:lnTo>
                <a:lnTo>
                  <a:pt x="3123" y="12588"/>
                </a:lnTo>
                <a:lnTo>
                  <a:pt x="3123" y="12017"/>
                </a:lnTo>
                <a:lnTo>
                  <a:pt x="3409" y="12017"/>
                </a:lnTo>
                <a:cubicBezTo>
                  <a:pt x="3784" y="11999"/>
                  <a:pt x="3784" y="11464"/>
                  <a:pt x="3409" y="11446"/>
                </a:cubicBezTo>
                <a:lnTo>
                  <a:pt x="3123" y="11446"/>
                </a:lnTo>
                <a:lnTo>
                  <a:pt x="3123" y="10875"/>
                </a:lnTo>
                <a:lnTo>
                  <a:pt x="3409" y="10875"/>
                </a:lnTo>
                <a:cubicBezTo>
                  <a:pt x="3784" y="10857"/>
                  <a:pt x="3784" y="10304"/>
                  <a:pt x="3409" y="10304"/>
                </a:cubicBezTo>
                <a:lnTo>
                  <a:pt x="3123" y="10304"/>
                </a:lnTo>
                <a:lnTo>
                  <a:pt x="3123" y="9715"/>
                </a:lnTo>
                <a:lnTo>
                  <a:pt x="3409" y="9715"/>
                </a:lnTo>
                <a:cubicBezTo>
                  <a:pt x="3784" y="9715"/>
                  <a:pt x="3784" y="9162"/>
                  <a:pt x="3409" y="9144"/>
                </a:cubicBezTo>
                <a:lnTo>
                  <a:pt x="3123" y="9144"/>
                </a:lnTo>
                <a:lnTo>
                  <a:pt x="3123" y="7146"/>
                </a:lnTo>
                <a:cubicBezTo>
                  <a:pt x="3123" y="6682"/>
                  <a:pt x="3516" y="6290"/>
                  <a:pt x="3980" y="6290"/>
                </a:cubicBezTo>
                <a:close/>
                <a:moveTo>
                  <a:pt x="8280" y="11446"/>
                </a:moveTo>
                <a:lnTo>
                  <a:pt x="8280" y="12588"/>
                </a:lnTo>
                <a:lnTo>
                  <a:pt x="6567" y="12588"/>
                </a:lnTo>
                <a:lnTo>
                  <a:pt x="6567" y="11446"/>
                </a:lnTo>
                <a:close/>
                <a:moveTo>
                  <a:pt x="10849" y="6290"/>
                </a:moveTo>
                <a:cubicBezTo>
                  <a:pt x="11331" y="6290"/>
                  <a:pt x="11706" y="6682"/>
                  <a:pt x="11706" y="7146"/>
                </a:cubicBezTo>
                <a:lnTo>
                  <a:pt x="11706" y="9144"/>
                </a:lnTo>
                <a:lnTo>
                  <a:pt x="11420" y="9144"/>
                </a:lnTo>
                <a:cubicBezTo>
                  <a:pt x="11045" y="9162"/>
                  <a:pt x="11045" y="9715"/>
                  <a:pt x="11420" y="9715"/>
                </a:cubicBezTo>
                <a:lnTo>
                  <a:pt x="11706" y="9715"/>
                </a:lnTo>
                <a:lnTo>
                  <a:pt x="11706" y="10304"/>
                </a:lnTo>
                <a:lnTo>
                  <a:pt x="11420" y="10304"/>
                </a:lnTo>
                <a:cubicBezTo>
                  <a:pt x="11045" y="10304"/>
                  <a:pt x="11045" y="10857"/>
                  <a:pt x="11420" y="10875"/>
                </a:cubicBezTo>
                <a:lnTo>
                  <a:pt x="11706" y="10875"/>
                </a:lnTo>
                <a:lnTo>
                  <a:pt x="11706" y="11446"/>
                </a:lnTo>
                <a:lnTo>
                  <a:pt x="11420" y="11446"/>
                </a:lnTo>
                <a:cubicBezTo>
                  <a:pt x="11045" y="11464"/>
                  <a:pt x="11045" y="11999"/>
                  <a:pt x="11420" y="12017"/>
                </a:cubicBezTo>
                <a:lnTo>
                  <a:pt x="11706" y="12017"/>
                </a:lnTo>
                <a:lnTo>
                  <a:pt x="11706" y="12588"/>
                </a:lnTo>
                <a:lnTo>
                  <a:pt x="10564" y="12588"/>
                </a:lnTo>
                <a:lnTo>
                  <a:pt x="10564" y="8288"/>
                </a:lnTo>
                <a:cubicBezTo>
                  <a:pt x="10555" y="8101"/>
                  <a:pt x="10417" y="8007"/>
                  <a:pt x="10278" y="8007"/>
                </a:cubicBezTo>
                <a:cubicBezTo>
                  <a:pt x="10140" y="8007"/>
                  <a:pt x="10002" y="8101"/>
                  <a:pt x="9993" y="8288"/>
                </a:cubicBezTo>
                <a:lnTo>
                  <a:pt x="9993" y="12588"/>
                </a:lnTo>
                <a:lnTo>
                  <a:pt x="8851" y="12588"/>
                </a:lnTo>
                <a:lnTo>
                  <a:pt x="8851" y="9501"/>
                </a:lnTo>
                <a:lnTo>
                  <a:pt x="10189" y="6290"/>
                </a:lnTo>
                <a:close/>
                <a:moveTo>
                  <a:pt x="7423" y="0"/>
                </a:moveTo>
                <a:cubicBezTo>
                  <a:pt x="6429" y="0"/>
                  <a:pt x="5434" y="616"/>
                  <a:pt x="5175" y="1847"/>
                </a:cubicBezTo>
                <a:cubicBezTo>
                  <a:pt x="3944" y="2150"/>
                  <a:pt x="3998" y="3881"/>
                  <a:pt x="5229" y="4095"/>
                </a:cubicBezTo>
                <a:cubicBezTo>
                  <a:pt x="5282" y="4273"/>
                  <a:pt x="5354" y="4416"/>
                  <a:pt x="5443" y="4577"/>
                </a:cubicBezTo>
                <a:lnTo>
                  <a:pt x="5122" y="4577"/>
                </a:lnTo>
                <a:cubicBezTo>
                  <a:pt x="4658" y="4577"/>
                  <a:pt x="4265" y="4951"/>
                  <a:pt x="4265" y="5433"/>
                </a:cubicBezTo>
                <a:lnTo>
                  <a:pt x="4265" y="5719"/>
                </a:lnTo>
                <a:lnTo>
                  <a:pt x="3980" y="5719"/>
                </a:lnTo>
                <a:cubicBezTo>
                  <a:pt x="3195" y="5719"/>
                  <a:pt x="2552" y="6361"/>
                  <a:pt x="2552" y="7146"/>
                </a:cubicBezTo>
                <a:lnTo>
                  <a:pt x="2552" y="12588"/>
                </a:lnTo>
                <a:lnTo>
                  <a:pt x="376" y="12588"/>
                </a:lnTo>
                <a:cubicBezTo>
                  <a:pt x="1" y="12606"/>
                  <a:pt x="1" y="13141"/>
                  <a:pt x="376" y="13159"/>
                </a:cubicBezTo>
                <a:lnTo>
                  <a:pt x="14453" y="13159"/>
                </a:lnTo>
                <a:cubicBezTo>
                  <a:pt x="14846" y="13141"/>
                  <a:pt x="14846" y="12606"/>
                  <a:pt x="14453" y="12588"/>
                </a:cubicBezTo>
                <a:lnTo>
                  <a:pt x="12277" y="12588"/>
                </a:lnTo>
                <a:lnTo>
                  <a:pt x="12277" y="7146"/>
                </a:lnTo>
                <a:cubicBezTo>
                  <a:pt x="12277" y="6361"/>
                  <a:pt x="11634" y="5719"/>
                  <a:pt x="10849" y="5719"/>
                </a:cubicBezTo>
                <a:lnTo>
                  <a:pt x="10564" y="5719"/>
                </a:lnTo>
                <a:lnTo>
                  <a:pt x="10564" y="5148"/>
                </a:lnTo>
                <a:lnTo>
                  <a:pt x="10849" y="5148"/>
                </a:lnTo>
                <a:cubicBezTo>
                  <a:pt x="11331" y="5148"/>
                  <a:pt x="11706" y="4755"/>
                  <a:pt x="11706" y="4291"/>
                </a:cubicBezTo>
                <a:lnTo>
                  <a:pt x="11706" y="3720"/>
                </a:lnTo>
                <a:cubicBezTo>
                  <a:pt x="11706" y="3239"/>
                  <a:pt x="11331" y="2864"/>
                  <a:pt x="10849" y="2864"/>
                </a:cubicBezTo>
                <a:lnTo>
                  <a:pt x="10564" y="2864"/>
                </a:lnTo>
                <a:cubicBezTo>
                  <a:pt x="10510" y="2364"/>
                  <a:pt x="10135" y="1954"/>
                  <a:pt x="9672" y="1847"/>
                </a:cubicBezTo>
                <a:cubicBezTo>
                  <a:pt x="9413" y="616"/>
                  <a:pt x="8418" y="0"/>
                  <a:pt x="7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1"/>
          <p:cNvSpPr/>
          <p:nvPr/>
        </p:nvSpPr>
        <p:spPr>
          <a:xfrm>
            <a:off x="3543125" y="1679200"/>
            <a:ext cx="371150" cy="329225"/>
          </a:xfrm>
          <a:custGeom>
            <a:rect b="b" l="l" r="r" t="t"/>
            <a:pathLst>
              <a:path extrusionOk="0" h="13169" w="14846">
                <a:moveTo>
                  <a:pt x="8851" y="572"/>
                </a:moveTo>
                <a:cubicBezTo>
                  <a:pt x="9654" y="572"/>
                  <a:pt x="10296" y="1214"/>
                  <a:pt x="10296" y="1999"/>
                </a:cubicBezTo>
                <a:lnTo>
                  <a:pt x="10296" y="4586"/>
                </a:lnTo>
                <a:lnTo>
                  <a:pt x="9404" y="4586"/>
                </a:lnTo>
                <a:cubicBezTo>
                  <a:pt x="9600" y="4247"/>
                  <a:pt x="9707" y="3855"/>
                  <a:pt x="9707" y="3426"/>
                </a:cubicBezTo>
                <a:lnTo>
                  <a:pt x="9707" y="3141"/>
                </a:lnTo>
                <a:cubicBezTo>
                  <a:pt x="9707" y="2356"/>
                  <a:pt x="9065" y="1714"/>
                  <a:pt x="8280" y="1714"/>
                </a:cubicBezTo>
                <a:lnTo>
                  <a:pt x="5711" y="1714"/>
                </a:lnTo>
                <a:lnTo>
                  <a:pt x="5711" y="572"/>
                </a:lnTo>
                <a:close/>
                <a:moveTo>
                  <a:pt x="8280" y="2285"/>
                </a:moveTo>
                <a:cubicBezTo>
                  <a:pt x="8762" y="2285"/>
                  <a:pt x="9136" y="2677"/>
                  <a:pt x="9136" y="3141"/>
                </a:cubicBezTo>
                <a:lnTo>
                  <a:pt x="9136" y="3426"/>
                </a:lnTo>
                <a:cubicBezTo>
                  <a:pt x="9092" y="4568"/>
                  <a:pt x="8258" y="5139"/>
                  <a:pt x="7423" y="5139"/>
                </a:cubicBezTo>
                <a:cubicBezTo>
                  <a:pt x="6589" y="5139"/>
                  <a:pt x="5755" y="4568"/>
                  <a:pt x="5711" y="3426"/>
                </a:cubicBezTo>
                <a:lnTo>
                  <a:pt x="5711" y="2285"/>
                </a:lnTo>
                <a:close/>
                <a:moveTo>
                  <a:pt x="7994" y="5657"/>
                </a:moveTo>
                <a:lnTo>
                  <a:pt x="7994" y="6299"/>
                </a:lnTo>
                <a:cubicBezTo>
                  <a:pt x="7977" y="6674"/>
                  <a:pt x="7700" y="6861"/>
                  <a:pt x="7423" y="6861"/>
                </a:cubicBezTo>
                <a:cubicBezTo>
                  <a:pt x="7147" y="6861"/>
                  <a:pt x="6870" y="6674"/>
                  <a:pt x="6852" y="6299"/>
                </a:cubicBezTo>
                <a:lnTo>
                  <a:pt x="6852" y="5657"/>
                </a:lnTo>
                <a:cubicBezTo>
                  <a:pt x="7031" y="5693"/>
                  <a:pt x="7227" y="5728"/>
                  <a:pt x="7423" y="5728"/>
                </a:cubicBezTo>
                <a:cubicBezTo>
                  <a:pt x="7620" y="5728"/>
                  <a:pt x="7816" y="5693"/>
                  <a:pt x="7994" y="5657"/>
                </a:cubicBezTo>
                <a:close/>
                <a:moveTo>
                  <a:pt x="6281" y="5478"/>
                </a:moveTo>
                <a:lnTo>
                  <a:pt x="6281" y="7691"/>
                </a:lnTo>
                <a:cubicBezTo>
                  <a:pt x="5140" y="7388"/>
                  <a:pt x="5140" y="5782"/>
                  <a:pt x="6281" y="5478"/>
                </a:cubicBezTo>
                <a:close/>
                <a:moveTo>
                  <a:pt x="8565" y="5478"/>
                </a:moveTo>
                <a:cubicBezTo>
                  <a:pt x="9707" y="5782"/>
                  <a:pt x="9707" y="7388"/>
                  <a:pt x="8565" y="7691"/>
                </a:cubicBezTo>
                <a:lnTo>
                  <a:pt x="8565" y="5478"/>
                </a:lnTo>
                <a:close/>
                <a:moveTo>
                  <a:pt x="4872" y="6299"/>
                </a:moveTo>
                <a:cubicBezTo>
                  <a:pt x="4747" y="6995"/>
                  <a:pt x="5122" y="7727"/>
                  <a:pt x="5711" y="8066"/>
                </a:cubicBezTo>
                <a:lnTo>
                  <a:pt x="5711" y="12598"/>
                </a:lnTo>
                <a:lnTo>
                  <a:pt x="4854" y="12598"/>
                </a:lnTo>
                <a:lnTo>
                  <a:pt x="4854" y="8298"/>
                </a:lnTo>
                <a:cubicBezTo>
                  <a:pt x="4845" y="8110"/>
                  <a:pt x="4707" y="8017"/>
                  <a:pt x="4569" y="8017"/>
                </a:cubicBezTo>
                <a:cubicBezTo>
                  <a:pt x="4430" y="8017"/>
                  <a:pt x="4292" y="8110"/>
                  <a:pt x="4283" y="8298"/>
                </a:cubicBezTo>
                <a:lnTo>
                  <a:pt x="4283" y="12598"/>
                </a:lnTo>
                <a:lnTo>
                  <a:pt x="3141" y="12598"/>
                </a:lnTo>
                <a:lnTo>
                  <a:pt x="3141" y="12027"/>
                </a:lnTo>
                <a:lnTo>
                  <a:pt x="3427" y="12027"/>
                </a:lnTo>
                <a:cubicBezTo>
                  <a:pt x="3801" y="12009"/>
                  <a:pt x="3801" y="11456"/>
                  <a:pt x="3427" y="11438"/>
                </a:cubicBezTo>
                <a:lnTo>
                  <a:pt x="3141" y="11438"/>
                </a:lnTo>
                <a:lnTo>
                  <a:pt x="3141" y="10867"/>
                </a:lnTo>
                <a:lnTo>
                  <a:pt x="3427" y="10867"/>
                </a:lnTo>
                <a:cubicBezTo>
                  <a:pt x="3801" y="10867"/>
                  <a:pt x="3801" y="10314"/>
                  <a:pt x="3427" y="10296"/>
                </a:cubicBezTo>
                <a:lnTo>
                  <a:pt x="3141" y="10296"/>
                </a:lnTo>
                <a:lnTo>
                  <a:pt x="3141" y="9725"/>
                </a:lnTo>
                <a:lnTo>
                  <a:pt x="3427" y="9725"/>
                </a:lnTo>
                <a:cubicBezTo>
                  <a:pt x="3801" y="9707"/>
                  <a:pt x="3801" y="9172"/>
                  <a:pt x="3427" y="9154"/>
                </a:cubicBezTo>
                <a:lnTo>
                  <a:pt x="3141" y="9154"/>
                </a:lnTo>
                <a:lnTo>
                  <a:pt x="3141" y="7156"/>
                </a:lnTo>
                <a:cubicBezTo>
                  <a:pt x="3141" y="6674"/>
                  <a:pt x="3516" y="6299"/>
                  <a:pt x="3998" y="6299"/>
                </a:cubicBezTo>
                <a:close/>
                <a:moveTo>
                  <a:pt x="8565" y="10867"/>
                </a:moveTo>
                <a:lnTo>
                  <a:pt x="8565" y="12598"/>
                </a:lnTo>
                <a:lnTo>
                  <a:pt x="6281" y="12598"/>
                </a:lnTo>
                <a:lnTo>
                  <a:pt x="6281" y="10867"/>
                </a:lnTo>
                <a:close/>
                <a:moveTo>
                  <a:pt x="10867" y="6299"/>
                </a:moveTo>
                <a:cubicBezTo>
                  <a:pt x="11331" y="6299"/>
                  <a:pt x="11723" y="6674"/>
                  <a:pt x="11723" y="7156"/>
                </a:cubicBezTo>
                <a:lnTo>
                  <a:pt x="11723" y="9154"/>
                </a:lnTo>
                <a:lnTo>
                  <a:pt x="11438" y="9154"/>
                </a:lnTo>
                <a:cubicBezTo>
                  <a:pt x="11045" y="9172"/>
                  <a:pt x="11045" y="9707"/>
                  <a:pt x="11438" y="9725"/>
                </a:cubicBezTo>
                <a:lnTo>
                  <a:pt x="11723" y="9725"/>
                </a:lnTo>
                <a:lnTo>
                  <a:pt x="11723" y="10296"/>
                </a:lnTo>
                <a:lnTo>
                  <a:pt x="11438" y="10296"/>
                </a:lnTo>
                <a:cubicBezTo>
                  <a:pt x="11045" y="10314"/>
                  <a:pt x="11045" y="10867"/>
                  <a:pt x="11438" y="10867"/>
                </a:cubicBezTo>
                <a:lnTo>
                  <a:pt x="11723" y="10867"/>
                </a:lnTo>
                <a:lnTo>
                  <a:pt x="11723" y="11438"/>
                </a:lnTo>
                <a:lnTo>
                  <a:pt x="11438" y="11438"/>
                </a:lnTo>
                <a:cubicBezTo>
                  <a:pt x="11045" y="11456"/>
                  <a:pt x="11045" y="12009"/>
                  <a:pt x="11438" y="12027"/>
                </a:cubicBezTo>
                <a:lnTo>
                  <a:pt x="11723" y="12027"/>
                </a:lnTo>
                <a:lnTo>
                  <a:pt x="11723" y="12598"/>
                </a:lnTo>
                <a:lnTo>
                  <a:pt x="10582" y="12598"/>
                </a:lnTo>
                <a:lnTo>
                  <a:pt x="10582" y="8298"/>
                </a:lnTo>
                <a:cubicBezTo>
                  <a:pt x="10573" y="8110"/>
                  <a:pt x="10430" y="8017"/>
                  <a:pt x="10289" y="8017"/>
                </a:cubicBezTo>
                <a:cubicBezTo>
                  <a:pt x="10149" y="8017"/>
                  <a:pt x="10011" y="8110"/>
                  <a:pt x="10011" y="8298"/>
                </a:cubicBezTo>
                <a:lnTo>
                  <a:pt x="10011" y="12598"/>
                </a:lnTo>
                <a:lnTo>
                  <a:pt x="9136" y="12598"/>
                </a:lnTo>
                <a:lnTo>
                  <a:pt x="9136" y="8066"/>
                </a:lnTo>
                <a:cubicBezTo>
                  <a:pt x="9743" y="7727"/>
                  <a:pt x="10100" y="6995"/>
                  <a:pt x="9975" y="6299"/>
                </a:cubicBezTo>
                <a:close/>
                <a:moveTo>
                  <a:pt x="5425" y="1"/>
                </a:moveTo>
                <a:cubicBezTo>
                  <a:pt x="5264" y="1"/>
                  <a:pt x="5140" y="126"/>
                  <a:pt x="5140" y="286"/>
                </a:cubicBezTo>
                <a:lnTo>
                  <a:pt x="5140" y="3426"/>
                </a:lnTo>
                <a:cubicBezTo>
                  <a:pt x="5140" y="4069"/>
                  <a:pt x="5389" y="4622"/>
                  <a:pt x="5800" y="5050"/>
                </a:cubicBezTo>
                <a:cubicBezTo>
                  <a:pt x="5496" y="5193"/>
                  <a:pt x="5247" y="5443"/>
                  <a:pt x="5086" y="5728"/>
                </a:cubicBezTo>
                <a:lnTo>
                  <a:pt x="3998" y="5728"/>
                </a:lnTo>
                <a:cubicBezTo>
                  <a:pt x="3195" y="5728"/>
                  <a:pt x="2552" y="6371"/>
                  <a:pt x="2552" y="7156"/>
                </a:cubicBezTo>
                <a:lnTo>
                  <a:pt x="2552" y="12598"/>
                </a:lnTo>
                <a:lnTo>
                  <a:pt x="393" y="12598"/>
                </a:lnTo>
                <a:cubicBezTo>
                  <a:pt x="1" y="12598"/>
                  <a:pt x="1" y="13151"/>
                  <a:pt x="393" y="13169"/>
                </a:cubicBezTo>
                <a:lnTo>
                  <a:pt x="14471" y="13169"/>
                </a:lnTo>
                <a:cubicBezTo>
                  <a:pt x="14846" y="13151"/>
                  <a:pt x="14846" y="12598"/>
                  <a:pt x="14471" y="12598"/>
                </a:cubicBezTo>
                <a:lnTo>
                  <a:pt x="12294" y="12598"/>
                </a:lnTo>
                <a:lnTo>
                  <a:pt x="12294" y="7156"/>
                </a:lnTo>
                <a:cubicBezTo>
                  <a:pt x="12294" y="6371"/>
                  <a:pt x="11652" y="5728"/>
                  <a:pt x="10867" y="5728"/>
                </a:cubicBezTo>
                <a:lnTo>
                  <a:pt x="9779" y="5728"/>
                </a:lnTo>
                <a:cubicBezTo>
                  <a:pt x="9636" y="5496"/>
                  <a:pt x="9457" y="5300"/>
                  <a:pt x="9226" y="5157"/>
                </a:cubicBezTo>
                <a:lnTo>
                  <a:pt x="10582" y="5157"/>
                </a:lnTo>
                <a:cubicBezTo>
                  <a:pt x="10724" y="5157"/>
                  <a:pt x="10867" y="5014"/>
                  <a:pt x="10867" y="4872"/>
                </a:cubicBezTo>
                <a:lnTo>
                  <a:pt x="10867" y="1999"/>
                </a:lnTo>
                <a:cubicBezTo>
                  <a:pt x="10867" y="893"/>
                  <a:pt x="9957" y="1"/>
                  <a:pt x="8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2" name="Google Shape;3082;p61"/>
          <p:cNvGrpSpPr/>
          <p:nvPr/>
        </p:nvGrpSpPr>
        <p:grpSpPr>
          <a:xfrm>
            <a:off x="3545450" y="3383175"/>
            <a:ext cx="373300" cy="366250"/>
            <a:chOff x="2205350" y="3383175"/>
            <a:chExt cx="373300" cy="366250"/>
          </a:xfrm>
        </p:grpSpPr>
        <p:sp>
          <p:nvSpPr>
            <p:cNvPr id="3083" name="Google Shape;3083;p61"/>
            <p:cNvSpPr/>
            <p:nvPr/>
          </p:nvSpPr>
          <p:spPr>
            <a:xfrm>
              <a:off x="2205350" y="3383175"/>
              <a:ext cx="373300" cy="366250"/>
            </a:xfrm>
            <a:custGeom>
              <a:rect b="b" l="l" r="r" t="t"/>
              <a:pathLst>
                <a:path extrusionOk="0" h="14650" w="14932">
                  <a:moveTo>
                    <a:pt x="5189" y="572"/>
                  </a:moveTo>
                  <a:cubicBezTo>
                    <a:pt x="5350" y="572"/>
                    <a:pt x="5475" y="696"/>
                    <a:pt x="5475" y="857"/>
                  </a:cubicBezTo>
                  <a:cubicBezTo>
                    <a:pt x="5466" y="1053"/>
                    <a:pt x="5328" y="1151"/>
                    <a:pt x="5189" y="1151"/>
                  </a:cubicBezTo>
                  <a:cubicBezTo>
                    <a:pt x="5051" y="1151"/>
                    <a:pt x="4913" y="1053"/>
                    <a:pt x="4904" y="857"/>
                  </a:cubicBezTo>
                  <a:cubicBezTo>
                    <a:pt x="4904" y="696"/>
                    <a:pt x="5029" y="572"/>
                    <a:pt x="5189" y="572"/>
                  </a:cubicBezTo>
                  <a:close/>
                  <a:moveTo>
                    <a:pt x="7759" y="572"/>
                  </a:moveTo>
                  <a:cubicBezTo>
                    <a:pt x="7919" y="572"/>
                    <a:pt x="8044" y="696"/>
                    <a:pt x="8044" y="857"/>
                  </a:cubicBezTo>
                  <a:cubicBezTo>
                    <a:pt x="8035" y="1053"/>
                    <a:pt x="7897" y="1151"/>
                    <a:pt x="7759" y="1151"/>
                  </a:cubicBezTo>
                  <a:cubicBezTo>
                    <a:pt x="7620" y="1151"/>
                    <a:pt x="7482" y="1053"/>
                    <a:pt x="7473" y="857"/>
                  </a:cubicBezTo>
                  <a:cubicBezTo>
                    <a:pt x="7473" y="696"/>
                    <a:pt x="7598" y="572"/>
                    <a:pt x="7759" y="572"/>
                  </a:cubicBezTo>
                  <a:close/>
                  <a:moveTo>
                    <a:pt x="13807" y="5032"/>
                  </a:moveTo>
                  <a:cubicBezTo>
                    <a:pt x="13950" y="5032"/>
                    <a:pt x="14093" y="5175"/>
                    <a:pt x="14093" y="5318"/>
                  </a:cubicBezTo>
                  <a:cubicBezTo>
                    <a:pt x="14084" y="5514"/>
                    <a:pt x="13941" y="5612"/>
                    <a:pt x="13801" y="5612"/>
                  </a:cubicBezTo>
                  <a:cubicBezTo>
                    <a:pt x="13660" y="5612"/>
                    <a:pt x="13522" y="5514"/>
                    <a:pt x="13522" y="5318"/>
                  </a:cubicBezTo>
                  <a:cubicBezTo>
                    <a:pt x="13522" y="5175"/>
                    <a:pt x="13647" y="5032"/>
                    <a:pt x="13807" y="5032"/>
                  </a:cubicBezTo>
                  <a:close/>
                  <a:moveTo>
                    <a:pt x="871" y="6754"/>
                  </a:moveTo>
                  <a:cubicBezTo>
                    <a:pt x="1010" y="6754"/>
                    <a:pt x="1148" y="6852"/>
                    <a:pt x="1157" y="7048"/>
                  </a:cubicBezTo>
                  <a:cubicBezTo>
                    <a:pt x="1157" y="7191"/>
                    <a:pt x="1032" y="7334"/>
                    <a:pt x="871" y="7334"/>
                  </a:cubicBezTo>
                  <a:cubicBezTo>
                    <a:pt x="711" y="7334"/>
                    <a:pt x="586" y="7191"/>
                    <a:pt x="586" y="7048"/>
                  </a:cubicBezTo>
                  <a:cubicBezTo>
                    <a:pt x="595" y="6852"/>
                    <a:pt x="733" y="6754"/>
                    <a:pt x="871" y="6754"/>
                  </a:cubicBezTo>
                  <a:close/>
                  <a:moveTo>
                    <a:pt x="13801" y="7610"/>
                  </a:moveTo>
                  <a:cubicBezTo>
                    <a:pt x="13941" y="7610"/>
                    <a:pt x="14084" y="7709"/>
                    <a:pt x="14093" y="7905"/>
                  </a:cubicBezTo>
                  <a:cubicBezTo>
                    <a:pt x="14093" y="8065"/>
                    <a:pt x="13950" y="8190"/>
                    <a:pt x="13807" y="8190"/>
                  </a:cubicBezTo>
                  <a:cubicBezTo>
                    <a:pt x="13647" y="8190"/>
                    <a:pt x="13522" y="8065"/>
                    <a:pt x="13522" y="7905"/>
                  </a:cubicBezTo>
                  <a:cubicBezTo>
                    <a:pt x="13522" y="7709"/>
                    <a:pt x="13660" y="7610"/>
                    <a:pt x="13801" y="7610"/>
                  </a:cubicBezTo>
                  <a:close/>
                  <a:moveTo>
                    <a:pt x="871" y="9337"/>
                  </a:moveTo>
                  <a:cubicBezTo>
                    <a:pt x="1010" y="9337"/>
                    <a:pt x="1148" y="9430"/>
                    <a:pt x="1157" y="9618"/>
                  </a:cubicBezTo>
                  <a:cubicBezTo>
                    <a:pt x="1157" y="9778"/>
                    <a:pt x="1032" y="9903"/>
                    <a:pt x="871" y="9903"/>
                  </a:cubicBezTo>
                  <a:cubicBezTo>
                    <a:pt x="711" y="9903"/>
                    <a:pt x="586" y="9778"/>
                    <a:pt x="586" y="9618"/>
                  </a:cubicBezTo>
                  <a:cubicBezTo>
                    <a:pt x="595" y="9430"/>
                    <a:pt x="733" y="9337"/>
                    <a:pt x="871" y="9337"/>
                  </a:cubicBezTo>
                  <a:close/>
                  <a:moveTo>
                    <a:pt x="10774" y="3605"/>
                  </a:moveTo>
                  <a:cubicBezTo>
                    <a:pt x="10917" y="3605"/>
                    <a:pt x="11060" y="3730"/>
                    <a:pt x="11060" y="3890"/>
                  </a:cubicBezTo>
                  <a:lnTo>
                    <a:pt x="11060" y="5603"/>
                  </a:lnTo>
                  <a:lnTo>
                    <a:pt x="10203" y="5603"/>
                  </a:lnTo>
                  <a:cubicBezTo>
                    <a:pt x="9811" y="5621"/>
                    <a:pt x="9811" y="6174"/>
                    <a:pt x="10203" y="6192"/>
                  </a:cubicBezTo>
                  <a:lnTo>
                    <a:pt x="11060" y="6192"/>
                  </a:lnTo>
                  <a:lnTo>
                    <a:pt x="11060" y="7048"/>
                  </a:lnTo>
                  <a:lnTo>
                    <a:pt x="10203" y="7048"/>
                  </a:lnTo>
                  <a:cubicBezTo>
                    <a:pt x="9811" y="7048"/>
                    <a:pt x="9811" y="7601"/>
                    <a:pt x="10203" y="7619"/>
                  </a:cubicBezTo>
                  <a:lnTo>
                    <a:pt x="11060" y="7619"/>
                  </a:lnTo>
                  <a:lnTo>
                    <a:pt x="11060" y="8476"/>
                  </a:lnTo>
                  <a:lnTo>
                    <a:pt x="10203" y="8476"/>
                  </a:lnTo>
                  <a:cubicBezTo>
                    <a:pt x="9811" y="8494"/>
                    <a:pt x="9811" y="9029"/>
                    <a:pt x="10203" y="9047"/>
                  </a:cubicBezTo>
                  <a:lnTo>
                    <a:pt x="11060" y="9047"/>
                  </a:lnTo>
                  <a:lnTo>
                    <a:pt x="11060" y="10760"/>
                  </a:lnTo>
                  <a:cubicBezTo>
                    <a:pt x="11060" y="10920"/>
                    <a:pt x="10917" y="11045"/>
                    <a:pt x="10774" y="11045"/>
                  </a:cubicBezTo>
                  <a:lnTo>
                    <a:pt x="9043" y="11045"/>
                  </a:lnTo>
                  <a:lnTo>
                    <a:pt x="9043" y="10189"/>
                  </a:lnTo>
                  <a:cubicBezTo>
                    <a:pt x="9043" y="10001"/>
                    <a:pt x="8905" y="9908"/>
                    <a:pt x="8765" y="9908"/>
                  </a:cubicBezTo>
                  <a:cubicBezTo>
                    <a:pt x="8624" y="9908"/>
                    <a:pt x="8481" y="10001"/>
                    <a:pt x="8472" y="10189"/>
                  </a:cubicBezTo>
                  <a:lnTo>
                    <a:pt x="8472" y="11045"/>
                  </a:lnTo>
                  <a:lnTo>
                    <a:pt x="7616" y="11045"/>
                  </a:lnTo>
                  <a:lnTo>
                    <a:pt x="7616" y="10189"/>
                  </a:lnTo>
                  <a:cubicBezTo>
                    <a:pt x="7607" y="10001"/>
                    <a:pt x="7469" y="9908"/>
                    <a:pt x="7330" y="9908"/>
                  </a:cubicBezTo>
                  <a:cubicBezTo>
                    <a:pt x="7192" y="9908"/>
                    <a:pt x="7054" y="10001"/>
                    <a:pt x="7045" y="10189"/>
                  </a:cubicBezTo>
                  <a:lnTo>
                    <a:pt x="7045" y="11045"/>
                  </a:lnTo>
                  <a:lnTo>
                    <a:pt x="6188" y="11045"/>
                  </a:lnTo>
                  <a:lnTo>
                    <a:pt x="6188" y="10189"/>
                  </a:lnTo>
                  <a:cubicBezTo>
                    <a:pt x="6180" y="10001"/>
                    <a:pt x="6041" y="9908"/>
                    <a:pt x="5903" y="9908"/>
                  </a:cubicBezTo>
                  <a:cubicBezTo>
                    <a:pt x="5765" y="9908"/>
                    <a:pt x="5626" y="10001"/>
                    <a:pt x="5618" y="10189"/>
                  </a:cubicBezTo>
                  <a:lnTo>
                    <a:pt x="5618" y="11045"/>
                  </a:lnTo>
                  <a:lnTo>
                    <a:pt x="3905" y="11045"/>
                  </a:lnTo>
                  <a:cubicBezTo>
                    <a:pt x="3744" y="11045"/>
                    <a:pt x="3619" y="10920"/>
                    <a:pt x="3619" y="10760"/>
                  </a:cubicBezTo>
                  <a:lnTo>
                    <a:pt x="3619" y="9047"/>
                  </a:lnTo>
                  <a:lnTo>
                    <a:pt x="4476" y="9047"/>
                  </a:lnTo>
                  <a:cubicBezTo>
                    <a:pt x="4850" y="9029"/>
                    <a:pt x="4850" y="8494"/>
                    <a:pt x="4476" y="8476"/>
                  </a:cubicBezTo>
                  <a:lnTo>
                    <a:pt x="3619" y="8476"/>
                  </a:lnTo>
                  <a:lnTo>
                    <a:pt x="3619" y="7619"/>
                  </a:lnTo>
                  <a:lnTo>
                    <a:pt x="4476" y="7619"/>
                  </a:lnTo>
                  <a:cubicBezTo>
                    <a:pt x="4850" y="7601"/>
                    <a:pt x="4850" y="7048"/>
                    <a:pt x="4476" y="7048"/>
                  </a:cubicBezTo>
                  <a:lnTo>
                    <a:pt x="3619" y="7048"/>
                  </a:lnTo>
                  <a:lnTo>
                    <a:pt x="3619" y="6192"/>
                  </a:lnTo>
                  <a:lnTo>
                    <a:pt x="4476" y="6192"/>
                  </a:lnTo>
                  <a:cubicBezTo>
                    <a:pt x="4850" y="6174"/>
                    <a:pt x="4850" y="5621"/>
                    <a:pt x="4476" y="5603"/>
                  </a:cubicBezTo>
                  <a:lnTo>
                    <a:pt x="3619" y="5603"/>
                  </a:lnTo>
                  <a:lnTo>
                    <a:pt x="3619" y="3890"/>
                  </a:lnTo>
                  <a:cubicBezTo>
                    <a:pt x="3619" y="3730"/>
                    <a:pt x="3744" y="3605"/>
                    <a:pt x="3905" y="3605"/>
                  </a:cubicBezTo>
                  <a:lnTo>
                    <a:pt x="5618" y="3605"/>
                  </a:lnTo>
                  <a:lnTo>
                    <a:pt x="5618" y="4461"/>
                  </a:lnTo>
                  <a:cubicBezTo>
                    <a:pt x="5626" y="4657"/>
                    <a:pt x="5765" y="4756"/>
                    <a:pt x="5903" y="4756"/>
                  </a:cubicBezTo>
                  <a:cubicBezTo>
                    <a:pt x="6041" y="4756"/>
                    <a:pt x="6180" y="4657"/>
                    <a:pt x="6188" y="4461"/>
                  </a:cubicBezTo>
                  <a:lnTo>
                    <a:pt x="6188" y="3605"/>
                  </a:lnTo>
                  <a:lnTo>
                    <a:pt x="7045" y="3605"/>
                  </a:lnTo>
                  <a:lnTo>
                    <a:pt x="7045" y="4461"/>
                  </a:lnTo>
                  <a:cubicBezTo>
                    <a:pt x="7054" y="4657"/>
                    <a:pt x="7192" y="4756"/>
                    <a:pt x="7330" y="4756"/>
                  </a:cubicBezTo>
                  <a:cubicBezTo>
                    <a:pt x="7469" y="4756"/>
                    <a:pt x="7607" y="4657"/>
                    <a:pt x="7616" y="4461"/>
                  </a:cubicBezTo>
                  <a:lnTo>
                    <a:pt x="7616" y="3605"/>
                  </a:lnTo>
                  <a:lnTo>
                    <a:pt x="8472" y="3605"/>
                  </a:lnTo>
                  <a:lnTo>
                    <a:pt x="8472" y="4461"/>
                  </a:lnTo>
                  <a:cubicBezTo>
                    <a:pt x="8481" y="4657"/>
                    <a:pt x="8624" y="4756"/>
                    <a:pt x="8765" y="4756"/>
                  </a:cubicBezTo>
                  <a:cubicBezTo>
                    <a:pt x="8905" y="4756"/>
                    <a:pt x="9043" y="4657"/>
                    <a:pt x="9043" y="4461"/>
                  </a:cubicBezTo>
                  <a:lnTo>
                    <a:pt x="9043" y="3605"/>
                  </a:lnTo>
                  <a:close/>
                  <a:moveTo>
                    <a:pt x="6902" y="13512"/>
                  </a:moveTo>
                  <a:cubicBezTo>
                    <a:pt x="7040" y="13512"/>
                    <a:pt x="7179" y="13606"/>
                    <a:pt x="7188" y="13793"/>
                  </a:cubicBezTo>
                  <a:cubicBezTo>
                    <a:pt x="7188" y="13953"/>
                    <a:pt x="7063" y="14078"/>
                    <a:pt x="6902" y="14078"/>
                  </a:cubicBezTo>
                  <a:cubicBezTo>
                    <a:pt x="6742" y="14078"/>
                    <a:pt x="6617" y="13953"/>
                    <a:pt x="6617" y="13793"/>
                  </a:cubicBezTo>
                  <a:cubicBezTo>
                    <a:pt x="6626" y="13606"/>
                    <a:pt x="6764" y="13512"/>
                    <a:pt x="6902" y="13512"/>
                  </a:cubicBezTo>
                  <a:close/>
                  <a:moveTo>
                    <a:pt x="9478" y="13512"/>
                  </a:moveTo>
                  <a:cubicBezTo>
                    <a:pt x="9619" y="13512"/>
                    <a:pt x="9757" y="13606"/>
                    <a:pt x="9757" y="13793"/>
                  </a:cubicBezTo>
                  <a:cubicBezTo>
                    <a:pt x="9757" y="13953"/>
                    <a:pt x="9632" y="14078"/>
                    <a:pt x="9472" y="14078"/>
                  </a:cubicBezTo>
                  <a:cubicBezTo>
                    <a:pt x="9329" y="14078"/>
                    <a:pt x="9186" y="13953"/>
                    <a:pt x="9186" y="13793"/>
                  </a:cubicBezTo>
                  <a:cubicBezTo>
                    <a:pt x="9195" y="13606"/>
                    <a:pt x="9338" y="13512"/>
                    <a:pt x="9478" y="13512"/>
                  </a:cubicBezTo>
                  <a:close/>
                  <a:moveTo>
                    <a:pt x="5189" y="1"/>
                  </a:moveTo>
                  <a:cubicBezTo>
                    <a:pt x="4226" y="18"/>
                    <a:pt x="4012" y="1339"/>
                    <a:pt x="4904" y="1678"/>
                  </a:cubicBezTo>
                  <a:lnTo>
                    <a:pt x="4904" y="3034"/>
                  </a:lnTo>
                  <a:lnTo>
                    <a:pt x="3905" y="3034"/>
                  </a:lnTo>
                  <a:cubicBezTo>
                    <a:pt x="3423" y="3034"/>
                    <a:pt x="3048" y="3426"/>
                    <a:pt x="3048" y="3890"/>
                  </a:cubicBezTo>
                  <a:lnTo>
                    <a:pt x="3048" y="7905"/>
                  </a:lnTo>
                  <a:lnTo>
                    <a:pt x="2138" y="7905"/>
                  </a:lnTo>
                  <a:lnTo>
                    <a:pt x="1639" y="7405"/>
                  </a:lnTo>
                  <a:cubicBezTo>
                    <a:pt x="1920" y="6859"/>
                    <a:pt x="1507" y="6192"/>
                    <a:pt x="895" y="6192"/>
                  </a:cubicBezTo>
                  <a:cubicBezTo>
                    <a:pt x="887" y="6192"/>
                    <a:pt x="879" y="6192"/>
                    <a:pt x="871" y="6192"/>
                  </a:cubicBezTo>
                  <a:cubicBezTo>
                    <a:pt x="390" y="6192"/>
                    <a:pt x="15" y="6567"/>
                    <a:pt x="15" y="7048"/>
                  </a:cubicBezTo>
                  <a:cubicBezTo>
                    <a:pt x="1" y="7540"/>
                    <a:pt x="418" y="7899"/>
                    <a:pt x="866" y="7899"/>
                  </a:cubicBezTo>
                  <a:cubicBezTo>
                    <a:pt x="987" y="7899"/>
                    <a:pt x="1110" y="7873"/>
                    <a:pt x="1228" y="7816"/>
                  </a:cubicBezTo>
                  <a:lnTo>
                    <a:pt x="1817" y="8387"/>
                  </a:lnTo>
                  <a:cubicBezTo>
                    <a:pt x="1871" y="8440"/>
                    <a:pt x="1942" y="8476"/>
                    <a:pt x="2013" y="8476"/>
                  </a:cubicBezTo>
                  <a:lnTo>
                    <a:pt x="3048" y="8476"/>
                  </a:lnTo>
                  <a:lnTo>
                    <a:pt x="3048" y="9332"/>
                  </a:lnTo>
                  <a:lnTo>
                    <a:pt x="1674" y="9332"/>
                  </a:lnTo>
                  <a:cubicBezTo>
                    <a:pt x="1535" y="8945"/>
                    <a:pt x="1208" y="8767"/>
                    <a:pt x="881" y="8767"/>
                  </a:cubicBezTo>
                  <a:cubicBezTo>
                    <a:pt x="453" y="8767"/>
                    <a:pt x="25" y="9072"/>
                    <a:pt x="15" y="9618"/>
                  </a:cubicBezTo>
                  <a:cubicBezTo>
                    <a:pt x="25" y="10163"/>
                    <a:pt x="453" y="10469"/>
                    <a:pt x="881" y="10469"/>
                  </a:cubicBezTo>
                  <a:cubicBezTo>
                    <a:pt x="1208" y="10469"/>
                    <a:pt x="1535" y="10290"/>
                    <a:pt x="1674" y="9903"/>
                  </a:cubicBezTo>
                  <a:lnTo>
                    <a:pt x="3048" y="9903"/>
                  </a:lnTo>
                  <a:lnTo>
                    <a:pt x="3048" y="10760"/>
                  </a:lnTo>
                  <a:cubicBezTo>
                    <a:pt x="3048" y="11241"/>
                    <a:pt x="3423" y="11616"/>
                    <a:pt x="3905" y="11616"/>
                  </a:cubicBezTo>
                  <a:lnTo>
                    <a:pt x="7759" y="11616"/>
                  </a:lnTo>
                  <a:lnTo>
                    <a:pt x="7759" y="12526"/>
                  </a:lnTo>
                  <a:lnTo>
                    <a:pt x="7277" y="13026"/>
                  </a:lnTo>
                  <a:cubicBezTo>
                    <a:pt x="7157" y="12964"/>
                    <a:pt x="7031" y="12935"/>
                    <a:pt x="6907" y="12935"/>
                  </a:cubicBezTo>
                  <a:cubicBezTo>
                    <a:pt x="6461" y="12935"/>
                    <a:pt x="6046" y="13304"/>
                    <a:pt x="6046" y="13793"/>
                  </a:cubicBezTo>
                  <a:cubicBezTo>
                    <a:pt x="6046" y="14275"/>
                    <a:pt x="6438" y="14649"/>
                    <a:pt x="6902" y="14649"/>
                  </a:cubicBezTo>
                  <a:cubicBezTo>
                    <a:pt x="6910" y="14650"/>
                    <a:pt x="6918" y="14650"/>
                    <a:pt x="6926" y="14650"/>
                  </a:cubicBezTo>
                  <a:cubicBezTo>
                    <a:pt x="7537" y="14650"/>
                    <a:pt x="7952" y="13964"/>
                    <a:pt x="7687" y="13418"/>
                  </a:cubicBezTo>
                  <a:lnTo>
                    <a:pt x="8258" y="12847"/>
                  </a:lnTo>
                  <a:cubicBezTo>
                    <a:pt x="8312" y="12794"/>
                    <a:pt x="8330" y="12722"/>
                    <a:pt x="8330" y="12651"/>
                  </a:cubicBezTo>
                  <a:lnTo>
                    <a:pt x="8330" y="11616"/>
                  </a:lnTo>
                  <a:lnTo>
                    <a:pt x="9186" y="11616"/>
                  </a:lnTo>
                  <a:lnTo>
                    <a:pt x="9186" y="12990"/>
                  </a:lnTo>
                  <a:cubicBezTo>
                    <a:pt x="8294" y="13311"/>
                    <a:pt x="8508" y="14631"/>
                    <a:pt x="9472" y="14649"/>
                  </a:cubicBezTo>
                  <a:cubicBezTo>
                    <a:pt x="10453" y="14631"/>
                    <a:pt x="10667" y="13311"/>
                    <a:pt x="9757" y="12990"/>
                  </a:cubicBezTo>
                  <a:lnTo>
                    <a:pt x="9757" y="11616"/>
                  </a:lnTo>
                  <a:lnTo>
                    <a:pt x="10774" y="11616"/>
                  </a:lnTo>
                  <a:cubicBezTo>
                    <a:pt x="11238" y="11616"/>
                    <a:pt x="11630" y="11241"/>
                    <a:pt x="11630" y="10760"/>
                  </a:cubicBezTo>
                  <a:lnTo>
                    <a:pt x="11630" y="7048"/>
                  </a:lnTo>
                  <a:lnTo>
                    <a:pt x="12540" y="7048"/>
                  </a:lnTo>
                  <a:lnTo>
                    <a:pt x="13022" y="7530"/>
                  </a:lnTo>
                  <a:cubicBezTo>
                    <a:pt x="12755" y="8083"/>
                    <a:pt x="13183" y="8761"/>
                    <a:pt x="13807" y="8761"/>
                  </a:cubicBezTo>
                  <a:cubicBezTo>
                    <a:pt x="14931" y="8708"/>
                    <a:pt x="14931" y="7084"/>
                    <a:pt x="13807" y="7048"/>
                  </a:cubicBezTo>
                  <a:cubicBezTo>
                    <a:pt x="13665" y="7048"/>
                    <a:pt x="13540" y="7066"/>
                    <a:pt x="13433" y="7120"/>
                  </a:cubicBezTo>
                  <a:lnTo>
                    <a:pt x="12862" y="6549"/>
                  </a:lnTo>
                  <a:cubicBezTo>
                    <a:pt x="12808" y="6495"/>
                    <a:pt x="12737" y="6477"/>
                    <a:pt x="12648" y="6477"/>
                  </a:cubicBezTo>
                  <a:lnTo>
                    <a:pt x="11630" y="6477"/>
                  </a:lnTo>
                  <a:lnTo>
                    <a:pt x="11630" y="5603"/>
                  </a:lnTo>
                  <a:lnTo>
                    <a:pt x="12987" y="5603"/>
                  </a:lnTo>
                  <a:cubicBezTo>
                    <a:pt x="13134" y="5999"/>
                    <a:pt x="13467" y="6182"/>
                    <a:pt x="13797" y="6182"/>
                  </a:cubicBezTo>
                  <a:cubicBezTo>
                    <a:pt x="14227" y="6182"/>
                    <a:pt x="14654" y="5872"/>
                    <a:pt x="14664" y="5318"/>
                  </a:cubicBezTo>
                  <a:cubicBezTo>
                    <a:pt x="14654" y="4772"/>
                    <a:pt x="14226" y="4467"/>
                    <a:pt x="13795" y="4467"/>
                  </a:cubicBezTo>
                  <a:cubicBezTo>
                    <a:pt x="13465" y="4467"/>
                    <a:pt x="13134" y="4645"/>
                    <a:pt x="12987" y="5032"/>
                  </a:cubicBezTo>
                  <a:lnTo>
                    <a:pt x="11630" y="5032"/>
                  </a:lnTo>
                  <a:lnTo>
                    <a:pt x="11630" y="3890"/>
                  </a:lnTo>
                  <a:cubicBezTo>
                    <a:pt x="11630" y="3426"/>
                    <a:pt x="11238" y="3034"/>
                    <a:pt x="10774" y="3034"/>
                  </a:cubicBezTo>
                  <a:lnTo>
                    <a:pt x="6902" y="3034"/>
                  </a:lnTo>
                  <a:lnTo>
                    <a:pt x="6902" y="2124"/>
                  </a:lnTo>
                  <a:lnTo>
                    <a:pt x="7384" y="1642"/>
                  </a:lnTo>
                  <a:cubicBezTo>
                    <a:pt x="7503" y="1698"/>
                    <a:pt x="7626" y="1723"/>
                    <a:pt x="7747" y="1723"/>
                  </a:cubicBezTo>
                  <a:cubicBezTo>
                    <a:pt x="8207" y="1723"/>
                    <a:pt x="8629" y="1352"/>
                    <a:pt x="8615" y="857"/>
                  </a:cubicBezTo>
                  <a:cubicBezTo>
                    <a:pt x="8615" y="393"/>
                    <a:pt x="8240" y="1"/>
                    <a:pt x="7759" y="1"/>
                  </a:cubicBezTo>
                  <a:cubicBezTo>
                    <a:pt x="7134" y="1"/>
                    <a:pt x="6706" y="679"/>
                    <a:pt x="6991" y="1232"/>
                  </a:cubicBezTo>
                  <a:lnTo>
                    <a:pt x="6420" y="1803"/>
                  </a:lnTo>
                  <a:cubicBezTo>
                    <a:pt x="6367" y="1856"/>
                    <a:pt x="6331" y="1928"/>
                    <a:pt x="6331" y="1999"/>
                  </a:cubicBezTo>
                  <a:lnTo>
                    <a:pt x="6331" y="3034"/>
                  </a:lnTo>
                  <a:lnTo>
                    <a:pt x="5475" y="3034"/>
                  </a:lnTo>
                  <a:lnTo>
                    <a:pt x="5475" y="1678"/>
                  </a:lnTo>
                  <a:cubicBezTo>
                    <a:pt x="6367" y="1339"/>
                    <a:pt x="6153" y="18"/>
                    <a:pt x="5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1"/>
            <p:cNvSpPr/>
            <p:nvPr/>
          </p:nvSpPr>
          <p:spPr>
            <a:xfrm>
              <a:off x="2338650" y="3516100"/>
              <a:ext cx="99925" cy="100400"/>
            </a:xfrm>
            <a:custGeom>
              <a:rect b="b" l="l" r="r" t="t"/>
              <a:pathLst>
                <a:path extrusionOk="0" h="4016" w="3997">
                  <a:moveTo>
                    <a:pt x="1142" y="1"/>
                  </a:moveTo>
                  <a:lnTo>
                    <a:pt x="0" y="1160"/>
                  </a:lnTo>
                  <a:lnTo>
                    <a:pt x="0" y="4015"/>
                  </a:lnTo>
                  <a:lnTo>
                    <a:pt x="3997" y="4015"/>
                  </a:lnTo>
                  <a:lnTo>
                    <a:pt x="39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1"/>
            <p:cNvSpPr/>
            <p:nvPr/>
          </p:nvSpPr>
          <p:spPr>
            <a:xfrm>
              <a:off x="2310100" y="3630750"/>
              <a:ext cx="14300" cy="14175"/>
            </a:xfrm>
            <a:custGeom>
              <a:rect b="b" l="l" r="r" t="t"/>
              <a:pathLst>
                <a:path extrusionOk="0" h="567" w="572">
                  <a:moveTo>
                    <a:pt x="286" y="0"/>
                  </a:moveTo>
                  <a:cubicBezTo>
                    <a:pt x="125" y="0"/>
                    <a:pt x="0" y="125"/>
                    <a:pt x="0" y="286"/>
                  </a:cubicBezTo>
                  <a:cubicBezTo>
                    <a:pt x="9" y="473"/>
                    <a:pt x="147" y="567"/>
                    <a:pt x="286" y="567"/>
                  </a:cubicBezTo>
                  <a:cubicBezTo>
                    <a:pt x="424" y="567"/>
                    <a:pt x="562" y="473"/>
                    <a:pt x="571" y="286"/>
                  </a:cubicBezTo>
                  <a:cubicBezTo>
                    <a:pt x="571" y="125"/>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1"/>
            <p:cNvSpPr/>
            <p:nvPr/>
          </p:nvSpPr>
          <p:spPr>
            <a:xfrm>
              <a:off x="2452825" y="3487675"/>
              <a:ext cx="14750" cy="14175"/>
            </a:xfrm>
            <a:custGeom>
              <a:rect b="b" l="l" r="r" t="t"/>
              <a:pathLst>
                <a:path extrusionOk="0" h="567" w="590">
                  <a:moveTo>
                    <a:pt x="295" y="0"/>
                  </a:moveTo>
                  <a:cubicBezTo>
                    <a:pt x="152" y="0"/>
                    <a:pt x="10" y="94"/>
                    <a:pt x="1" y="281"/>
                  </a:cubicBezTo>
                  <a:cubicBezTo>
                    <a:pt x="1" y="442"/>
                    <a:pt x="143" y="567"/>
                    <a:pt x="304" y="567"/>
                  </a:cubicBezTo>
                  <a:cubicBezTo>
                    <a:pt x="447" y="567"/>
                    <a:pt x="590" y="442"/>
                    <a:pt x="590" y="281"/>
                  </a:cubicBezTo>
                  <a:cubicBezTo>
                    <a:pt x="581" y="94"/>
                    <a:pt x="438"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1"/>
            <p:cNvSpPr/>
            <p:nvPr/>
          </p:nvSpPr>
          <p:spPr>
            <a:xfrm>
              <a:off x="2452825" y="3630750"/>
              <a:ext cx="14750" cy="14175"/>
            </a:xfrm>
            <a:custGeom>
              <a:rect b="b" l="l" r="r" t="t"/>
              <a:pathLst>
                <a:path extrusionOk="0" h="567" w="590">
                  <a:moveTo>
                    <a:pt x="304" y="0"/>
                  </a:moveTo>
                  <a:cubicBezTo>
                    <a:pt x="143" y="0"/>
                    <a:pt x="1" y="125"/>
                    <a:pt x="1" y="286"/>
                  </a:cubicBezTo>
                  <a:cubicBezTo>
                    <a:pt x="10" y="473"/>
                    <a:pt x="152" y="567"/>
                    <a:pt x="295" y="567"/>
                  </a:cubicBezTo>
                  <a:cubicBezTo>
                    <a:pt x="438" y="567"/>
                    <a:pt x="581" y="473"/>
                    <a:pt x="590" y="286"/>
                  </a:cubicBezTo>
                  <a:cubicBezTo>
                    <a:pt x="590" y="125"/>
                    <a:pt x="447"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1"/>
            <p:cNvSpPr/>
            <p:nvPr/>
          </p:nvSpPr>
          <p:spPr>
            <a:xfrm>
              <a:off x="2310100" y="3487550"/>
              <a:ext cx="14300" cy="14525"/>
            </a:xfrm>
            <a:custGeom>
              <a:rect b="b" l="l" r="r" t="t"/>
              <a:pathLst>
                <a:path extrusionOk="0" h="581" w="572">
                  <a:moveTo>
                    <a:pt x="286" y="1"/>
                  </a:moveTo>
                  <a:cubicBezTo>
                    <a:pt x="125" y="1"/>
                    <a:pt x="0" y="126"/>
                    <a:pt x="0" y="286"/>
                  </a:cubicBezTo>
                  <a:cubicBezTo>
                    <a:pt x="9" y="482"/>
                    <a:pt x="147" y="581"/>
                    <a:pt x="286" y="581"/>
                  </a:cubicBezTo>
                  <a:cubicBezTo>
                    <a:pt x="424" y="581"/>
                    <a:pt x="562" y="482"/>
                    <a:pt x="571" y="286"/>
                  </a:cubicBezTo>
                  <a:cubicBezTo>
                    <a:pt x="571" y="126"/>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9" name="Google Shape;3089;p61"/>
          <p:cNvSpPr/>
          <p:nvPr/>
        </p:nvSpPr>
        <p:spPr>
          <a:xfrm>
            <a:off x="3543125" y="2829375"/>
            <a:ext cx="371150" cy="329000"/>
          </a:xfrm>
          <a:custGeom>
            <a:rect b="b" l="l" r="r" t="t"/>
            <a:pathLst>
              <a:path extrusionOk="0" h="13160" w="14846">
                <a:moveTo>
                  <a:pt x="7423" y="563"/>
                </a:moveTo>
                <a:cubicBezTo>
                  <a:pt x="8333" y="563"/>
                  <a:pt x="9083" y="1277"/>
                  <a:pt x="9136" y="2169"/>
                </a:cubicBezTo>
                <a:lnTo>
                  <a:pt x="8779" y="1794"/>
                </a:lnTo>
                <a:cubicBezTo>
                  <a:pt x="8726" y="1741"/>
                  <a:pt x="8655" y="1705"/>
                  <a:pt x="8565" y="1705"/>
                </a:cubicBezTo>
                <a:lnTo>
                  <a:pt x="6281" y="1705"/>
                </a:lnTo>
                <a:cubicBezTo>
                  <a:pt x="6210" y="1705"/>
                  <a:pt x="6139" y="1741"/>
                  <a:pt x="6085" y="1794"/>
                </a:cubicBezTo>
                <a:lnTo>
                  <a:pt x="5711" y="2169"/>
                </a:lnTo>
                <a:cubicBezTo>
                  <a:pt x="5782" y="1277"/>
                  <a:pt x="6513" y="563"/>
                  <a:pt x="7423" y="563"/>
                </a:cubicBezTo>
                <a:close/>
                <a:moveTo>
                  <a:pt x="8458" y="2276"/>
                </a:moveTo>
                <a:lnTo>
                  <a:pt x="9136" y="2972"/>
                </a:lnTo>
                <a:lnTo>
                  <a:pt x="9136" y="3436"/>
                </a:lnTo>
                <a:cubicBezTo>
                  <a:pt x="9092" y="4569"/>
                  <a:pt x="8258" y="5135"/>
                  <a:pt x="7423" y="5135"/>
                </a:cubicBezTo>
                <a:cubicBezTo>
                  <a:pt x="6589" y="5135"/>
                  <a:pt x="5755" y="4569"/>
                  <a:pt x="5711" y="3436"/>
                </a:cubicBezTo>
                <a:lnTo>
                  <a:pt x="5711" y="2972"/>
                </a:lnTo>
                <a:lnTo>
                  <a:pt x="6406" y="2276"/>
                </a:lnTo>
                <a:close/>
                <a:moveTo>
                  <a:pt x="7994" y="5648"/>
                </a:moveTo>
                <a:lnTo>
                  <a:pt x="7994" y="6290"/>
                </a:lnTo>
                <a:cubicBezTo>
                  <a:pt x="7977" y="6674"/>
                  <a:pt x="7700" y="6866"/>
                  <a:pt x="7423" y="6866"/>
                </a:cubicBezTo>
                <a:cubicBezTo>
                  <a:pt x="7147" y="6866"/>
                  <a:pt x="6870" y="6674"/>
                  <a:pt x="6852" y="6290"/>
                </a:cubicBezTo>
                <a:lnTo>
                  <a:pt x="6852" y="5648"/>
                </a:lnTo>
                <a:cubicBezTo>
                  <a:pt x="7031" y="5684"/>
                  <a:pt x="7227" y="5719"/>
                  <a:pt x="7423" y="5719"/>
                </a:cubicBezTo>
                <a:cubicBezTo>
                  <a:pt x="7620" y="5719"/>
                  <a:pt x="7816" y="5684"/>
                  <a:pt x="7994" y="5648"/>
                </a:cubicBezTo>
                <a:close/>
                <a:moveTo>
                  <a:pt x="6281" y="5470"/>
                </a:moveTo>
                <a:lnTo>
                  <a:pt x="6281" y="7682"/>
                </a:lnTo>
                <a:cubicBezTo>
                  <a:pt x="5140" y="7379"/>
                  <a:pt x="5140" y="5773"/>
                  <a:pt x="6281" y="5470"/>
                </a:cubicBezTo>
                <a:close/>
                <a:moveTo>
                  <a:pt x="8565" y="5470"/>
                </a:moveTo>
                <a:cubicBezTo>
                  <a:pt x="9065" y="5595"/>
                  <a:pt x="9422" y="6058"/>
                  <a:pt x="9422" y="6576"/>
                </a:cubicBezTo>
                <a:cubicBezTo>
                  <a:pt x="9422" y="7111"/>
                  <a:pt x="9065" y="7557"/>
                  <a:pt x="8565" y="7682"/>
                </a:cubicBezTo>
                <a:lnTo>
                  <a:pt x="8565" y="5470"/>
                </a:lnTo>
                <a:close/>
                <a:moveTo>
                  <a:pt x="4872" y="6290"/>
                </a:moveTo>
                <a:cubicBezTo>
                  <a:pt x="4729" y="7111"/>
                  <a:pt x="5229" y="7932"/>
                  <a:pt x="5996" y="8200"/>
                </a:cubicBezTo>
                <a:lnTo>
                  <a:pt x="5996" y="12589"/>
                </a:lnTo>
                <a:lnTo>
                  <a:pt x="4854" y="12589"/>
                </a:lnTo>
                <a:lnTo>
                  <a:pt x="4854" y="8289"/>
                </a:lnTo>
                <a:cubicBezTo>
                  <a:pt x="4845" y="8101"/>
                  <a:pt x="4707" y="8008"/>
                  <a:pt x="4569" y="8008"/>
                </a:cubicBezTo>
                <a:cubicBezTo>
                  <a:pt x="4430" y="8008"/>
                  <a:pt x="4292" y="8101"/>
                  <a:pt x="4283" y="8289"/>
                </a:cubicBezTo>
                <a:lnTo>
                  <a:pt x="4283" y="12589"/>
                </a:lnTo>
                <a:lnTo>
                  <a:pt x="3141" y="12589"/>
                </a:lnTo>
                <a:lnTo>
                  <a:pt x="3141" y="12018"/>
                </a:lnTo>
                <a:lnTo>
                  <a:pt x="3427" y="12018"/>
                </a:lnTo>
                <a:cubicBezTo>
                  <a:pt x="3801" y="12000"/>
                  <a:pt x="3801" y="11465"/>
                  <a:pt x="3427" y="11447"/>
                </a:cubicBezTo>
                <a:lnTo>
                  <a:pt x="3141" y="11447"/>
                </a:lnTo>
                <a:lnTo>
                  <a:pt x="3141" y="10876"/>
                </a:lnTo>
                <a:lnTo>
                  <a:pt x="3427" y="10876"/>
                </a:lnTo>
                <a:cubicBezTo>
                  <a:pt x="3801" y="10858"/>
                  <a:pt x="3801" y="10305"/>
                  <a:pt x="3427" y="10305"/>
                </a:cubicBezTo>
                <a:lnTo>
                  <a:pt x="3141" y="10305"/>
                </a:lnTo>
                <a:lnTo>
                  <a:pt x="3141" y="9716"/>
                </a:lnTo>
                <a:lnTo>
                  <a:pt x="3427" y="9716"/>
                </a:lnTo>
                <a:cubicBezTo>
                  <a:pt x="3801" y="9716"/>
                  <a:pt x="3801" y="9163"/>
                  <a:pt x="3427" y="9145"/>
                </a:cubicBezTo>
                <a:lnTo>
                  <a:pt x="3141" y="9145"/>
                </a:lnTo>
                <a:lnTo>
                  <a:pt x="3141" y="7147"/>
                </a:lnTo>
                <a:cubicBezTo>
                  <a:pt x="3141" y="6683"/>
                  <a:pt x="3516" y="6290"/>
                  <a:pt x="3998" y="6290"/>
                </a:cubicBezTo>
                <a:close/>
                <a:moveTo>
                  <a:pt x="10867" y="6290"/>
                </a:moveTo>
                <a:cubicBezTo>
                  <a:pt x="11331" y="6290"/>
                  <a:pt x="11723" y="6683"/>
                  <a:pt x="11723" y="7147"/>
                </a:cubicBezTo>
                <a:lnTo>
                  <a:pt x="11723" y="9145"/>
                </a:lnTo>
                <a:lnTo>
                  <a:pt x="11438" y="9145"/>
                </a:lnTo>
                <a:cubicBezTo>
                  <a:pt x="11045" y="9163"/>
                  <a:pt x="11045" y="9716"/>
                  <a:pt x="11438" y="9716"/>
                </a:cubicBezTo>
                <a:lnTo>
                  <a:pt x="11723" y="9716"/>
                </a:lnTo>
                <a:lnTo>
                  <a:pt x="11723" y="10305"/>
                </a:lnTo>
                <a:lnTo>
                  <a:pt x="11438" y="10305"/>
                </a:lnTo>
                <a:cubicBezTo>
                  <a:pt x="11045" y="10305"/>
                  <a:pt x="11045" y="10858"/>
                  <a:pt x="11438" y="10876"/>
                </a:cubicBezTo>
                <a:lnTo>
                  <a:pt x="11723" y="10876"/>
                </a:lnTo>
                <a:lnTo>
                  <a:pt x="11723" y="11447"/>
                </a:lnTo>
                <a:lnTo>
                  <a:pt x="11438" y="11447"/>
                </a:lnTo>
                <a:cubicBezTo>
                  <a:pt x="11045" y="11465"/>
                  <a:pt x="11045" y="12000"/>
                  <a:pt x="11438" y="12018"/>
                </a:cubicBezTo>
                <a:lnTo>
                  <a:pt x="11723" y="12018"/>
                </a:lnTo>
                <a:lnTo>
                  <a:pt x="11723" y="12589"/>
                </a:lnTo>
                <a:lnTo>
                  <a:pt x="10582" y="12589"/>
                </a:lnTo>
                <a:lnTo>
                  <a:pt x="10582" y="8289"/>
                </a:lnTo>
                <a:cubicBezTo>
                  <a:pt x="10573" y="8101"/>
                  <a:pt x="10430" y="8008"/>
                  <a:pt x="10289" y="8008"/>
                </a:cubicBezTo>
                <a:cubicBezTo>
                  <a:pt x="10149" y="8008"/>
                  <a:pt x="10011" y="8101"/>
                  <a:pt x="10011" y="8289"/>
                </a:cubicBezTo>
                <a:lnTo>
                  <a:pt x="10011" y="12589"/>
                </a:lnTo>
                <a:lnTo>
                  <a:pt x="8851" y="12589"/>
                </a:lnTo>
                <a:lnTo>
                  <a:pt x="8851" y="8200"/>
                </a:lnTo>
                <a:cubicBezTo>
                  <a:pt x="9618" y="7932"/>
                  <a:pt x="10118" y="7111"/>
                  <a:pt x="9975" y="6290"/>
                </a:cubicBezTo>
                <a:close/>
                <a:moveTo>
                  <a:pt x="7423" y="1"/>
                </a:moveTo>
                <a:cubicBezTo>
                  <a:pt x="6313" y="1"/>
                  <a:pt x="5202" y="759"/>
                  <a:pt x="5140" y="2276"/>
                </a:cubicBezTo>
                <a:lnTo>
                  <a:pt x="5140" y="3436"/>
                </a:lnTo>
                <a:cubicBezTo>
                  <a:pt x="5140" y="4060"/>
                  <a:pt x="5389" y="4631"/>
                  <a:pt x="5800" y="5041"/>
                </a:cubicBezTo>
                <a:cubicBezTo>
                  <a:pt x="5496" y="5184"/>
                  <a:pt x="5247" y="5434"/>
                  <a:pt x="5086" y="5719"/>
                </a:cubicBezTo>
                <a:lnTo>
                  <a:pt x="3998" y="5719"/>
                </a:lnTo>
                <a:cubicBezTo>
                  <a:pt x="3195" y="5719"/>
                  <a:pt x="2552" y="6362"/>
                  <a:pt x="2552" y="7147"/>
                </a:cubicBezTo>
                <a:lnTo>
                  <a:pt x="2552" y="12589"/>
                </a:lnTo>
                <a:lnTo>
                  <a:pt x="393" y="12589"/>
                </a:lnTo>
                <a:cubicBezTo>
                  <a:pt x="1" y="12607"/>
                  <a:pt x="1" y="13142"/>
                  <a:pt x="393" y="13160"/>
                </a:cubicBezTo>
                <a:lnTo>
                  <a:pt x="14471" y="13160"/>
                </a:lnTo>
                <a:cubicBezTo>
                  <a:pt x="14846" y="13142"/>
                  <a:pt x="14846" y="12607"/>
                  <a:pt x="14471" y="12589"/>
                </a:cubicBezTo>
                <a:lnTo>
                  <a:pt x="12294" y="12589"/>
                </a:lnTo>
                <a:lnTo>
                  <a:pt x="12294" y="7147"/>
                </a:lnTo>
                <a:cubicBezTo>
                  <a:pt x="12294" y="6362"/>
                  <a:pt x="11652" y="5719"/>
                  <a:pt x="10867" y="5719"/>
                </a:cubicBezTo>
                <a:lnTo>
                  <a:pt x="9779" y="5719"/>
                </a:lnTo>
                <a:cubicBezTo>
                  <a:pt x="9600" y="5434"/>
                  <a:pt x="9350" y="5184"/>
                  <a:pt x="9047" y="5041"/>
                </a:cubicBezTo>
                <a:cubicBezTo>
                  <a:pt x="9457" y="4631"/>
                  <a:pt x="9707" y="4060"/>
                  <a:pt x="9707" y="3436"/>
                </a:cubicBezTo>
                <a:lnTo>
                  <a:pt x="9707" y="2276"/>
                </a:lnTo>
                <a:cubicBezTo>
                  <a:pt x="9645" y="759"/>
                  <a:pt x="8534" y="1"/>
                  <a:pt x="7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0" name="Google Shape;3090;p61"/>
          <p:cNvGrpSpPr/>
          <p:nvPr/>
        </p:nvGrpSpPr>
        <p:grpSpPr>
          <a:xfrm>
            <a:off x="2981525" y="1703300"/>
            <a:ext cx="366250" cy="280600"/>
            <a:chOff x="2981525" y="1703300"/>
            <a:chExt cx="366250" cy="280600"/>
          </a:xfrm>
        </p:grpSpPr>
        <p:sp>
          <p:nvSpPr>
            <p:cNvPr id="3091" name="Google Shape;3091;p61"/>
            <p:cNvSpPr/>
            <p:nvPr/>
          </p:nvSpPr>
          <p:spPr>
            <a:xfrm>
              <a:off x="2981525" y="1703300"/>
              <a:ext cx="366250" cy="280600"/>
            </a:xfrm>
            <a:custGeom>
              <a:rect b="b" l="l" r="r" t="t"/>
              <a:pathLst>
                <a:path extrusionOk="0" h="11224" w="14650">
                  <a:moveTo>
                    <a:pt x="4587" y="589"/>
                  </a:moveTo>
                  <a:lnTo>
                    <a:pt x="4587" y="1731"/>
                  </a:lnTo>
                  <a:lnTo>
                    <a:pt x="572" y="1731"/>
                  </a:lnTo>
                  <a:lnTo>
                    <a:pt x="572" y="589"/>
                  </a:lnTo>
                  <a:close/>
                  <a:moveTo>
                    <a:pt x="12598" y="589"/>
                  </a:moveTo>
                  <a:lnTo>
                    <a:pt x="12598" y="1731"/>
                  </a:lnTo>
                  <a:lnTo>
                    <a:pt x="5157" y="1731"/>
                  </a:lnTo>
                  <a:lnTo>
                    <a:pt x="5157" y="589"/>
                  </a:lnTo>
                  <a:close/>
                  <a:moveTo>
                    <a:pt x="14079" y="2070"/>
                  </a:moveTo>
                  <a:lnTo>
                    <a:pt x="14079" y="3212"/>
                  </a:lnTo>
                  <a:lnTo>
                    <a:pt x="13169" y="3212"/>
                  </a:lnTo>
                  <a:lnTo>
                    <a:pt x="13169" y="2070"/>
                  </a:lnTo>
                  <a:close/>
                  <a:moveTo>
                    <a:pt x="12598" y="2302"/>
                  </a:moveTo>
                  <a:lnTo>
                    <a:pt x="12598" y="9171"/>
                  </a:lnTo>
                  <a:lnTo>
                    <a:pt x="572" y="9171"/>
                  </a:lnTo>
                  <a:lnTo>
                    <a:pt x="572" y="2302"/>
                  </a:lnTo>
                  <a:close/>
                  <a:moveTo>
                    <a:pt x="14079" y="3783"/>
                  </a:moveTo>
                  <a:lnTo>
                    <a:pt x="14079" y="10652"/>
                  </a:lnTo>
                  <a:lnTo>
                    <a:pt x="2071" y="10652"/>
                  </a:lnTo>
                  <a:lnTo>
                    <a:pt x="2071" y="9742"/>
                  </a:lnTo>
                  <a:lnTo>
                    <a:pt x="12883" y="9742"/>
                  </a:lnTo>
                  <a:cubicBezTo>
                    <a:pt x="13044" y="9742"/>
                    <a:pt x="13169" y="9617"/>
                    <a:pt x="13169" y="9457"/>
                  </a:cubicBezTo>
                  <a:lnTo>
                    <a:pt x="13169" y="3783"/>
                  </a:lnTo>
                  <a:close/>
                  <a:moveTo>
                    <a:pt x="286" y="0"/>
                  </a:moveTo>
                  <a:cubicBezTo>
                    <a:pt x="126" y="0"/>
                    <a:pt x="1" y="143"/>
                    <a:pt x="1" y="304"/>
                  </a:cubicBezTo>
                  <a:lnTo>
                    <a:pt x="1" y="9457"/>
                  </a:lnTo>
                  <a:cubicBezTo>
                    <a:pt x="1" y="9617"/>
                    <a:pt x="126" y="9742"/>
                    <a:pt x="286" y="9742"/>
                  </a:cubicBezTo>
                  <a:lnTo>
                    <a:pt x="1500" y="9742"/>
                  </a:lnTo>
                  <a:lnTo>
                    <a:pt x="1500" y="10938"/>
                  </a:lnTo>
                  <a:cubicBezTo>
                    <a:pt x="1500" y="11098"/>
                    <a:pt x="1625" y="11223"/>
                    <a:pt x="1785" y="11223"/>
                  </a:cubicBezTo>
                  <a:lnTo>
                    <a:pt x="14364" y="11223"/>
                  </a:lnTo>
                  <a:cubicBezTo>
                    <a:pt x="14525" y="11223"/>
                    <a:pt x="14650" y="11098"/>
                    <a:pt x="14650" y="10938"/>
                  </a:cubicBezTo>
                  <a:lnTo>
                    <a:pt x="14650" y="1784"/>
                  </a:lnTo>
                  <a:cubicBezTo>
                    <a:pt x="14650" y="1624"/>
                    <a:pt x="14525" y="1499"/>
                    <a:pt x="14364" y="1499"/>
                  </a:cubicBezTo>
                  <a:lnTo>
                    <a:pt x="13169" y="1499"/>
                  </a:lnTo>
                  <a:lnTo>
                    <a:pt x="13169" y="304"/>
                  </a:lnTo>
                  <a:cubicBezTo>
                    <a:pt x="13169" y="143"/>
                    <a:pt x="13044" y="0"/>
                    <a:pt x="12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1"/>
            <p:cNvSpPr/>
            <p:nvPr/>
          </p:nvSpPr>
          <p:spPr>
            <a:xfrm>
              <a:off x="3010075" y="1724925"/>
              <a:ext cx="14300" cy="14525"/>
            </a:xfrm>
            <a:custGeom>
              <a:rect b="b" l="l" r="r" t="t"/>
              <a:pathLst>
                <a:path extrusionOk="0" h="581" w="572">
                  <a:moveTo>
                    <a:pt x="293" y="1"/>
                  </a:moveTo>
                  <a:cubicBezTo>
                    <a:pt x="153" y="1"/>
                    <a:pt x="10" y="99"/>
                    <a:pt x="1" y="295"/>
                  </a:cubicBezTo>
                  <a:cubicBezTo>
                    <a:pt x="1" y="456"/>
                    <a:pt x="144" y="580"/>
                    <a:pt x="286" y="580"/>
                  </a:cubicBezTo>
                  <a:cubicBezTo>
                    <a:pt x="447" y="580"/>
                    <a:pt x="572" y="456"/>
                    <a:pt x="572" y="295"/>
                  </a:cubicBezTo>
                  <a:cubicBezTo>
                    <a:pt x="572" y="99"/>
                    <a:pt x="434"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1"/>
            <p:cNvSpPr/>
            <p:nvPr/>
          </p:nvSpPr>
          <p:spPr>
            <a:xfrm>
              <a:off x="3039075" y="1724925"/>
              <a:ext cx="14300" cy="14525"/>
            </a:xfrm>
            <a:custGeom>
              <a:rect b="b" l="l" r="r" t="t"/>
              <a:pathLst>
                <a:path extrusionOk="0" h="581" w="572">
                  <a:moveTo>
                    <a:pt x="279" y="1"/>
                  </a:moveTo>
                  <a:cubicBezTo>
                    <a:pt x="139" y="1"/>
                    <a:pt x="1" y="99"/>
                    <a:pt x="1" y="295"/>
                  </a:cubicBezTo>
                  <a:cubicBezTo>
                    <a:pt x="1" y="456"/>
                    <a:pt x="126" y="580"/>
                    <a:pt x="286" y="580"/>
                  </a:cubicBezTo>
                  <a:cubicBezTo>
                    <a:pt x="429" y="580"/>
                    <a:pt x="572" y="456"/>
                    <a:pt x="572" y="295"/>
                  </a:cubicBezTo>
                  <a:cubicBezTo>
                    <a:pt x="563" y="99"/>
                    <a:pt x="420" y="1"/>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1"/>
            <p:cNvSpPr/>
            <p:nvPr/>
          </p:nvSpPr>
          <p:spPr>
            <a:xfrm>
              <a:off x="3067625" y="1724925"/>
              <a:ext cx="14300" cy="14525"/>
            </a:xfrm>
            <a:custGeom>
              <a:rect b="b" l="l" r="r" t="t"/>
              <a:pathLst>
                <a:path extrusionOk="0" h="581" w="572">
                  <a:moveTo>
                    <a:pt x="286" y="1"/>
                  </a:moveTo>
                  <a:cubicBezTo>
                    <a:pt x="148" y="1"/>
                    <a:pt x="10" y="99"/>
                    <a:pt x="1" y="295"/>
                  </a:cubicBezTo>
                  <a:cubicBezTo>
                    <a:pt x="1" y="456"/>
                    <a:pt x="126" y="580"/>
                    <a:pt x="286" y="580"/>
                  </a:cubicBezTo>
                  <a:cubicBezTo>
                    <a:pt x="447" y="580"/>
                    <a:pt x="572" y="456"/>
                    <a:pt x="572" y="295"/>
                  </a:cubicBezTo>
                  <a:cubicBezTo>
                    <a:pt x="563" y="99"/>
                    <a:pt x="424"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1"/>
            <p:cNvSpPr/>
            <p:nvPr/>
          </p:nvSpPr>
          <p:spPr>
            <a:xfrm>
              <a:off x="3053350" y="1782250"/>
              <a:ext cx="42850" cy="57125"/>
            </a:xfrm>
            <a:custGeom>
              <a:rect b="b" l="l" r="r" t="t"/>
              <a:pathLst>
                <a:path extrusionOk="0" h="2285" w="1714">
                  <a:moveTo>
                    <a:pt x="1143" y="571"/>
                  </a:moveTo>
                  <a:lnTo>
                    <a:pt x="1143" y="1713"/>
                  </a:lnTo>
                  <a:lnTo>
                    <a:pt x="572" y="1713"/>
                  </a:lnTo>
                  <a:lnTo>
                    <a:pt x="572" y="571"/>
                  </a:lnTo>
                  <a:close/>
                  <a:moveTo>
                    <a:pt x="286" y="0"/>
                  </a:moveTo>
                  <a:cubicBezTo>
                    <a:pt x="126" y="0"/>
                    <a:pt x="1" y="125"/>
                    <a:pt x="1" y="286"/>
                  </a:cubicBezTo>
                  <a:lnTo>
                    <a:pt x="1" y="1999"/>
                  </a:lnTo>
                  <a:cubicBezTo>
                    <a:pt x="1" y="2159"/>
                    <a:pt x="126" y="2284"/>
                    <a:pt x="286" y="2284"/>
                  </a:cubicBezTo>
                  <a:lnTo>
                    <a:pt x="1428" y="2284"/>
                  </a:lnTo>
                  <a:cubicBezTo>
                    <a:pt x="1589" y="2284"/>
                    <a:pt x="1714" y="2159"/>
                    <a:pt x="1714" y="1999"/>
                  </a:cubicBezTo>
                  <a:lnTo>
                    <a:pt x="1714" y="286"/>
                  </a:lnTo>
                  <a:cubicBezTo>
                    <a:pt x="1714" y="125"/>
                    <a:pt x="1589" y="0"/>
                    <a:pt x="1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1"/>
            <p:cNvSpPr/>
            <p:nvPr/>
          </p:nvSpPr>
          <p:spPr>
            <a:xfrm>
              <a:off x="3139000" y="1782250"/>
              <a:ext cx="42850" cy="57125"/>
            </a:xfrm>
            <a:custGeom>
              <a:rect b="b" l="l" r="r" t="t"/>
              <a:pathLst>
                <a:path extrusionOk="0" h="2285" w="1714">
                  <a:moveTo>
                    <a:pt x="1142" y="571"/>
                  </a:moveTo>
                  <a:lnTo>
                    <a:pt x="1142" y="1713"/>
                  </a:lnTo>
                  <a:lnTo>
                    <a:pt x="571" y="1713"/>
                  </a:lnTo>
                  <a:lnTo>
                    <a:pt x="571" y="571"/>
                  </a:lnTo>
                  <a:close/>
                  <a:moveTo>
                    <a:pt x="286" y="0"/>
                  </a:moveTo>
                  <a:cubicBezTo>
                    <a:pt x="125" y="0"/>
                    <a:pt x="0" y="125"/>
                    <a:pt x="0" y="286"/>
                  </a:cubicBezTo>
                  <a:lnTo>
                    <a:pt x="0" y="1999"/>
                  </a:lnTo>
                  <a:cubicBezTo>
                    <a:pt x="0" y="2159"/>
                    <a:pt x="125" y="2284"/>
                    <a:pt x="286" y="2284"/>
                  </a:cubicBezTo>
                  <a:lnTo>
                    <a:pt x="1428" y="2284"/>
                  </a:lnTo>
                  <a:cubicBezTo>
                    <a:pt x="1588" y="2284"/>
                    <a:pt x="1713" y="2159"/>
                    <a:pt x="1713" y="1999"/>
                  </a:cubicBezTo>
                  <a:lnTo>
                    <a:pt x="1713" y="286"/>
                  </a:lnTo>
                  <a:cubicBezTo>
                    <a:pt x="1713" y="125"/>
                    <a:pt x="1588" y="0"/>
                    <a:pt x="1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1"/>
            <p:cNvSpPr/>
            <p:nvPr/>
          </p:nvSpPr>
          <p:spPr>
            <a:xfrm>
              <a:off x="3110450" y="1782350"/>
              <a:ext cx="14300" cy="57025"/>
            </a:xfrm>
            <a:custGeom>
              <a:rect b="b" l="l" r="r" t="t"/>
              <a:pathLst>
                <a:path extrusionOk="0" h="2281" w="572">
                  <a:moveTo>
                    <a:pt x="286" y="1"/>
                  </a:moveTo>
                  <a:cubicBezTo>
                    <a:pt x="148" y="1"/>
                    <a:pt x="9" y="94"/>
                    <a:pt x="0" y="282"/>
                  </a:cubicBezTo>
                  <a:lnTo>
                    <a:pt x="0" y="1995"/>
                  </a:lnTo>
                  <a:cubicBezTo>
                    <a:pt x="0" y="2155"/>
                    <a:pt x="125" y="2280"/>
                    <a:pt x="286" y="2280"/>
                  </a:cubicBezTo>
                  <a:cubicBezTo>
                    <a:pt x="447" y="2280"/>
                    <a:pt x="571" y="2155"/>
                    <a:pt x="571" y="1995"/>
                  </a:cubicBezTo>
                  <a:lnTo>
                    <a:pt x="571" y="282"/>
                  </a:lnTo>
                  <a:cubicBezTo>
                    <a:pt x="563" y="94"/>
                    <a:pt x="424"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1"/>
            <p:cNvSpPr/>
            <p:nvPr/>
          </p:nvSpPr>
          <p:spPr>
            <a:xfrm>
              <a:off x="3196100" y="1782250"/>
              <a:ext cx="43300" cy="57125"/>
            </a:xfrm>
            <a:custGeom>
              <a:rect b="b" l="l" r="r" t="t"/>
              <a:pathLst>
                <a:path extrusionOk="0" h="2285" w="1732">
                  <a:moveTo>
                    <a:pt x="1142" y="571"/>
                  </a:moveTo>
                  <a:lnTo>
                    <a:pt x="1142" y="1713"/>
                  </a:lnTo>
                  <a:lnTo>
                    <a:pt x="571" y="1713"/>
                  </a:lnTo>
                  <a:lnTo>
                    <a:pt x="571" y="571"/>
                  </a:lnTo>
                  <a:close/>
                  <a:moveTo>
                    <a:pt x="286" y="0"/>
                  </a:moveTo>
                  <a:cubicBezTo>
                    <a:pt x="143" y="0"/>
                    <a:pt x="0" y="125"/>
                    <a:pt x="0" y="286"/>
                  </a:cubicBezTo>
                  <a:lnTo>
                    <a:pt x="0" y="1999"/>
                  </a:lnTo>
                  <a:cubicBezTo>
                    <a:pt x="0" y="2159"/>
                    <a:pt x="143" y="2284"/>
                    <a:pt x="286" y="2284"/>
                  </a:cubicBezTo>
                  <a:lnTo>
                    <a:pt x="1446" y="2284"/>
                  </a:lnTo>
                  <a:cubicBezTo>
                    <a:pt x="1588" y="2284"/>
                    <a:pt x="1731" y="2159"/>
                    <a:pt x="1731" y="1999"/>
                  </a:cubicBezTo>
                  <a:lnTo>
                    <a:pt x="1731" y="286"/>
                  </a:lnTo>
                  <a:cubicBezTo>
                    <a:pt x="1731" y="125"/>
                    <a:pt x="1588" y="0"/>
                    <a:pt x="1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1"/>
            <p:cNvSpPr/>
            <p:nvPr/>
          </p:nvSpPr>
          <p:spPr>
            <a:xfrm>
              <a:off x="3053350" y="1853625"/>
              <a:ext cx="42850" cy="57550"/>
            </a:xfrm>
            <a:custGeom>
              <a:rect b="b" l="l" r="r" t="t"/>
              <a:pathLst>
                <a:path extrusionOk="0" h="2302" w="1714">
                  <a:moveTo>
                    <a:pt x="1143" y="571"/>
                  </a:moveTo>
                  <a:lnTo>
                    <a:pt x="1143" y="1713"/>
                  </a:lnTo>
                  <a:lnTo>
                    <a:pt x="572" y="1713"/>
                  </a:lnTo>
                  <a:lnTo>
                    <a:pt x="572" y="571"/>
                  </a:lnTo>
                  <a:close/>
                  <a:moveTo>
                    <a:pt x="286" y="0"/>
                  </a:moveTo>
                  <a:cubicBezTo>
                    <a:pt x="126" y="0"/>
                    <a:pt x="1" y="125"/>
                    <a:pt x="1" y="286"/>
                  </a:cubicBezTo>
                  <a:lnTo>
                    <a:pt x="1" y="2016"/>
                  </a:lnTo>
                  <a:cubicBezTo>
                    <a:pt x="1" y="2159"/>
                    <a:pt x="126" y="2302"/>
                    <a:pt x="286" y="2302"/>
                  </a:cubicBezTo>
                  <a:lnTo>
                    <a:pt x="1428" y="2302"/>
                  </a:lnTo>
                  <a:cubicBezTo>
                    <a:pt x="1589" y="2302"/>
                    <a:pt x="1714" y="2159"/>
                    <a:pt x="1714" y="2016"/>
                  </a:cubicBezTo>
                  <a:lnTo>
                    <a:pt x="1714" y="286"/>
                  </a:lnTo>
                  <a:cubicBezTo>
                    <a:pt x="1714" y="125"/>
                    <a:pt x="1589" y="0"/>
                    <a:pt x="1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1"/>
            <p:cNvSpPr/>
            <p:nvPr/>
          </p:nvSpPr>
          <p:spPr>
            <a:xfrm>
              <a:off x="3167550" y="1853625"/>
              <a:ext cx="42850" cy="57550"/>
            </a:xfrm>
            <a:custGeom>
              <a:rect b="b" l="l" r="r" t="t"/>
              <a:pathLst>
                <a:path extrusionOk="0" h="2302" w="1714">
                  <a:moveTo>
                    <a:pt x="1142" y="571"/>
                  </a:moveTo>
                  <a:lnTo>
                    <a:pt x="1142" y="1713"/>
                  </a:lnTo>
                  <a:lnTo>
                    <a:pt x="571" y="1713"/>
                  </a:lnTo>
                  <a:lnTo>
                    <a:pt x="571" y="571"/>
                  </a:lnTo>
                  <a:close/>
                  <a:moveTo>
                    <a:pt x="286" y="0"/>
                  </a:moveTo>
                  <a:cubicBezTo>
                    <a:pt x="125" y="0"/>
                    <a:pt x="0" y="125"/>
                    <a:pt x="0" y="286"/>
                  </a:cubicBezTo>
                  <a:lnTo>
                    <a:pt x="0" y="2016"/>
                  </a:lnTo>
                  <a:cubicBezTo>
                    <a:pt x="0" y="2159"/>
                    <a:pt x="125" y="2302"/>
                    <a:pt x="286" y="2302"/>
                  </a:cubicBezTo>
                  <a:lnTo>
                    <a:pt x="1428" y="2302"/>
                  </a:lnTo>
                  <a:cubicBezTo>
                    <a:pt x="1588" y="2302"/>
                    <a:pt x="1713" y="2159"/>
                    <a:pt x="1713" y="2016"/>
                  </a:cubicBezTo>
                  <a:lnTo>
                    <a:pt x="1713" y="286"/>
                  </a:lnTo>
                  <a:cubicBezTo>
                    <a:pt x="1713" y="125"/>
                    <a:pt x="1588" y="0"/>
                    <a:pt x="1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1"/>
            <p:cNvSpPr/>
            <p:nvPr/>
          </p:nvSpPr>
          <p:spPr>
            <a:xfrm>
              <a:off x="3110450" y="1853725"/>
              <a:ext cx="14300" cy="57450"/>
            </a:xfrm>
            <a:custGeom>
              <a:rect b="b" l="l" r="r" t="t"/>
              <a:pathLst>
                <a:path extrusionOk="0" h="2298" w="572">
                  <a:moveTo>
                    <a:pt x="286" y="1"/>
                  </a:moveTo>
                  <a:cubicBezTo>
                    <a:pt x="148" y="1"/>
                    <a:pt x="9" y="94"/>
                    <a:pt x="0" y="282"/>
                  </a:cubicBezTo>
                  <a:lnTo>
                    <a:pt x="0" y="2012"/>
                  </a:lnTo>
                  <a:cubicBezTo>
                    <a:pt x="0" y="2155"/>
                    <a:pt x="125" y="2298"/>
                    <a:pt x="286" y="2298"/>
                  </a:cubicBezTo>
                  <a:cubicBezTo>
                    <a:pt x="447" y="2298"/>
                    <a:pt x="571" y="2155"/>
                    <a:pt x="571" y="2012"/>
                  </a:cubicBezTo>
                  <a:lnTo>
                    <a:pt x="571" y="282"/>
                  </a:lnTo>
                  <a:cubicBezTo>
                    <a:pt x="563" y="94"/>
                    <a:pt x="424"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1"/>
            <p:cNvSpPr/>
            <p:nvPr/>
          </p:nvSpPr>
          <p:spPr>
            <a:xfrm>
              <a:off x="3139000" y="1853725"/>
              <a:ext cx="14300" cy="57450"/>
            </a:xfrm>
            <a:custGeom>
              <a:rect b="b" l="l" r="r" t="t"/>
              <a:pathLst>
                <a:path extrusionOk="0" h="2298" w="572">
                  <a:moveTo>
                    <a:pt x="286" y="1"/>
                  </a:moveTo>
                  <a:cubicBezTo>
                    <a:pt x="148" y="1"/>
                    <a:pt x="9" y="94"/>
                    <a:pt x="0" y="282"/>
                  </a:cubicBezTo>
                  <a:lnTo>
                    <a:pt x="0" y="2012"/>
                  </a:lnTo>
                  <a:cubicBezTo>
                    <a:pt x="0" y="2155"/>
                    <a:pt x="125" y="2298"/>
                    <a:pt x="286" y="2298"/>
                  </a:cubicBezTo>
                  <a:cubicBezTo>
                    <a:pt x="446" y="2298"/>
                    <a:pt x="571" y="2155"/>
                    <a:pt x="571" y="2012"/>
                  </a:cubicBezTo>
                  <a:lnTo>
                    <a:pt x="571" y="282"/>
                  </a:lnTo>
                  <a:cubicBezTo>
                    <a:pt x="562" y="94"/>
                    <a:pt x="424"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1"/>
            <p:cNvSpPr/>
            <p:nvPr/>
          </p:nvSpPr>
          <p:spPr>
            <a:xfrm>
              <a:off x="3224650" y="1853625"/>
              <a:ext cx="14750" cy="57450"/>
            </a:xfrm>
            <a:custGeom>
              <a:rect b="b" l="l" r="r" t="t"/>
              <a:pathLst>
                <a:path extrusionOk="0" h="2298" w="590">
                  <a:moveTo>
                    <a:pt x="304" y="0"/>
                  </a:moveTo>
                  <a:cubicBezTo>
                    <a:pt x="143" y="0"/>
                    <a:pt x="0" y="125"/>
                    <a:pt x="0" y="286"/>
                  </a:cubicBezTo>
                  <a:lnTo>
                    <a:pt x="0" y="2016"/>
                  </a:lnTo>
                  <a:cubicBezTo>
                    <a:pt x="9" y="2204"/>
                    <a:pt x="152" y="2297"/>
                    <a:pt x="295" y="2297"/>
                  </a:cubicBezTo>
                  <a:cubicBezTo>
                    <a:pt x="437" y="2297"/>
                    <a:pt x="580" y="2204"/>
                    <a:pt x="589" y="2016"/>
                  </a:cubicBezTo>
                  <a:lnTo>
                    <a:pt x="589" y="286"/>
                  </a:lnTo>
                  <a:cubicBezTo>
                    <a:pt x="589" y="125"/>
                    <a:pt x="446"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4" name="Google Shape;3104;p61"/>
          <p:cNvGrpSpPr/>
          <p:nvPr/>
        </p:nvGrpSpPr>
        <p:grpSpPr>
          <a:xfrm>
            <a:off x="3014550" y="2820675"/>
            <a:ext cx="300675" cy="366250"/>
            <a:chOff x="3014550" y="2820675"/>
            <a:chExt cx="300675" cy="366250"/>
          </a:xfrm>
        </p:grpSpPr>
        <p:sp>
          <p:nvSpPr>
            <p:cNvPr id="3105" name="Google Shape;3105;p61"/>
            <p:cNvSpPr/>
            <p:nvPr/>
          </p:nvSpPr>
          <p:spPr>
            <a:xfrm>
              <a:off x="3014550" y="2820675"/>
              <a:ext cx="300675" cy="366250"/>
            </a:xfrm>
            <a:custGeom>
              <a:rect b="b" l="l" r="r" t="t"/>
              <a:pathLst>
                <a:path extrusionOk="0" h="14650" w="12027">
                  <a:moveTo>
                    <a:pt x="3426" y="572"/>
                  </a:moveTo>
                  <a:lnTo>
                    <a:pt x="3426" y="1714"/>
                  </a:lnTo>
                  <a:lnTo>
                    <a:pt x="2855" y="1714"/>
                  </a:lnTo>
                  <a:lnTo>
                    <a:pt x="2855" y="572"/>
                  </a:lnTo>
                  <a:close/>
                  <a:moveTo>
                    <a:pt x="9154" y="572"/>
                  </a:moveTo>
                  <a:lnTo>
                    <a:pt x="9154" y="1714"/>
                  </a:lnTo>
                  <a:lnTo>
                    <a:pt x="8583" y="1714"/>
                  </a:lnTo>
                  <a:lnTo>
                    <a:pt x="8583" y="572"/>
                  </a:lnTo>
                  <a:close/>
                  <a:moveTo>
                    <a:pt x="857" y="2289"/>
                  </a:moveTo>
                  <a:cubicBezTo>
                    <a:pt x="995" y="2289"/>
                    <a:pt x="1133" y="2383"/>
                    <a:pt x="1142" y="2570"/>
                  </a:cubicBezTo>
                  <a:cubicBezTo>
                    <a:pt x="1142" y="2731"/>
                    <a:pt x="1017" y="2856"/>
                    <a:pt x="857" y="2856"/>
                  </a:cubicBezTo>
                  <a:cubicBezTo>
                    <a:pt x="696" y="2856"/>
                    <a:pt x="571" y="2731"/>
                    <a:pt x="571" y="2570"/>
                  </a:cubicBezTo>
                  <a:cubicBezTo>
                    <a:pt x="580" y="2383"/>
                    <a:pt x="718" y="2289"/>
                    <a:pt x="857" y="2289"/>
                  </a:cubicBezTo>
                  <a:close/>
                  <a:moveTo>
                    <a:pt x="11159" y="2289"/>
                  </a:moveTo>
                  <a:cubicBezTo>
                    <a:pt x="11299" y="2289"/>
                    <a:pt x="11437" y="2383"/>
                    <a:pt x="11437" y="2570"/>
                  </a:cubicBezTo>
                  <a:cubicBezTo>
                    <a:pt x="11437" y="2731"/>
                    <a:pt x="11313" y="2856"/>
                    <a:pt x="11152" y="2856"/>
                  </a:cubicBezTo>
                  <a:cubicBezTo>
                    <a:pt x="11009" y="2856"/>
                    <a:pt x="10867" y="2731"/>
                    <a:pt x="10867" y="2570"/>
                  </a:cubicBezTo>
                  <a:cubicBezTo>
                    <a:pt x="10875" y="2383"/>
                    <a:pt x="11018" y="2289"/>
                    <a:pt x="11159" y="2289"/>
                  </a:cubicBezTo>
                  <a:close/>
                  <a:moveTo>
                    <a:pt x="8012" y="1428"/>
                  </a:moveTo>
                  <a:lnTo>
                    <a:pt x="8012" y="6014"/>
                  </a:lnTo>
                  <a:lnTo>
                    <a:pt x="4015" y="6014"/>
                  </a:lnTo>
                  <a:lnTo>
                    <a:pt x="4015" y="1428"/>
                  </a:lnTo>
                  <a:close/>
                  <a:moveTo>
                    <a:pt x="3426" y="5728"/>
                  </a:moveTo>
                  <a:lnTo>
                    <a:pt x="3426" y="6870"/>
                  </a:lnTo>
                  <a:lnTo>
                    <a:pt x="2284" y="6870"/>
                  </a:lnTo>
                  <a:lnTo>
                    <a:pt x="2284" y="5728"/>
                  </a:lnTo>
                  <a:close/>
                  <a:moveTo>
                    <a:pt x="9725" y="5728"/>
                  </a:moveTo>
                  <a:lnTo>
                    <a:pt x="9725" y="6870"/>
                  </a:lnTo>
                  <a:lnTo>
                    <a:pt x="8583" y="6870"/>
                  </a:lnTo>
                  <a:lnTo>
                    <a:pt x="8583" y="5728"/>
                  </a:lnTo>
                  <a:close/>
                  <a:moveTo>
                    <a:pt x="3426" y="7441"/>
                  </a:moveTo>
                  <a:lnTo>
                    <a:pt x="3426" y="9333"/>
                  </a:lnTo>
                  <a:lnTo>
                    <a:pt x="2855" y="9333"/>
                  </a:lnTo>
                  <a:lnTo>
                    <a:pt x="2855" y="7441"/>
                  </a:lnTo>
                  <a:close/>
                  <a:moveTo>
                    <a:pt x="9154" y="7441"/>
                  </a:moveTo>
                  <a:lnTo>
                    <a:pt x="9154" y="9333"/>
                  </a:lnTo>
                  <a:lnTo>
                    <a:pt x="8583" y="9333"/>
                  </a:lnTo>
                  <a:lnTo>
                    <a:pt x="8583" y="7441"/>
                  </a:lnTo>
                  <a:close/>
                  <a:moveTo>
                    <a:pt x="4015" y="9904"/>
                  </a:moveTo>
                  <a:lnTo>
                    <a:pt x="4015" y="10475"/>
                  </a:lnTo>
                  <a:lnTo>
                    <a:pt x="2855" y="10475"/>
                  </a:lnTo>
                  <a:lnTo>
                    <a:pt x="2855" y="9904"/>
                  </a:lnTo>
                  <a:close/>
                  <a:moveTo>
                    <a:pt x="9154" y="9904"/>
                  </a:moveTo>
                  <a:lnTo>
                    <a:pt x="9154" y="10475"/>
                  </a:lnTo>
                  <a:lnTo>
                    <a:pt x="8012" y="10475"/>
                  </a:lnTo>
                  <a:lnTo>
                    <a:pt x="8012" y="9904"/>
                  </a:lnTo>
                  <a:close/>
                  <a:moveTo>
                    <a:pt x="3426" y="11046"/>
                  </a:moveTo>
                  <a:lnTo>
                    <a:pt x="3426" y="12937"/>
                  </a:lnTo>
                  <a:lnTo>
                    <a:pt x="2855" y="12937"/>
                  </a:lnTo>
                  <a:lnTo>
                    <a:pt x="2855" y="11046"/>
                  </a:lnTo>
                  <a:close/>
                  <a:moveTo>
                    <a:pt x="9154" y="11046"/>
                  </a:moveTo>
                  <a:lnTo>
                    <a:pt x="9154" y="12937"/>
                  </a:lnTo>
                  <a:lnTo>
                    <a:pt x="8583" y="12937"/>
                  </a:lnTo>
                  <a:lnTo>
                    <a:pt x="8583" y="11046"/>
                  </a:lnTo>
                  <a:close/>
                  <a:moveTo>
                    <a:pt x="2570" y="1"/>
                  </a:moveTo>
                  <a:cubicBezTo>
                    <a:pt x="2409" y="1"/>
                    <a:pt x="2284" y="126"/>
                    <a:pt x="2284" y="286"/>
                  </a:cubicBezTo>
                  <a:lnTo>
                    <a:pt x="2284" y="733"/>
                  </a:lnTo>
                  <a:lnTo>
                    <a:pt x="1231" y="1803"/>
                  </a:lnTo>
                  <a:cubicBezTo>
                    <a:pt x="1111" y="1741"/>
                    <a:pt x="985" y="1713"/>
                    <a:pt x="862" y="1713"/>
                  </a:cubicBezTo>
                  <a:cubicBezTo>
                    <a:pt x="416" y="1713"/>
                    <a:pt x="0" y="2081"/>
                    <a:pt x="0" y="2570"/>
                  </a:cubicBezTo>
                  <a:cubicBezTo>
                    <a:pt x="0" y="2945"/>
                    <a:pt x="232" y="3266"/>
                    <a:pt x="571" y="3391"/>
                  </a:cubicBezTo>
                  <a:lnTo>
                    <a:pt x="571" y="6014"/>
                  </a:lnTo>
                  <a:cubicBezTo>
                    <a:pt x="580" y="6201"/>
                    <a:pt x="718" y="6295"/>
                    <a:pt x="857" y="6295"/>
                  </a:cubicBezTo>
                  <a:cubicBezTo>
                    <a:pt x="995" y="6295"/>
                    <a:pt x="1133" y="6201"/>
                    <a:pt x="1142" y="6014"/>
                  </a:cubicBezTo>
                  <a:lnTo>
                    <a:pt x="1142" y="3391"/>
                  </a:lnTo>
                  <a:cubicBezTo>
                    <a:pt x="1606" y="3231"/>
                    <a:pt x="1856" y="2660"/>
                    <a:pt x="1642" y="2213"/>
                  </a:cubicBezTo>
                  <a:lnTo>
                    <a:pt x="2284" y="1553"/>
                  </a:lnTo>
                  <a:lnTo>
                    <a:pt x="2284" y="1999"/>
                  </a:lnTo>
                  <a:cubicBezTo>
                    <a:pt x="2284" y="2160"/>
                    <a:pt x="2409" y="2285"/>
                    <a:pt x="2570" y="2285"/>
                  </a:cubicBezTo>
                  <a:lnTo>
                    <a:pt x="3426" y="2285"/>
                  </a:lnTo>
                  <a:lnTo>
                    <a:pt x="3426" y="5158"/>
                  </a:lnTo>
                  <a:lnTo>
                    <a:pt x="1999" y="5158"/>
                  </a:lnTo>
                  <a:cubicBezTo>
                    <a:pt x="1838" y="5158"/>
                    <a:pt x="1713" y="5282"/>
                    <a:pt x="1713" y="5443"/>
                  </a:cubicBezTo>
                  <a:lnTo>
                    <a:pt x="1713" y="7156"/>
                  </a:lnTo>
                  <a:cubicBezTo>
                    <a:pt x="1713" y="7316"/>
                    <a:pt x="1838" y="7441"/>
                    <a:pt x="1999" y="7441"/>
                  </a:cubicBezTo>
                  <a:lnTo>
                    <a:pt x="2284" y="7441"/>
                  </a:lnTo>
                  <a:lnTo>
                    <a:pt x="2284" y="14364"/>
                  </a:lnTo>
                  <a:cubicBezTo>
                    <a:pt x="2284" y="14525"/>
                    <a:pt x="2409" y="14650"/>
                    <a:pt x="2570" y="14650"/>
                  </a:cubicBezTo>
                  <a:lnTo>
                    <a:pt x="4229" y="14650"/>
                  </a:lnTo>
                  <a:cubicBezTo>
                    <a:pt x="4622" y="14632"/>
                    <a:pt x="4622" y="14097"/>
                    <a:pt x="4229" y="14079"/>
                  </a:cubicBezTo>
                  <a:lnTo>
                    <a:pt x="2855" y="14079"/>
                  </a:lnTo>
                  <a:lnTo>
                    <a:pt x="2855" y="13508"/>
                  </a:lnTo>
                  <a:lnTo>
                    <a:pt x="3712" y="13508"/>
                  </a:lnTo>
                  <a:cubicBezTo>
                    <a:pt x="3872" y="13508"/>
                    <a:pt x="4015" y="13383"/>
                    <a:pt x="4015" y="13222"/>
                  </a:cubicBezTo>
                  <a:lnTo>
                    <a:pt x="4015" y="11046"/>
                  </a:lnTo>
                  <a:lnTo>
                    <a:pt x="4300" y="11046"/>
                  </a:lnTo>
                  <a:cubicBezTo>
                    <a:pt x="4443" y="11046"/>
                    <a:pt x="4586" y="10921"/>
                    <a:pt x="4586" y="10760"/>
                  </a:cubicBezTo>
                  <a:lnTo>
                    <a:pt x="4586" y="9618"/>
                  </a:lnTo>
                  <a:cubicBezTo>
                    <a:pt x="4586" y="9458"/>
                    <a:pt x="4443" y="9333"/>
                    <a:pt x="4300" y="9333"/>
                  </a:cubicBezTo>
                  <a:lnTo>
                    <a:pt x="4015" y="9333"/>
                  </a:lnTo>
                  <a:lnTo>
                    <a:pt x="4015" y="6585"/>
                  </a:lnTo>
                  <a:lnTo>
                    <a:pt x="8012" y="6585"/>
                  </a:lnTo>
                  <a:lnTo>
                    <a:pt x="8012" y="9333"/>
                  </a:lnTo>
                  <a:lnTo>
                    <a:pt x="7726" y="9333"/>
                  </a:lnTo>
                  <a:cubicBezTo>
                    <a:pt x="7566" y="9333"/>
                    <a:pt x="7441" y="9458"/>
                    <a:pt x="7441" y="9618"/>
                  </a:cubicBezTo>
                  <a:lnTo>
                    <a:pt x="7441" y="10760"/>
                  </a:lnTo>
                  <a:cubicBezTo>
                    <a:pt x="7441" y="10921"/>
                    <a:pt x="7566" y="11046"/>
                    <a:pt x="7726" y="11046"/>
                  </a:cubicBezTo>
                  <a:lnTo>
                    <a:pt x="8012" y="11046"/>
                  </a:lnTo>
                  <a:lnTo>
                    <a:pt x="8012" y="13222"/>
                  </a:lnTo>
                  <a:cubicBezTo>
                    <a:pt x="8012" y="13383"/>
                    <a:pt x="8137" y="13508"/>
                    <a:pt x="8297" y="13508"/>
                  </a:cubicBezTo>
                  <a:lnTo>
                    <a:pt x="9154" y="13508"/>
                  </a:lnTo>
                  <a:lnTo>
                    <a:pt x="9154" y="14079"/>
                  </a:lnTo>
                  <a:lnTo>
                    <a:pt x="7780" y="14079"/>
                  </a:lnTo>
                  <a:cubicBezTo>
                    <a:pt x="7405" y="14097"/>
                    <a:pt x="7405" y="14632"/>
                    <a:pt x="7780" y="14650"/>
                  </a:cubicBezTo>
                  <a:lnTo>
                    <a:pt x="9439" y="14650"/>
                  </a:lnTo>
                  <a:cubicBezTo>
                    <a:pt x="9600" y="14650"/>
                    <a:pt x="9725" y="14525"/>
                    <a:pt x="9725" y="14364"/>
                  </a:cubicBezTo>
                  <a:lnTo>
                    <a:pt x="9725" y="7441"/>
                  </a:lnTo>
                  <a:lnTo>
                    <a:pt x="10010" y="7441"/>
                  </a:lnTo>
                  <a:cubicBezTo>
                    <a:pt x="10171" y="7441"/>
                    <a:pt x="10296" y="7316"/>
                    <a:pt x="10296" y="7156"/>
                  </a:cubicBezTo>
                  <a:lnTo>
                    <a:pt x="10296" y="5443"/>
                  </a:lnTo>
                  <a:cubicBezTo>
                    <a:pt x="10296" y="5282"/>
                    <a:pt x="10171" y="5158"/>
                    <a:pt x="10010" y="5158"/>
                  </a:cubicBezTo>
                  <a:lnTo>
                    <a:pt x="8583" y="5158"/>
                  </a:lnTo>
                  <a:lnTo>
                    <a:pt x="8583" y="2285"/>
                  </a:lnTo>
                  <a:lnTo>
                    <a:pt x="9439" y="2285"/>
                  </a:lnTo>
                  <a:cubicBezTo>
                    <a:pt x="9600" y="2285"/>
                    <a:pt x="9725" y="2160"/>
                    <a:pt x="9725" y="1999"/>
                  </a:cubicBezTo>
                  <a:lnTo>
                    <a:pt x="9725" y="1553"/>
                  </a:lnTo>
                  <a:lnTo>
                    <a:pt x="10385" y="2213"/>
                  </a:lnTo>
                  <a:cubicBezTo>
                    <a:pt x="10153" y="2660"/>
                    <a:pt x="10403" y="3231"/>
                    <a:pt x="10867" y="3391"/>
                  </a:cubicBezTo>
                  <a:lnTo>
                    <a:pt x="10867" y="6014"/>
                  </a:lnTo>
                  <a:cubicBezTo>
                    <a:pt x="10875" y="6201"/>
                    <a:pt x="11018" y="6295"/>
                    <a:pt x="11159" y="6295"/>
                  </a:cubicBezTo>
                  <a:cubicBezTo>
                    <a:pt x="11299" y="6295"/>
                    <a:pt x="11437" y="6201"/>
                    <a:pt x="11437" y="6014"/>
                  </a:cubicBezTo>
                  <a:lnTo>
                    <a:pt x="11437" y="3391"/>
                  </a:lnTo>
                  <a:cubicBezTo>
                    <a:pt x="11776" y="3266"/>
                    <a:pt x="12026" y="2945"/>
                    <a:pt x="12026" y="2570"/>
                  </a:cubicBezTo>
                  <a:cubicBezTo>
                    <a:pt x="12026" y="2081"/>
                    <a:pt x="11611" y="1713"/>
                    <a:pt x="11165" y="1713"/>
                  </a:cubicBezTo>
                  <a:cubicBezTo>
                    <a:pt x="11041" y="1713"/>
                    <a:pt x="10915" y="1741"/>
                    <a:pt x="10795" y="1803"/>
                  </a:cubicBezTo>
                  <a:lnTo>
                    <a:pt x="9725" y="733"/>
                  </a:lnTo>
                  <a:lnTo>
                    <a:pt x="9725" y="286"/>
                  </a:lnTo>
                  <a:cubicBezTo>
                    <a:pt x="9725" y="126"/>
                    <a:pt x="9600" y="1"/>
                    <a:pt x="9439" y="1"/>
                  </a:cubicBezTo>
                  <a:lnTo>
                    <a:pt x="8297" y="1"/>
                  </a:lnTo>
                  <a:cubicBezTo>
                    <a:pt x="8137" y="1"/>
                    <a:pt x="8012" y="126"/>
                    <a:pt x="8012" y="286"/>
                  </a:cubicBezTo>
                  <a:lnTo>
                    <a:pt x="8012" y="857"/>
                  </a:lnTo>
                  <a:lnTo>
                    <a:pt x="4015" y="857"/>
                  </a:lnTo>
                  <a:lnTo>
                    <a:pt x="4015" y="286"/>
                  </a:lnTo>
                  <a:cubicBezTo>
                    <a:pt x="4015" y="126"/>
                    <a:pt x="3872" y="1"/>
                    <a:pt x="3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1"/>
            <p:cNvSpPr/>
            <p:nvPr/>
          </p:nvSpPr>
          <p:spPr>
            <a:xfrm>
              <a:off x="3126500" y="2935325"/>
              <a:ext cx="74975" cy="14300"/>
            </a:xfrm>
            <a:custGeom>
              <a:rect b="b" l="l" r="r" t="t"/>
              <a:pathLst>
                <a:path extrusionOk="0" h="572" w="2999">
                  <a:moveTo>
                    <a:pt x="393" y="1"/>
                  </a:moveTo>
                  <a:cubicBezTo>
                    <a:pt x="1" y="1"/>
                    <a:pt x="1" y="554"/>
                    <a:pt x="393" y="572"/>
                  </a:cubicBezTo>
                  <a:lnTo>
                    <a:pt x="2624" y="572"/>
                  </a:lnTo>
                  <a:cubicBezTo>
                    <a:pt x="2998" y="554"/>
                    <a:pt x="2998" y="1"/>
                    <a:pt x="2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1"/>
            <p:cNvSpPr/>
            <p:nvPr/>
          </p:nvSpPr>
          <p:spPr>
            <a:xfrm>
              <a:off x="3126500" y="2906325"/>
              <a:ext cx="74975" cy="14300"/>
            </a:xfrm>
            <a:custGeom>
              <a:rect b="b" l="l" r="r" t="t"/>
              <a:pathLst>
                <a:path extrusionOk="0" h="572" w="2999">
                  <a:moveTo>
                    <a:pt x="393" y="1"/>
                  </a:moveTo>
                  <a:cubicBezTo>
                    <a:pt x="1" y="19"/>
                    <a:pt x="1" y="572"/>
                    <a:pt x="393" y="572"/>
                  </a:cubicBezTo>
                  <a:lnTo>
                    <a:pt x="2624" y="572"/>
                  </a:lnTo>
                  <a:cubicBezTo>
                    <a:pt x="2998" y="572"/>
                    <a:pt x="2998" y="19"/>
                    <a:pt x="2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1"/>
            <p:cNvSpPr/>
            <p:nvPr/>
          </p:nvSpPr>
          <p:spPr>
            <a:xfrm>
              <a:off x="3126500" y="2877775"/>
              <a:ext cx="74975" cy="14300"/>
            </a:xfrm>
            <a:custGeom>
              <a:rect b="b" l="l" r="r" t="t"/>
              <a:pathLst>
                <a:path extrusionOk="0" h="572" w="2999">
                  <a:moveTo>
                    <a:pt x="393" y="1"/>
                  </a:moveTo>
                  <a:cubicBezTo>
                    <a:pt x="1" y="19"/>
                    <a:pt x="1" y="554"/>
                    <a:pt x="393" y="572"/>
                  </a:cubicBezTo>
                  <a:lnTo>
                    <a:pt x="2624" y="572"/>
                  </a:lnTo>
                  <a:cubicBezTo>
                    <a:pt x="2998" y="554"/>
                    <a:pt x="2998" y="19"/>
                    <a:pt x="2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9" name="Google Shape;3109;p61"/>
          <p:cNvGrpSpPr/>
          <p:nvPr/>
        </p:nvGrpSpPr>
        <p:grpSpPr>
          <a:xfrm>
            <a:off x="2981525" y="4019650"/>
            <a:ext cx="366250" cy="271750"/>
            <a:chOff x="1641425" y="4019650"/>
            <a:chExt cx="366250" cy="271750"/>
          </a:xfrm>
        </p:grpSpPr>
        <p:sp>
          <p:nvSpPr>
            <p:cNvPr id="3110" name="Google Shape;3110;p61"/>
            <p:cNvSpPr/>
            <p:nvPr/>
          </p:nvSpPr>
          <p:spPr>
            <a:xfrm>
              <a:off x="1834125" y="4019650"/>
              <a:ext cx="173550" cy="228925"/>
            </a:xfrm>
            <a:custGeom>
              <a:rect b="b" l="l" r="r" t="t"/>
              <a:pathLst>
                <a:path extrusionOk="0" h="9157" w="6942">
                  <a:moveTo>
                    <a:pt x="5229" y="6872"/>
                  </a:moveTo>
                  <a:lnTo>
                    <a:pt x="5229" y="7443"/>
                  </a:lnTo>
                  <a:lnTo>
                    <a:pt x="3516" y="7443"/>
                  </a:lnTo>
                  <a:lnTo>
                    <a:pt x="3516" y="6872"/>
                  </a:lnTo>
                  <a:close/>
                  <a:moveTo>
                    <a:pt x="4658" y="8014"/>
                  </a:moveTo>
                  <a:lnTo>
                    <a:pt x="4658" y="8585"/>
                  </a:lnTo>
                  <a:lnTo>
                    <a:pt x="4087" y="8585"/>
                  </a:lnTo>
                  <a:lnTo>
                    <a:pt x="4087" y="8014"/>
                  </a:lnTo>
                  <a:close/>
                  <a:moveTo>
                    <a:pt x="3801" y="578"/>
                  </a:moveTo>
                  <a:cubicBezTo>
                    <a:pt x="3940" y="578"/>
                    <a:pt x="4078" y="672"/>
                    <a:pt x="4087" y="859"/>
                  </a:cubicBezTo>
                  <a:lnTo>
                    <a:pt x="4087" y="4856"/>
                  </a:lnTo>
                  <a:cubicBezTo>
                    <a:pt x="4096" y="5052"/>
                    <a:pt x="4234" y="5151"/>
                    <a:pt x="4372" y="5151"/>
                  </a:cubicBezTo>
                  <a:cubicBezTo>
                    <a:pt x="4511" y="5151"/>
                    <a:pt x="4649" y="5052"/>
                    <a:pt x="4658" y="4856"/>
                  </a:cubicBezTo>
                  <a:lnTo>
                    <a:pt x="4658" y="1716"/>
                  </a:lnTo>
                  <a:cubicBezTo>
                    <a:pt x="4667" y="1529"/>
                    <a:pt x="4805" y="1435"/>
                    <a:pt x="4943" y="1435"/>
                  </a:cubicBezTo>
                  <a:cubicBezTo>
                    <a:pt x="5082" y="1435"/>
                    <a:pt x="5220" y="1529"/>
                    <a:pt x="5229" y="1716"/>
                  </a:cubicBezTo>
                  <a:lnTo>
                    <a:pt x="5229" y="4856"/>
                  </a:lnTo>
                  <a:cubicBezTo>
                    <a:pt x="5238" y="5052"/>
                    <a:pt x="5376" y="5151"/>
                    <a:pt x="5514" y="5151"/>
                  </a:cubicBezTo>
                  <a:cubicBezTo>
                    <a:pt x="5653" y="5151"/>
                    <a:pt x="5791" y="5052"/>
                    <a:pt x="5800" y="4856"/>
                  </a:cubicBezTo>
                  <a:lnTo>
                    <a:pt x="5800" y="2858"/>
                  </a:lnTo>
                  <a:cubicBezTo>
                    <a:pt x="5809" y="2670"/>
                    <a:pt x="5947" y="2577"/>
                    <a:pt x="6085" y="2577"/>
                  </a:cubicBezTo>
                  <a:cubicBezTo>
                    <a:pt x="6224" y="2577"/>
                    <a:pt x="6362" y="2670"/>
                    <a:pt x="6371" y="2858"/>
                  </a:cubicBezTo>
                  <a:lnTo>
                    <a:pt x="6371" y="8585"/>
                  </a:lnTo>
                  <a:lnTo>
                    <a:pt x="5229" y="8585"/>
                  </a:lnTo>
                  <a:lnTo>
                    <a:pt x="5229" y="8014"/>
                  </a:lnTo>
                  <a:lnTo>
                    <a:pt x="5514" y="8014"/>
                  </a:lnTo>
                  <a:cubicBezTo>
                    <a:pt x="5675" y="8014"/>
                    <a:pt x="5800" y="7889"/>
                    <a:pt x="5800" y="7729"/>
                  </a:cubicBezTo>
                  <a:lnTo>
                    <a:pt x="5800" y="6587"/>
                  </a:lnTo>
                  <a:cubicBezTo>
                    <a:pt x="5800" y="6426"/>
                    <a:pt x="5675" y="6284"/>
                    <a:pt x="5514" y="6284"/>
                  </a:cubicBezTo>
                  <a:lnTo>
                    <a:pt x="5229" y="6284"/>
                  </a:lnTo>
                  <a:lnTo>
                    <a:pt x="5229" y="5998"/>
                  </a:lnTo>
                  <a:cubicBezTo>
                    <a:pt x="5220" y="5811"/>
                    <a:pt x="5082" y="5717"/>
                    <a:pt x="4943" y="5717"/>
                  </a:cubicBezTo>
                  <a:cubicBezTo>
                    <a:pt x="4805" y="5717"/>
                    <a:pt x="4667" y="5811"/>
                    <a:pt x="4658" y="5998"/>
                  </a:cubicBezTo>
                  <a:lnTo>
                    <a:pt x="4658" y="6284"/>
                  </a:lnTo>
                  <a:lnTo>
                    <a:pt x="4087" y="6284"/>
                  </a:lnTo>
                  <a:lnTo>
                    <a:pt x="4087" y="5998"/>
                  </a:lnTo>
                  <a:cubicBezTo>
                    <a:pt x="4078" y="5811"/>
                    <a:pt x="3940" y="5717"/>
                    <a:pt x="3801" y="5717"/>
                  </a:cubicBezTo>
                  <a:cubicBezTo>
                    <a:pt x="3663" y="5717"/>
                    <a:pt x="3525" y="5811"/>
                    <a:pt x="3516" y="5998"/>
                  </a:cubicBezTo>
                  <a:lnTo>
                    <a:pt x="3516" y="6284"/>
                  </a:lnTo>
                  <a:lnTo>
                    <a:pt x="3231" y="6284"/>
                  </a:lnTo>
                  <a:cubicBezTo>
                    <a:pt x="3070" y="6284"/>
                    <a:pt x="2945" y="6426"/>
                    <a:pt x="2945" y="6587"/>
                  </a:cubicBezTo>
                  <a:lnTo>
                    <a:pt x="2945" y="7729"/>
                  </a:lnTo>
                  <a:cubicBezTo>
                    <a:pt x="2945" y="7889"/>
                    <a:pt x="3070" y="8014"/>
                    <a:pt x="3231" y="8014"/>
                  </a:cubicBezTo>
                  <a:lnTo>
                    <a:pt x="3516" y="8014"/>
                  </a:lnTo>
                  <a:lnTo>
                    <a:pt x="3516" y="8585"/>
                  </a:lnTo>
                  <a:lnTo>
                    <a:pt x="2374" y="8585"/>
                  </a:lnTo>
                  <a:lnTo>
                    <a:pt x="2374" y="7158"/>
                  </a:lnTo>
                  <a:cubicBezTo>
                    <a:pt x="2374" y="7069"/>
                    <a:pt x="2338" y="6997"/>
                    <a:pt x="2285" y="6944"/>
                  </a:cubicBezTo>
                  <a:lnTo>
                    <a:pt x="750" y="5409"/>
                  </a:lnTo>
                  <a:cubicBezTo>
                    <a:pt x="625" y="5284"/>
                    <a:pt x="625" y="5070"/>
                    <a:pt x="750" y="4963"/>
                  </a:cubicBezTo>
                  <a:cubicBezTo>
                    <a:pt x="804" y="4901"/>
                    <a:pt x="889" y="4870"/>
                    <a:pt x="973" y="4870"/>
                  </a:cubicBezTo>
                  <a:cubicBezTo>
                    <a:pt x="1058" y="4870"/>
                    <a:pt x="1143" y="4901"/>
                    <a:pt x="1196" y="4963"/>
                  </a:cubicBezTo>
                  <a:lnTo>
                    <a:pt x="1874" y="5641"/>
                  </a:lnTo>
                  <a:cubicBezTo>
                    <a:pt x="1937" y="5695"/>
                    <a:pt x="2013" y="5722"/>
                    <a:pt x="2086" y="5722"/>
                  </a:cubicBezTo>
                  <a:cubicBezTo>
                    <a:pt x="2160" y="5722"/>
                    <a:pt x="2231" y="5695"/>
                    <a:pt x="2285" y="5641"/>
                  </a:cubicBezTo>
                  <a:cubicBezTo>
                    <a:pt x="2338" y="5588"/>
                    <a:pt x="2374" y="5498"/>
                    <a:pt x="2374" y="5427"/>
                  </a:cubicBezTo>
                  <a:lnTo>
                    <a:pt x="2374" y="1430"/>
                  </a:lnTo>
                  <a:cubicBezTo>
                    <a:pt x="2383" y="1243"/>
                    <a:pt x="2521" y="1149"/>
                    <a:pt x="2660" y="1149"/>
                  </a:cubicBezTo>
                  <a:cubicBezTo>
                    <a:pt x="2798" y="1149"/>
                    <a:pt x="2936" y="1243"/>
                    <a:pt x="2945" y="1430"/>
                  </a:cubicBezTo>
                  <a:lnTo>
                    <a:pt x="2945" y="4856"/>
                  </a:lnTo>
                  <a:cubicBezTo>
                    <a:pt x="2954" y="5052"/>
                    <a:pt x="3092" y="5151"/>
                    <a:pt x="3231" y="5151"/>
                  </a:cubicBezTo>
                  <a:cubicBezTo>
                    <a:pt x="3369" y="5151"/>
                    <a:pt x="3507" y="5052"/>
                    <a:pt x="3516" y="4856"/>
                  </a:cubicBezTo>
                  <a:lnTo>
                    <a:pt x="3516" y="859"/>
                  </a:lnTo>
                  <a:cubicBezTo>
                    <a:pt x="3525" y="672"/>
                    <a:pt x="3663" y="578"/>
                    <a:pt x="3801" y="578"/>
                  </a:cubicBezTo>
                  <a:close/>
                  <a:moveTo>
                    <a:pt x="3795" y="0"/>
                  </a:moveTo>
                  <a:cubicBezTo>
                    <a:pt x="3444" y="0"/>
                    <a:pt x="3091" y="202"/>
                    <a:pt x="2963" y="627"/>
                  </a:cubicBezTo>
                  <a:cubicBezTo>
                    <a:pt x="2862" y="584"/>
                    <a:pt x="2757" y="563"/>
                    <a:pt x="2654" y="563"/>
                  </a:cubicBezTo>
                  <a:cubicBezTo>
                    <a:pt x="2209" y="563"/>
                    <a:pt x="1789" y="938"/>
                    <a:pt x="1803" y="1430"/>
                  </a:cubicBezTo>
                  <a:lnTo>
                    <a:pt x="1803" y="4749"/>
                  </a:lnTo>
                  <a:lnTo>
                    <a:pt x="1607" y="4553"/>
                  </a:lnTo>
                  <a:cubicBezTo>
                    <a:pt x="1437" y="4374"/>
                    <a:pt x="1205" y="4285"/>
                    <a:pt x="973" y="4285"/>
                  </a:cubicBezTo>
                  <a:cubicBezTo>
                    <a:pt x="741" y="4285"/>
                    <a:pt x="510" y="4374"/>
                    <a:pt x="340" y="4553"/>
                  </a:cubicBezTo>
                  <a:cubicBezTo>
                    <a:pt x="1" y="4892"/>
                    <a:pt x="1" y="5463"/>
                    <a:pt x="340" y="5820"/>
                  </a:cubicBezTo>
                  <a:lnTo>
                    <a:pt x="1803" y="7265"/>
                  </a:lnTo>
                  <a:lnTo>
                    <a:pt x="1803" y="8871"/>
                  </a:lnTo>
                  <a:cubicBezTo>
                    <a:pt x="1803" y="9031"/>
                    <a:pt x="1928" y="9156"/>
                    <a:pt x="2089" y="9156"/>
                  </a:cubicBezTo>
                  <a:lnTo>
                    <a:pt x="6656" y="9156"/>
                  </a:lnTo>
                  <a:cubicBezTo>
                    <a:pt x="6817" y="9156"/>
                    <a:pt x="6942" y="9031"/>
                    <a:pt x="6942" y="8871"/>
                  </a:cubicBezTo>
                  <a:lnTo>
                    <a:pt x="6942" y="2858"/>
                  </a:lnTo>
                  <a:cubicBezTo>
                    <a:pt x="6942" y="2394"/>
                    <a:pt x="6567" y="2001"/>
                    <a:pt x="6085" y="2001"/>
                  </a:cubicBezTo>
                  <a:cubicBezTo>
                    <a:pt x="5996" y="2001"/>
                    <a:pt x="5889" y="2019"/>
                    <a:pt x="5800" y="2055"/>
                  </a:cubicBezTo>
                  <a:lnTo>
                    <a:pt x="5800" y="1716"/>
                  </a:lnTo>
                  <a:cubicBezTo>
                    <a:pt x="5815" y="1232"/>
                    <a:pt x="5396" y="857"/>
                    <a:pt x="4949" y="857"/>
                  </a:cubicBezTo>
                  <a:cubicBezTo>
                    <a:pt x="4852" y="857"/>
                    <a:pt x="4754" y="875"/>
                    <a:pt x="4658" y="913"/>
                  </a:cubicBezTo>
                  <a:lnTo>
                    <a:pt x="4658" y="859"/>
                  </a:lnTo>
                  <a:cubicBezTo>
                    <a:pt x="4648" y="300"/>
                    <a:pt x="4223" y="0"/>
                    <a:pt x="3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1"/>
            <p:cNvSpPr/>
            <p:nvPr/>
          </p:nvSpPr>
          <p:spPr>
            <a:xfrm>
              <a:off x="1641425" y="4062600"/>
              <a:ext cx="174000" cy="228800"/>
            </a:xfrm>
            <a:custGeom>
              <a:rect b="b" l="l" r="r" t="t"/>
              <a:pathLst>
                <a:path extrusionOk="0" h="9152" w="6960">
                  <a:moveTo>
                    <a:pt x="3445" y="6867"/>
                  </a:moveTo>
                  <a:lnTo>
                    <a:pt x="3445" y="7438"/>
                  </a:lnTo>
                  <a:lnTo>
                    <a:pt x="1714" y="7438"/>
                  </a:lnTo>
                  <a:lnTo>
                    <a:pt x="1714" y="6867"/>
                  </a:lnTo>
                  <a:close/>
                  <a:moveTo>
                    <a:pt x="2874" y="8009"/>
                  </a:moveTo>
                  <a:lnTo>
                    <a:pt x="2874" y="8580"/>
                  </a:lnTo>
                  <a:lnTo>
                    <a:pt x="2303" y="8580"/>
                  </a:lnTo>
                  <a:lnTo>
                    <a:pt x="2303" y="8009"/>
                  </a:lnTo>
                  <a:close/>
                  <a:moveTo>
                    <a:pt x="3159" y="573"/>
                  </a:moveTo>
                  <a:cubicBezTo>
                    <a:pt x="3297" y="573"/>
                    <a:pt x="3436" y="667"/>
                    <a:pt x="3445" y="854"/>
                  </a:cubicBezTo>
                  <a:lnTo>
                    <a:pt x="3445" y="4851"/>
                  </a:lnTo>
                  <a:cubicBezTo>
                    <a:pt x="3454" y="5047"/>
                    <a:pt x="3592" y="5145"/>
                    <a:pt x="3730" y="5145"/>
                  </a:cubicBezTo>
                  <a:cubicBezTo>
                    <a:pt x="3868" y="5145"/>
                    <a:pt x="4007" y="5047"/>
                    <a:pt x="4016" y="4851"/>
                  </a:cubicBezTo>
                  <a:lnTo>
                    <a:pt x="4016" y="1425"/>
                  </a:lnTo>
                  <a:cubicBezTo>
                    <a:pt x="4024" y="1238"/>
                    <a:pt x="4163" y="1144"/>
                    <a:pt x="4301" y="1144"/>
                  </a:cubicBezTo>
                  <a:cubicBezTo>
                    <a:pt x="4439" y="1144"/>
                    <a:pt x="4578" y="1238"/>
                    <a:pt x="4587" y="1425"/>
                  </a:cubicBezTo>
                  <a:lnTo>
                    <a:pt x="4587" y="5440"/>
                  </a:lnTo>
                  <a:cubicBezTo>
                    <a:pt x="4587" y="5511"/>
                    <a:pt x="4604" y="5583"/>
                    <a:pt x="4676" y="5636"/>
                  </a:cubicBezTo>
                  <a:cubicBezTo>
                    <a:pt x="4729" y="5690"/>
                    <a:pt x="4801" y="5716"/>
                    <a:pt x="4872" y="5716"/>
                  </a:cubicBezTo>
                  <a:cubicBezTo>
                    <a:pt x="4943" y="5716"/>
                    <a:pt x="5015" y="5690"/>
                    <a:pt x="5068" y="5636"/>
                  </a:cubicBezTo>
                  <a:lnTo>
                    <a:pt x="5746" y="4958"/>
                  </a:lnTo>
                  <a:cubicBezTo>
                    <a:pt x="5809" y="4896"/>
                    <a:pt x="5894" y="4864"/>
                    <a:pt x="5978" y="4864"/>
                  </a:cubicBezTo>
                  <a:cubicBezTo>
                    <a:pt x="6063" y="4864"/>
                    <a:pt x="6148" y="4896"/>
                    <a:pt x="6210" y="4958"/>
                  </a:cubicBezTo>
                  <a:cubicBezTo>
                    <a:pt x="6335" y="5065"/>
                    <a:pt x="6335" y="5279"/>
                    <a:pt x="6210" y="5404"/>
                  </a:cubicBezTo>
                  <a:lnTo>
                    <a:pt x="4676" y="6939"/>
                  </a:lnTo>
                  <a:cubicBezTo>
                    <a:pt x="4622" y="6992"/>
                    <a:pt x="4587" y="7064"/>
                    <a:pt x="4587" y="7153"/>
                  </a:cubicBezTo>
                  <a:lnTo>
                    <a:pt x="4587" y="8580"/>
                  </a:lnTo>
                  <a:lnTo>
                    <a:pt x="3445" y="8580"/>
                  </a:lnTo>
                  <a:lnTo>
                    <a:pt x="3445" y="8009"/>
                  </a:lnTo>
                  <a:lnTo>
                    <a:pt x="3730" y="8009"/>
                  </a:lnTo>
                  <a:cubicBezTo>
                    <a:pt x="3891" y="8009"/>
                    <a:pt x="4016" y="7884"/>
                    <a:pt x="4016" y="7724"/>
                  </a:cubicBezTo>
                  <a:lnTo>
                    <a:pt x="4016" y="6582"/>
                  </a:lnTo>
                  <a:cubicBezTo>
                    <a:pt x="4016" y="6421"/>
                    <a:pt x="3891" y="6296"/>
                    <a:pt x="3730" y="6296"/>
                  </a:cubicBezTo>
                  <a:lnTo>
                    <a:pt x="3445" y="6296"/>
                  </a:lnTo>
                  <a:lnTo>
                    <a:pt x="3445" y="6011"/>
                  </a:lnTo>
                  <a:cubicBezTo>
                    <a:pt x="3436" y="5815"/>
                    <a:pt x="3293" y="5716"/>
                    <a:pt x="3152" y="5716"/>
                  </a:cubicBezTo>
                  <a:cubicBezTo>
                    <a:pt x="3012" y="5716"/>
                    <a:pt x="2874" y="5815"/>
                    <a:pt x="2874" y="6011"/>
                  </a:cubicBezTo>
                  <a:lnTo>
                    <a:pt x="2874" y="6296"/>
                  </a:lnTo>
                  <a:lnTo>
                    <a:pt x="2303" y="6296"/>
                  </a:lnTo>
                  <a:lnTo>
                    <a:pt x="2303" y="6011"/>
                  </a:lnTo>
                  <a:cubicBezTo>
                    <a:pt x="2294" y="5815"/>
                    <a:pt x="2151" y="5716"/>
                    <a:pt x="2008" y="5716"/>
                  </a:cubicBezTo>
                  <a:cubicBezTo>
                    <a:pt x="1866" y="5716"/>
                    <a:pt x="1723" y="5815"/>
                    <a:pt x="1714" y="6011"/>
                  </a:cubicBezTo>
                  <a:lnTo>
                    <a:pt x="1714" y="6296"/>
                  </a:lnTo>
                  <a:lnTo>
                    <a:pt x="1428" y="6296"/>
                  </a:lnTo>
                  <a:cubicBezTo>
                    <a:pt x="1286" y="6296"/>
                    <a:pt x="1143" y="6421"/>
                    <a:pt x="1143" y="6582"/>
                  </a:cubicBezTo>
                  <a:lnTo>
                    <a:pt x="1143" y="7724"/>
                  </a:lnTo>
                  <a:cubicBezTo>
                    <a:pt x="1143" y="7884"/>
                    <a:pt x="1286" y="8009"/>
                    <a:pt x="1428" y="8009"/>
                  </a:cubicBezTo>
                  <a:lnTo>
                    <a:pt x="1714" y="8009"/>
                  </a:lnTo>
                  <a:lnTo>
                    <a:pt x="1714" y="8580"/>
                  </a:lnTo>
                  <a:lnTo>
                    <a:pt x="572" y="8580"/>
                  </a:lnTo>
                  <a:lnTo>
                    <a:pt x="572" y="2853"/>
                  </a:lnTo>
                  <a:cubicBezTo>
                    <a:pt x="581" y="2665"/>
                    <a:pt x="724" y="2572"/>
                    <a:pt x="864" y="2572"/>
                  </a:cubicBezTo>
                  <a:cubicBezTo>
                    <a:pt x="1005" y="2572"/>
                    <a:pt x="1143" y="2665"/>
                    <a:pt x="1143" y="2853"/>
                  </a:cubicBezTo>
                  <a:lnTo>
                    <a:pt x="1143" y="4851"/>
                  </a:lnTo>
                  <a:cubicBezTo>
                    <a:pt x="1152" y="5047"/>
                    <a:pt x="1295" y="5145"/>
                    <a:pt x="1435" y="5145"/>
                  </a:cubicBezTo>
                  <a:cubicBezTo>
                    <a:pt x="1576" y="5145"/>
                    <a:pt x="1714" y="5047"/>
                    <a:pt x="1714" y="4851"/>
                  </a:cubicBezTo>
                  <a:lnTo>
                    <a:pt x="1714" y="1711"/>
                  </a:lnTo>
                  <a:cubicBezTo>
                    <a:pt x="1723" y="1523"/>
                    <a:pt x="1866" y="1430"/>
                    <a:pt x="2008" y="1430"/>
                  </a:cubicBezTo>
                  <a:cubicBezTo>
                    <a:pt x="2151" y="1430"/>
                    <a:pt x="2294" y="1523"/>
                    <a:pt x="2303" y="1711"/>
                  </a:cubicBezTo>
                  <a:lnTo>
                    <a:pt x="2303" y="4851"/>
                  </a:lnTo>
                  <a:cubicBezTo>
                    <a:pt x="2303" y="5047"/>
                    <a:pt x="2441" y="5145"/>
                    <a:pt x="2581" y="5145"/>
                  </a:cubicBezTo>
                  <a:cubicBezTo>
                    <a:pt x="2722" y="5145"/>
                    <a:pt x="2865" y="5047"/>
                    <a:pt x="2874" y="4851"/>
                  </a:cubicBezTo>
                  <a:lnTo>
                    <a:pt x="2874" y="854"/>
                  </a:lnTo>
                  <a:cubicBezTo>
                    <a:pt x="2883" y="667"/>
                    <a:pt x="3021" y="573"/>
                    <a:pt x="3159" y="573"/>
                  </a:cubicBezTo>
                  <a:close/>
                  <a:moveTo>
                    <a:pt x="3161" y="1"/>
                  </a:moveTo>
                  <a:cubicBezTo>
                    <a:pt x="2736" y="1"/>
                    <a:pt x="2313" y="302"/>
                    <a:pt x="2303" y="854"/>
                  </a:cubicBezTo>
                  <a:lnTo>
                    <a:pt x="2303" y="908"/>
                  </a:lnTo>
                  <a:cubicBezTo>
                    <a:pt x="2206" y="870"/>
                    <a:pt x="2108" y="853"/>
                    <a:pt x="2012" y="853"/>
                  </a:cubicBezTo>
                  <a:cubicBezTo>
                    <a:pt x="1556" y="853"/>
                    <a:pt x="1143" y="1239"/>
                    <a:pt x="1143" y="1711"/>
                  </a:cubicBezTo>
                  <a:lnTo>
                    <a:pt x="1143" y="2050"/>
                  </a:lnTo>
                  <a:cubicBezTo>
                    <a:pt x="1053" y="2017"/>
                    <a:pt x="961" y="2001"/>
                    <a:pt x="870" y="2001"/>
                  </a:cubicBezTo>
                  <a:cubicBezTo>
                    <a:pt x="421" y="2001"/>
                    <a:pt x="1" y="2378"/>
                    <a:pt x="1" y="2853"/>
                  </a:cubicBezTo>
                  <a:lnTo>
                    <a:pt x="1" y="8866"/>
                  </a:lnTo>
                  <a:cubicBezTo>
                    <a:pt x="1" y="9026"/>
                    <a:pt x="126" y="9151"/>
                    <a:pt x="286" y="9151"/>
                  </a:cubicBezTo>
                  <a:lnTo>
                    <a:pt x="4872" y="9151"/>
                  </a:lnTo>
                  <a:cubicBezTo>
                    <a:pt x="5033" y="9151"/>
                    <a:pt x="5157" y="9026"/>
                    <a:pt x="5157" y="8866"/>
                  </a:cubicBezTo>
                  <a:lnTo>
                    <a:pt x="5157" y="7260"/>
                  </a:lnTo>
                  <a:lnTo>
                    <a:pt x="6603" y="5815"/>
                  </a:lnTo>
                  <a:cubicBezTo>
                    <a:pt x="6960" y="5476"/>
                    <a:pt x="6960" y="4887"/>
                    <a:pt x="6603" y="4548"/>
                  </a:cubicBezTo>
                  <a:cubicBezTo>
                    <a:pt x="6433" y="4378"/>
                    <a:pt x="6206" y="4293"/>
                    <a:pt x="5978" y="4293"/>
                  </a:cubicBezTo>
                  <a:cubicBezTo>
                    <a:pt x="5751" y="4293"/>
                    <a:pt x="5523" y="4378"/>
                    <a:pt x="5354" y="4548"/>
                  </a:cubicBezTo>
                  <a:lnTo>
                    <a:pt x="5157" y="4744"/>
                  </a:lnTo>
                  <a:lnTo>
                    <a:pt x="5157" y="1425"/>
                  </a:lnTo>
                  <a:cubicBezTo>
                    <a:pt x="5157" y="942"/>
                    <a:pt x="4736" y="566"/>
                    <a:pt x="4279" y="566"/>
                  </a:cubicBezTo>
                  <a:cubicBezTo>
                    <a:pt x="4180" y="566"/>
                    <a:pt x="4079" y="584"/>
                    <a:pt x="3980" y="622"/>
                  </a:cubicBezTo>
                  <a:cubicBezTo>
                    <a:pt x="3852" y="199"/>
                    <a:pt x="3506" y="1"/>
                    <a:pt x="3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2" name="Google Shape;3112;p61"/>
          <p:cNvGrpSpPr/>
          <p:nvPr/>
        </p:nvGrpSpPr>
        <p:grpSpPr>
          <a:xfrm>
            <a:off x="2448500" y="3962075"/>
            <a:ext cx="306025" cy="366350"/>
            <a:chOff x="1108400" y="3962075"/>
            <a:chExt cx="306025" cy="366350"/>
          </a:xfrm>
        </p:grpSpPr>
        <p:sp>
          <p:nvSpPr>
            <p:cNvPr id="3113" name="Google Shape;3113;p61"/>
            <p:cNvSpPr/>
            <p:nvPr/>
          </p:nvSpPr>
          <p:spPr>
            <a:xfrm>
              <a:off x="1108400" y="3962075"/>
              <a:ext cx="306025" cy="262050"/>
            </a:xfrm>
            <a:custGeom>
              <a:rect b="b" l="l" r="r" t="t"/>
              <a:pathLst>
                <a:path extrusionOk="0" h="10482" w="12241">
                  <a:moveTo>
                    <a:pt x="7335" y="578"/>
                  </a:moveTo>
                  <a:cubicBezTo>
                    <a:pt x="8359" y="578"/>
                    <a:pt x="9378" y="1334"/>
                    <a:pt x="9367" y="2627"/>
                  </a:cubicBezTo>
                  <a:lnTo>
                    <a:pt x="9367" y="2645"/>
                  </a:lnTo>
                  <a:cubicBezTo>
                    <a:pt x="9367" y="2770"/>
                    <a:pt x="9457" y="2895"/>
                    <a:pt x="9582" y="2930"/>
                  </a:cubicBezTo>
                  <a:cubicBezTo>
                    <a:pt x="11740" y="3519"/>
                    <a:pt x="11491" y="6588"/>
                    <a:pt x="9296" y="6856"/>
                  </a:cubicBezTo>
                  <a:cubicBezTo>
                    <a:pt x="9189" y="6570"/>
                    <a:pt x="9011" y="6338"/>
                    <a:pt x="8761" y="6160"/>
                  </a:cubicBezTo>
                  <a:cubicBezTo>
                    <a:pt x="8779" y="6071"/>
                    <a:pt x="8796" y="5982"/>
                    <a:pt x="8796" y="5892"/>
                  </a:cubicBezTo>
                  <a:cubicBezTo>
                    <a:pt x="8796" y="5270"/>
                    <a:pt x="8278" y="4749"/>
                    <a:pt x="7662" y="4749"/>
                  </a:cubicBezTo>
                  <a:cubicBezTo>
                    <a:pt x="7642" y="4749"/>
                    <a:pt x="7621" y="4749"/>
                    <a:pt x="7601" y="4750"/>
                  </a:cubicBezTo>
                  <a:cubicBezTo>
                    <a:pt x="7476" y="4387"/>
                    <a:pt x="7134" y="4175"/>
                    <a:pt x="6787" y="4175"/>
                  </a:cubicBezTo>
                  <a:cubicBezTo>
                    <a:pt x="6589" y="4175"/>
                    <a:pt x="6389" y="4244"/>
                    <a:pt x="6227" y="4394"/>
                  </a:cubicBezTo>
                  <a:cubicBezTo>
                    <a:pt x="6065" y="4244"/>
                    <a:pt x="5863" y="4175"/>
                    <a:pt x="5662" y="4175"/>
                  </a:cubicBezTo>
                  <a:cubicBezTo>
                    <a:pt x="5309" y="4175"/>
                    <a:pt x="4960" y="4387"/>
                    <a:pt x="4835" y="4750"/>
                  </a:cubicBezTo>
                  <a:cubicBezTo>
                    <a:pt x="4815" y="4749"/>
                    <a:pt x="4795" y="4749"/>
                    <a:pt x="4775" y="4749"/>
                  </a:cubicBezTo>
                  <a:cubicBezTo>
                    <a:pt x="4159" y="4749"/>
                    <a:pt x="3640" y="5270"/>
                    <a:pt x="3640" y="5892"/>
                  </a:cubicBezTo>
                  <a:cubicBezTo>
                    <a:pt x="3640" y="5982"/>
                    <a:pt x="3658" y="6071"/>
                    <a:pt x="3676" y="6160"/>
                  </a:cubicBezTo>
                  <a:cubicBezTo>
                    <a:pt x="3426" y="6338"/>
                    <a:pt x="3247" y="6570"/>
                    <a:pt x="3158" y="6856"/>
                  </a:cubicBezTo>
                  <a:cubicBezTo>
                    <a:pt x="2141" y="6749"/>
                    <a:pt x="1356" y="5892"/>
                    <a:pt x="1356" y="4857"/>
                  </a:cubicBezTo>
                  <a:cubicBezTo>
                    <a:pt x="1356" y="3769"/>
                    <a:pt x="2248" y="2859"/>
                    <a:pt x="3354" y="2859"/>
                  </a:cubicBezTo>
                  <a:cubicBezTo>
                    <a:pt x="3515" y="2859"/>
                    <a:pt x="3640" y="2734"/>
                    <a:pt x="3640" y="2574"/>
                  </a:cubicBezTo>
                  <a:cubicBezTo>
                    <a:pt x="3640" y="2064"/>
                    <a:pt x="4064" y="1719"/>
                    <a:pt x="4508" y="1719"/>
                  </a:cubicBezTo>
                  <a:cubicBezTo>
                    <a:pt x="4702" y="1719"/>
                    <a:pt x="4899" y="1785"/>
                    <a:pt x="5067" y="1931"/>
                  </a:cubicBezTo>
                  <a:cubicBezTo>
                    <a:pt x="5121" y="1971"/>
                    <a:pt x="5184" y="1991"/>
                    <a:pt x="5250" y="1991"/>
                  </a:cubicBezTo>
                  <a:cubicBezTo>
                    <a:pt x="5273" y="1991"/>
                    <a:pt x="5295" y="1989"/>
                    <a:pt x="5317" y="1985"/>
                  </a:cubicBezTo>
                  <a:cubicBezTo>
                    <a:pt x="5406" y="1967"/>
                    <a:pt x="5478" y="1896"/>
                    <a:pt x="5513" y="1806"/>
                  </a:cubicBezTo>
                  <a:cubicBezTo>
                    <a:pt x="5877" y="961"/>
                    <a:pt x="6607" y="578"/>
                    <a:pt x="7335" y="578"/>
                  </a:cubicBezTo>
                  <a:close/>
                  <a:moveTo>
                    <a:pt x="5656" y="4750"/>
                  </a:moveTo>
                  <a:cubicBezTo>
                    <a:pt x="5799" y="4750"/>
                    <a:pt x="5942" y="4875"/>
                    <a:pt x="5942" y="5036"/>
                  </a:cubicBezTo>
                  <a:lnTo>
                    <a:pt x="5942" y="9621"/>
                  </a:lnTo>
                  <a:cubicBezTo>
                    <a:pt x="5942" y="9782"/>
                    <a:pt x="5799" y="9907"/>
                    <a:pt x="5656" y="9907"/>
                  </a:cubicBezTo>
                  <a:cubicBezTo>
                    <a:pt x="5478" y="9907"/>
                    <a:pt x="5353" y="9764"/>
                    <a:pt x="5371" y="9586"/>
                  </a:cubicBezTo>
                  <a:cubicBezTo>
                    <a:pt x="5371" y="9497"/>
                    <a:pt x="5335" y="9407"/>
                    <a:pt x="5246" y="9336"/>
                  </a:cubicBezTo>
                  <a:cubicBezTo>
                    <a:pt x="5200" y="9301"/>
                    <a:pt x="5139" y="9282"/>
                    <a:pt x="5077" y="9282"/>
                  </a:cubicBezTo>
                  <a:cubicBezTo>
                    <a:pt x="5044" y="9282"/>
                    <a:pt x="5010" y="9288"/>
                    <a:pt x="4978" y="9300"/>
                  </a:cubicBezTo>
                  <a:cubicBezTo>
                    <a:pt x="4920" y="9321"/>
                    <a:pt x="4861" y="9330"/>
                    <a:pt x="4802" y="9330"/>
                  </a:cubicBezTo>
                  <a:cubicBezTo>
                    <a:pt x="4499" y="9330"/>
                    <a:pt x="4211" y="9079"/>
                    <a:pt x="4211" y="8765"/>
                  </a:cubicBezTo>
                  <a:cubicBezTo>
                    <a:pt x="4211" y="8515"/>
                    <a:pt x="4371" y="8301"/>
                    <a:pt x="4603" y="8230"/>
                  </a:cubicBezTo>
                  <a:cubicBezTo>
                    <a:pt x="4746" y="8176"/>
                    <a:pt x="4835" y="8016"/>
                    <a:pt x="4782" y="7855"/>
                  </a:cubicBezTo>
                  <a:cubicBezTo>
                    <a:pt x="4739" y="7741"/>
                    <a:pt x="4616" y="7661"/>
                    <a:pt x="4496" y="7661"/>
                  </a:cubicBezTo>
                  <a:cubicBezTo>
                    <a:pt x="4466" y="7661"/>
                    <a:pt x="4436" y="7666"/>
                    <a:pt x="4407" y="7677"/>
                  </a:cubicBezTo>
                  <a:cubicBezTo>
                    <a:pt x="4229" y="7748"/>
                    <a:pt x="4068" y="7855"/>
                    <a:pt x="3943" y="7980"/>
                  </a:cubicBezTo>
                  <a:cubicBezTo>
                    <a:pt x="3551" y="7659"/>
                    <a:pt x="3551" y="6999"/>
                    <a:pt x="3943" y="6677"/>
                  </a:cubicBezTo>
                  <a:cubicBezTo>
                    <a:pt x="4068" y="6802"/>
                    <a:pt x="4229" y="6909"/>
                    <a:pt x="4407" y="6981"/>
                  </a:cubicBezTo>
                  <a:cubicBezTo>
                    <a:pt x="4432" y="6987"/>
                    <a:pt x="4457" y="6990"/>
                    <a:pt x="4483" y="6990"/>
                  </a:cubicBezTo>
                  <a:cubicBezTo>
                    <a:pt x="4607" y="6990"/>
                    <a:pt x="4737" y="6921"/>
                    <a:pt x="4782" y="6802"/>
                  </a:cubicBezTo>
                  <a:cubicBezTo>
                    <a:pt x="4835" y="6642"/>
                    <a:pt x="4746" y="6481"/>
                    <a:pt x="4603" y="6428"/>
                  </a:cubicBezTo>
                  <a:cubicBezTo>
                    <a:pt x="4371" y="6356"/>
                    <a:pt x="4211" y="6142"/>
                    <a:pt x="4211" y="5892"/>
                  </a:cubicBezTo>
                  <a:cubicBezTo>
                    <a:pt x="4211" y="5570"/>
                    <a:pt x="4488" y="5320"/>
                    <a:pt x="4784" y="5320"/>
                  </a:cubicBezTo>
                  <a:cubicBezTo>
                    <a:pt x="4849" y="5320"/>
                    <a:pt x="4914" y="5332"/>
                    <a:pt x="4978" y="5357"/>
                  </a:cubicBezTo>
                  <a:cubicBezTo>
                    <a:pt x="5010" y="5370"/>
                    <a:pt x="5044" y="5376"/>
                    <a:pt x="5077" y="5376"/>
                  </a:cubicBezTo>
                  <a:cubicBezTo>
                    <a:pt x="5139" y="5376"/>
                    <a:pt x="5200" y="5356"/>
                    <a:pt x="5246" y="5321"/>
                  </a:cubicBezTo>
                  <a:cubicBezTo>
                    <a:pt x="5335" y="5250"/>
                    <a:pt x="5371" y="5161"/>
                    <a:pt x="5371" y="5072"/>
                  </a:cubicBezTo>
                  <a:cubicBezTo>
                    <a:pt x="5353" y="4893"/>
                    <a:pt x="5478" y="4750"/>
                    <a:pt x="5656" y="4750"/>
                  </a:cubicBezTo>
                  <a:close/>
                  <a:moveTo>
                    <a:pt x="6798" y="4750"/>
                  </a:moveTo>
                  <a:cubicBezTo>
                    <a:pt x="6959" y="4750"/>
                    <a:pt x="7101" y="4893"/>
                    <a:pt x="7084" y="5072"/>
                  </a:cubicBezTo>
                  <a:cubicBezTo>
                    <a:pt x="7066" y="5161"/>
                    <a:pt x="7119" y="5250"/>
                    <a:pt x="7191" y="5321"/>
                  </a:cubicBezTo>
                  <a:cubicBezTo>
                    <a:pt x="7237" y="5356"/>
                    <a:pt x="7298" y="5376"/>
                    <a:pt x="7359" y="5376"/>
                  </a:cubicBezTo>
                  <a:cubicBezTo>
                    <a:pt x="7393" y="5376"/>
                    <a:pt x="7427" y="5370"/>
                    <a:pt x="7458" y="5357"/>
                  </a:cubicBezTo>
                  <a:cubicBezTo>
                    <a:pt x="7522" y="5332"/>
                    <a:pt x="7587" y="5320"/>
                    <a:pt x="7652" y="5320"/>
                  </a:cubicBezTo>
                  <a:cubicBezTo>
                    <a:pt x="7949" y="5320"/>
                    <a:pt x="8225" y="5570"/>
                    <a:pt x="8225" y="5892"/>
                  </a:cubicBezTo>
                  <a:cubicBezTo>
                    <a:pt x="8225" y="6142"/>
                    <a:pt x="8065" y="6356"/>
                    <a:pt x="7851" y="6428"/>
                  </a:cubicBezTo>
                  <a:cubicBezTo>
                    <a:pt x="7690" y="6481"/>
                    <a:pt x="7619" y="6642"/>
                    <a:pt x="7672" y="6802"/>
                  </a:cubicBezTo>
                  <a:cubicBezTo>
                    <a:pt x="7717" y="6921"/>
                    <a:pt x="7835" y="6990"/>
                    <a:pt x="7955" y="6990"/>
                  </a:cubicBezTo>
                  <a:cubicBezTo>
                    <a:pt x="7980" y="6990"/>
                    <a:pt x="8005" y="6987"/>
                    <a:pt x="8029" y="6981"/>
                  </a:cubicBezTo>
                  <a:cubicBezTo>
                    <a:pt x="8208" y="6909"/>
                    <a:pt x="8368" y="6802"/>
                    <a:pt x="8493" y="6677"/>
                  </a:cubicBezTo>
                  <a:cubicBezTo>
                    <a:pt x="8903" y="6999"/>
                    <a:pt x="8903" y="7659"/>
                    <a:pt x="8493" y="7980"/>
                  </a:cubicBezTo>
                  <a:cubicBezTo>
                    <a:pt x="8368" y="7855"/>
                    <a:pt x="8208" y="7748"/>
                    <a:pt x="8029" y="7677"/>
                  </a:cubicBezTo>
                  <a:cubicBezTo>
                    <a:pt x="8001" y="7666"/>
                    <a:pt x="7971" y="7661"/>
                    <a:pt x="7942" y="7661"/>
                  </a:cubicBezTo>
                  <a:cubicBezTo>
                    <a:pt x="7827" y="7661"/>
                    <a:pt x="7715" y="7741"/>
                    <a:pt x="7672" y="7855"/>
                  </a:cubicBezTo>
                  <a:cubicBezTo>
                    <a:pt x="7619" y="8016"/>
                    <a:pt x="7690" y="8176"/>
                    <a:pt x="7851" y="8230"/>
                  </a:cubicBezTo>
                  <a:cubicBezTo>
                    <a:pt x="8065" y="8301"/>
                    <a:pt x="8225" y="8515"/>
                    <a:pt x="8225" y="8765"/>
                  </a:cubicBezTo>
                  <a:cubicBezTo>
                    <a:pt x="8225" y="9068"/>
                    <a:pt x="7976" y="9336"/>
                    <a:pt x="7655" y="9336"/>
                  </a:cubicBezTo>
                  <a:cubicBezTo>
                    <a:pt x="7583" y="9336"/>
                    <a:pt x="7530" y="9318"/>
                    <a:pt x="7458" y="9300"/>
                  </a:cubicBezTo>
                  <a:cubicBezTo>
                    <a:pt x="7427" y="9288"/>
                    <a:pt x="7393" y="9282"/>
                    <a:pt x="7359" y="9282"/>
                  </a:cubicBezTo>
                  <a:cubicBezTo>
                    <a:pt x="7298" y="9282"/>
                    <a:pt x="7237" y="9301"/>
                    <a:pt x="7191" y="9336"/>
                  </a:cubicBezTo>
                  <a:cubicBezTo>
                    <a:pt x="7119" y="9407"/>
                    <a:pt x="7066" y="9497"/>
                    <a:pt x="7084" y="9586"/>
                  </a:cubicBezTo>
                  <a:cubicBezTo>
                    <a:pt x="7101" y="9764"/>
                    <a:pt x="6959" y="9907"/>
                    <a:pt x="6798" y="9907"/>
                  </a:cubicBezTo>
                  <a:cubicBezTo>
                    <a:pt x="6637" y="9907"/>
                    <a:pt x="6513" y="9782"/>
                    <a:pt x="6513" y="9621"/>
                  </a:cubicBezTo>
                  <a:lnTo>
                    <a:pt x="6513" y="5036"/>
                  </a:lnTo>
                  <a:cubicBezTo>
                    <a:pt x="6513" y="4875"/>
                    <a:pt x="6637" y="4750"/>
                    <a:pt x="6798" y="4750"/>
                  </a:cubicBezTo>
                  <a:close/>
                  <a:moveTo>
                    <a:pt x="7340" y="0"/>
                  </a:moveTo>
                  <a:cubicBezTo>
                    <a:pt x="6500" y="0"/>
                    <a:pt x="5653" y="403"/>
                    <a:pt x="5139" y="1289"/>
                  </a:cubicBezTo>
                  <a:cubicBezTo>
                    <a:pt x="4938" y="1186"/>
                    <a:pt x="4725" y="1139"/>
                    <a:pt x="4516" y="1139"/>
                  </a:cubicBezTo>
                  <a:cubicBezTo>
                    <a:pt x="3854" y="1139"/>
                    <a:pt x="3227" y="1614"/>
                    <a:pt x="3105" y="2306"/>
                  </a:cubicBezTo>
                  <a:cubicBezTo>
                    <a:pt x="981" y="2502"/>
                    <a:pt x="0" y="5143"/>
                    <a:pt x="1517" y="6660"/>
                  </a:cubicBezTo>
                  <a:cubicBezTo>
                    <a:pt x="1945" y="7106"/>
                    <a:pt x="2480" y="7355"/>
                    <a:pt x="3069" y="7427"/>
                  </a:cubicBezTo>
                  <a:cubicBezTo>
                    <a:pt x="3105" y="7855"/>
                    <a:pt x="3337" y="8248"/>
                    <a:pt x="3676" y="8497"/>
                  </a:cubicBezTo>
                  <a:cubicBezTo>
                    <a:pt x="3658" y="8587"/>
                    <a:pt x="3640" y="8658"/>
                    <a:pt x="3640" y="8747"/>
                  </a:cubicBezTo>
                  <a:lnTo>
                    <a:pt x="3640" y="8765"/>
                  </a:lnTo>
                  <a:cubicBezTo>
                    <a:pt x="3640" y="9397"/>
                    <a:pt x="4175" y="9907"/>
                    <a:pt x="4803" y="9907"/>
                  </a:cubicBezTo>
                  <a:cubicBezTo>
                    <a:pt x="4814" y="9907"/>
                    <a:pt x="4825" y="9907"/>
                    <a:pt x="4835" y="9907"/>
                  </a:cubicBezTo>
                  <a:cubicBezTo>
                    <a:pt x="4960" y="10270"/>
                    <a:pt x="5309" y="10482"/>
                    <a:pt x="5662" y="10482"/>
                  </a:cubicBezTo>
                  <a:cubicBezTo>
                    <a:pt x="5863" y="10482"/>
                    <a:pt x="6065" y="10413"/>
                    <a:pt x="6227" y="10264"/>
                  </a:cubicBezTo>
                  <a:cubicBezTo>
                    <a:pt x="6389" y="10413"/>
                    <a:pt x="6589" y="10482"/>
                    <a:pt x="6787" y="10482"/>
                  </a:cubicBezTo>
                  <a:cubicBezTo>
                    <a:pt x="7134" y="10482"/>
                    <a:pt x="7476" y="10270"/>
                    <a:pt x="7601" y="9907"/>
                  </a:cubicBezTo>
                  <a:cubicBezTo>
                    <a:pt x="7612" y="9907"/>
                    <a:pt x="7622" y="9907"/>
                    <a:pt x="7633" y="9907"/>
                  </a:cubicBezTo>
                  <a:cubicBezTo>
                    <a:pt x="8262" y="9907"/>
                    <a:pt x="8796" y="9397"/>
                    <a:pt x="8796" y="8765"/>
                  </a:cubicBezTo>
                  <a:lnTo>
                    <a:pt x="8796" y="8747"/>
                  </a:lnTo>
                  <a:cubicBezTo>
                    <a:pt x="8796" y="8658"/>
                    <a:pt x="8779" y="8587"/>
                    <a:pt x="8761" y="8497"/>
                  </a:cubicBezTo>
                  <a:cubicBezTo>
                    <a:pt x="9118" y="8248"/>
                    <a:pt x="9332" y="7855"/>
                    <a:pt x="9367" y="7427"/>
                  </a:cubicBezTo>
                  <a:cubicBezTo>
                    <a:pt x="9956" y="7355"/>
                    <a:pt x="10509" y="7106"/>
                    <a:pt x="10920" y="6660"/>
                  </a:cubicBezTo>
                  <a:cubicBezTo>
                    <a:pt x="12240" y="5339"/>
                    <a:pt x="11687" y="3038"/>
                    <a:pt x="9938" y="2431"/>
                  </a:cubicBezTo>
                  <a:cubicBezTo>
                    <a:pt x="9842" y="901"/>
                    <a:pt x="8598" y="0"/>
                    <a:pt x="7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1"/>
            <p:cNvSpPr/>
            <p:nvPr/>
          </p:nvSpPr>
          <p:spPr>
            <a:xfrm>
              <a:off x="1328300" y="4209850"/>
              <a:ext cx="71850" cy="100025"/>
            </a:xfrm>
            <a:custGeom>
              <a:rect b="b" l="l" r="r" t="t"/>
              <a:pathLst>
                <a:path extrusionOk="0" h="4001" w="2874">
                  <a:moveTo>
                    <a:pt x="2006" y="2855"/>
                  </a:moveTo>
                  <a:cubicBezTo>
                    <a:pt x="2146" y="2855"/>
                    <a:pt x="2284" y="2949"/>
                    <a:pt x="2284" y="3136"/>
                  </a:cubicBezTo>
                  <a:cubicBezTo>
                    <a:pt x="2284" y="3297"/>
                    <a:pt x="2159" y="3422"/>
                    <a:pt x="1999" y="3422"/>
                  </a:cubicBezTo>
                  <a:cubicBezTo>
                    <a:pt x="1856" y="3422"/>
                    <a:pt x="1713" y="3297"/>
                    <a:pt x="1713" y="3136"/>
                  </a:cubicBezTo>
                  <a:cubicBezTo>
                    <a:pt x="1722" y="2949"/>
                    <a:pt x="1865" y="2855"/>
                    <a:pt x="2006" y="2855"/>
                  </a:cubicBezTo>
                  <a:close/>
                  <a:moveTo>
                    <a:pt x="286" y="0"/>
                  </a:moveTo>
                  <a:cubicBezTo>
                    <a:pt x="148" y="0"/>
                    <a:pt x="9" y="94"/>
                    <a:pt x="0" y="281"/>
                  </a:cubicBezTo>
                  <a:lnTo>
                    <a:pt x="0" y="3136"/>
                  </a:lnTo>
                  <a:cubicBezTo>
                    <a:pt x="0" y="3297"/>
                    <a:pt x="125" y="3422"/>
                    <a:pt x="286" y="3422"/>
                  </a:cubicBezTo>
                  <a:lnTo>
                    <a:pt x="1196" y="3422"/>
                  </a:lnTo>
                  <a:cubicBezTo>
                    <a:pt x="1343" y="3817"/>
                    <a:pt x="1676" y="4000"/>
                    <a:pt x="2007" y="4000"/>
                  </a:cubicBezTo>
                  <a:cubicBezTo>
                    <a:pt x="2437" y="4000"/>
                    <a:pt x="2863" y="3691"/>
                    <a:pt x="2873" y="3136"/>
                  </a:cubicBezTo>
                  <a:cubicBezTo>
                    <a:pt x="2873" y="2672"/>
                    <a:pt x="2481" y="2280"/>
                    <a:pt x="1999" y="2280"/>
                  </a:cubicBezTo>
                  <a:cubicBezTo>
                    <a:pt x="1624" y="2280"/>
                    <a:pt x="1321" y="2530"/>
                    <a:pt x="1196" y="2851"/>
                  </a:cubicBezTo>
                  <a:lnTo>
                    <a:pt x="571" y="2851"/>
                  </a:lnTo>
                  <a:lnTo>
                    <a:pt x="571" y="281"/>
                  </a:lnTo>
                  <a:cubicBezTo>
                    <a:pt x="562" y="94"/>
                    <a:pt x="424"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1"/>
            <p:cNvSpPr/>
            <p:nvPr/>
          </p:nvSpPr>
          <p:spPr>
            <a:xfrm>
              <a:off x="1263175" y="4231025"/>
              <a:ext cx="58900" cy="78650"/>
            </a:xfrm>
            <a:custGeom>
              <a:rect b="b" l="l" r="r" t="t"/>
              <a:pathLst>
                <a:path extrusionOk="0" h="3146" w="2356">
                  <a:moveTo>
                    <a:pt x="1178" y="2008"/>
                  </a:moveTo>
                  <a:cubicBezTo>
                    <a:pt x="1316" y="2008"/>
                    <a:pt x="1455" y="2102"/>
                    <a:pt x="1464" y="2289"/>
                  </a:cubicBezTo>
                  <a:cubicBezTo>
                    <a:pt x="1464" y="2450"/>
                    <a:pt x="1339" y="2575"/>
                    <a:pt x="1178" y="2575"/>
                  </a:cubicBezTo>
                  <a:cubicBezTo>
                    <a:pt x="1017" y="2575"/>
                    <a:pt x="893" y="2450"/>
                    <a:pt x="893" y="2289"/>
                  </a:cubicBezTo>
                  <a:cubicBezTo>
                    <a:pt x="901" y="2102"/>
                    <a:pt x="1040" y="2008"/>
                    <a:pt x="1178" y="2008"/>
                  </a:cubicBezTo>
                  <a:close/>
                  <a:moveTo>
                    <a:pt x="605" y="1"/>
                  </a:moveTo>
                  <a:cubicBezTo>
                    <a:pt x="531" y="1"/>
                    <a:pt x="455" y="32"/>
                    <a:pt x="393" y="95"/>
                  </a:cubicBezTo>
                  <a:cubicBezTo>
                    <a:pt x="286" y="202"/>
                    <a:pt x="286" y="380"/>
                    <a:pt x="393" y="487"/>
                  </a:cubicBezTo>
                  <a:lnTo>
                    <a:pt x="893" y="987"/>
                  </a:lnTo>
                  <a:lnTo>
                    <a:pt x="893" y="1486"/>
                  </a:lnTo>
                  <a:cubicBezTo>
                    <a:pt x="0" y="1825"/>
                    <a:pt x="215" y="3128"/>
                    <a:pt x="1178" y="3146"/>
                  </a:cubicBezTo>
                  <a:cubicBezTo>
                    <a:pt x="2142" y="3128"/>
                    <a:pt x="2356" y="1825"/>
                    <a:pt x="1464" y="1486"/>
                  </a:cubicBezTo>
                  <a:lnTo>
                    <a:pt x="1464" y="862"/>
                  </a:lnTo>
                  <a:cubicBezTo>
                    <a:pt x="1464" y="790"/>
                    <a:pt x="1428" y="719"/>
                    <a:pt x="1374" y="666"/>
                  </a:cubicBezTo>
                  <a:lnTo>
                    <a:pt x="803" y="95"/>
                  </a:lnTo>
                  <a:cubicBezTo>
                    <a:pt x="750" y="32"/>
                    <a:pt x="678" y="1"/>
                    <a:pt x="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1"/>
            <p:cNvSpPr/>
            <p:nvPr/>
          </p:nvSpPr>
          <p:spPr>
            <a:xfrm>
              <a:off x="1142300" y="4209725"/>
              <a:ext cx="57100" cy="99975"/>
            </a:xfrm>
            <a:custGeom>
              <a:rect b="b" l="l" r="r" t="t"/>
              <a:pathLst>
                <a:path extrusionOk="0" h="3999" w="2284">
                  <a:moveTo>
                    <a:pt x="856" y="2860"/>
                  </a:moveTo>
                  <a:cubicBezTo>
                    <a:pt x="995" y="2860"/>
                    <a:pt x="1133" y="2954"/>
                    <a:pt x="1142" y="3141"/>
                  </a:cubicBezTo>
                  <a:cubicBezTo>
                    <a:pt x="1142" y="3302"/>
                    <a:pt x="1017" y="3427"/>
                    <a:pt x="856" y="3427"/>
                  </a:cubicBezTo>
                  <a:cubicBezTo>
                    <a:pt x="696" y="3427"/>
                    <a:pt x="571" y="3302"/>
                    <a:pt x="571" y="3141"/>
                  </a:cubicBezTo>
                  <a:cubicBezTo>
                    <a:pt x="580" y="2954"/>
                    <a:pt x="718" y="2860"/>
                    <a:pt x="856" y="2860"/>
                  </a:cubicBezTo>
                  <a:close/>
                  <a:moveTo>
                    <a:pt x="1998" y="1"/>
                  </a:moveTo>
                  <a:cubicBezTo>
                    <a:pt x="1838" y="1"/>
                    <a:pt x="1713" y="126"/>
                    <a:pt x="1713" y="286"/>
                  </a:cubicBezTo>
                  <a:lnTo>
                    <a:pt x="1713" y="1874"/>
                  </a:lnTo>
                  <a:lnTo>
                    <a:pt x="1231" y="2374"/>
                  </a:lnTo>
                  <a:cubicBezTo>
                    <a:pt x="1111" y="2312"/>
                    <a:pt x="985" y="2284"/>
                    <a:pt x="862" y="2284"/>
                  </a:cubicBezTo>
                  <a:cubicBezTo>
                    <a:pt x="416" y="2284"/>
                    <a:pt x="0" y="2652"/>
                    <a:pt x="0" y="3141"/>
                  </a:cubicBezTo>
                  <a:cubicBezTo>
                    <a:pt x="0" y="3623"/>
                    <a:pt x="393" y="3998"/>
                    <a:pt x="856" y="3998"/>
                  </a:cubicBezTo>
                  <a:cubicBezTo>
                    <a:pt x="865" y="3998"/>
                    <a:pt x="873" y="3998"/>
                    <a:pt x="881" y="3998"/>
                  </a:cubicBezTo>
                  <a:cubicBezTo>
                    <a:pt x="1492" y="3998"/>
                    <a:pt x="1906" y="3330"/>
                    <a:pt x="1642" y="2784"/>
                  </a:cubicBezTo>
                  <a:lnTo>
                    <a:pt x="2213" y="2196"/>
                  </a:lnTo>
                  <a:cubicBezTo>
                    <a:pt x="2266" y="2142"/>
                    <a:pt x="2284" y="2071"/>
                    <a:pt x="2284" y="1999"/>
                  </a:cubicBezTo>
                  <a:lnTo>
                    <a:pt x="2284" y="286"/>
                  </a:lnTo>
                  <a:cubicBezTo>
                    <a:pt x="2284" y="126"/>
                    <a:pt x="2159" y="1"/>
                    <a:pt x="1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1"/>
            <p:cNvSpPr/>
            <p:nvPr/>
          </p:nvSpPr>
          <p:spPr>
            <a:xfrm>
              <a:off x="1205625" y="4231250"/>
              <a:ext cx="59350" cy="97175"/>
            </a:xfrm>
            <a:custGeom>
              <a:rect b="b" l="l" r="r" t="t"/>
              <a:pathLst>
                <a:path extrusionOk="0" h="3887" w="2374">
                  <a:moveTo>
                    <a:pt x="1187" y="2749"/>
                  </a:moveTo>
                  <a:cubicBezTo>
                    <a:pt x="1330" y="2749"/>
                    <a:pt x="1473" y="2842"/>
                    <a:pt x="1482" y="3030"/>
                  </a:cubicBezTo>
                  <a:cubicBezTo>
                    <a:pt x="1482" y="3190"/>
                    <a:pt x="1339" y="3315"/>
                    <a:pt x="1196" y="3315"/>
                  </a:cubicBezTo>
                  <a:cubicBezTo>
                    <a:pt x="1036" y="3315"/>
                    <a:pt x="893" y="3190"/>
                    <a:pt x="893" y="3030"/>
                  </a:cubicBezTo>
                  <a:cubicBezTo>
                    <a:pt x="902" y="2842"/>
                    <a:pt x="1044" y="2749"/>
                    <a:pt x="1187" y="2749"/>
                  </a:cubicBezTo>
                  <a:close/>
                  <a:moveTo>
                    <a:pt x="1187" y="1"/>
                  </a:moveTo>
                  <a:cubicBezTo>
                    <a:pt x="1044" y="1"/>
                    <a:pt x="902" y="95"/>
                    <a:pt x="893" y="282"/>
                  </a:cubicBezTo>
                  <a:lnTo>
                    <a:pt x="893" y="2227"/>
                  </a:lnTo>
                  <a:cubicBezTo>
                    <a:pt x="1" y="2548"/>
                    <a:pt x="215" y="3868"/>
                    <a:pt x="1196" y="3886"/>
                  </a:cubicBezTo>
                  <a:cubicBezTo>
                    <a:pt x="2160" y="3868"/>
                    <a:pt x="2374" y="2548"/>
                    <a:pt x="1482" y="2227"/>
                  </a:cubicBezTo>
                  <a:lnTo>
                    <a:pt x="1482" y="282"/>
                  </a:lnTo>
                  <a:cubicBezTo>
                    <a:pt x="1473" y="95"/>
                    <a:pt x="1330" y="1"/>
                    <a:pt x="1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8" name="Google Shape;3118;p61"/>
          <p:cNvGrpSpPr/>
          <p:nvPr/>
        </p:nvGrpSpPr>
        <p:grpSpPr>
          <a:xfrm>
            <a:off x="3000275" y="3383725"/>
            <a:ext cx="329225" cy="366475"/>
            <a:chOff x="3000275" y="3383725"/>
            <a:chExt cx="329225" cy="366475"/>
          </a:xfrm>
        </p:grpSpPr>
        <p:sp>
          <p:nvSpPr>
            <p:cNvPr id="3119" name="Google Shape;3119;p61"/>
            <p:cNvSpPr/>
            <p:nvPr/>
          </p:nvSpPr>
          <p:spPr>
            <a:xfrm>
              <a:off x="3000275" y="3492450"/>
              <a:ext cx="329225" cy="200325"/>
            </a:xfrm>
            <a:custGeom>
              <a:rect b="b" l="l" r="r" t="t"/>
              <a:pathLst>
                <a:path extrusionOk="0" h="8013" w="13169">
                  <a:moveTo>
                    <a:pt x="1499" y="1999"/>
                  </a:moveTo>
                  <a:lnTo>
                    <a:pt x="1642" y="2570"/>
                  </a:lnTo>
                  <a:lnTo>
                    <a:pt x="571" y="2570"/>
                  </a:lnTo>
                  <a:lnTo>
                    <a:pt x="571" y="1999"/>
                  </a:lnTo>
                  <a:close/>
                  <a:moveTo>
                    <a:pt x="12597" y="1999"/>
                  </a:moveTo>
                  <a:lnTo>
                    <a:pt x="12597" y="2570"/>
                  </a:lnTo>
                  <a:lnTo>
                    <a:pt x="11527" y="2570"/>
                  </a:lnTo>
                  <a:lnTo>
                    <a:pt x="11669" y="1999"/>
                  </a:lnTo>
                  <a:close/>
                  <a:moveTo>
                    <a:pt x="9243" y="572"/>
                  </a:moveTo>
                  <a:lnTo>
                    <a:pt x="10189" y="3445"/>
                  </a:lnTo>
                  <a:lnTo>
                    <a:pt x="2962" y="3445"/>
                  </a:lnTo>
                  <a:lnTo>
                    <a:pt x="3926" y="572"/>
                  </a:lnTo>
                  <a:close/>
                  <a:moveTo>
                    <a:pt x="5728" y="5443"/>
                  </a:moveTo>
                  <a:lnTo>
                    <a:pt x="5728" y="6299"/>
                  </a:lnTo>
                  <a:lnTo>
                    <a:pt x="5157" y="6299"/>
                  </a:lnTo>
                  <a:lnTo>
                    <a:pt x="5157" y="5443"/>
                  </a:lnTo>
                  <a:close/>
                  <a:moveTo>
                    <a:pt x="6870" y="5443"/>
                  </a:moveTo>
                  <a:lnTo>
                    <a:pt x="6870" y="6299"/>
                  </a:lnTo>
                  <a:lnTo>
                    <a:pt x="6299" y="6299"/>
                  </a:lnTo>
                  <a:lnTo>
                    <a:pt x="6299" y="5443"/>
                  </a:lnTo>
                  <a:close/>
                  <a:moveTo>
                    <a:pt x="8012" y="5443"/>
                  </a:moveTo>
                  <a:lnTo>
                    <a:pt x="8012" y="6299"/>
                  </a:lnTo>
                  <a:lnTo>
                    <a:pt x="7441" y="6299"/>
                  </a:lnTo>
                  <a:lnTo>
                    <a:pt x="7441" y="5443"/>
                  </a:lnTo>
                  <a:close/>
                  <a:moveTo>
                    <a:pt x="11152" y="4016"/>
                  </a:moveTo>
                  <a:cubicBezTo>
                    <a:pt x="11313" y="4016"/>
                    <a:pt x="11438" y="4140"/>
                    <a:pt x="11438" y="4301"/>
                  </a:cubicBezTo>
                  <a:lnTo>
                    <a:pt x="11438" y="6299"/>
                  </a:lnTo>
                  <a:lnTo>
                    <a:pt x="8583" y="6299"/>
                  </a:lnTo>
                  <a:lnTo>
                    <a:pt x="8583" y="5158"/>
                  </a:lnTo>
                  <a:cubicBezTo>
                    <a:pt x="8583" y="4997"/>
                    <a:pt x="8458" y="4872"/>
                    <a:pt x="8297" y="4872"/>
                  </a:cubicBezTo>
                  <a:lnTo>
                    <a:pt x="4871" y="4872"/>
                  </a:lnTo>
                  <a:cubicBezTo>
                    <a:pt x="4711" y="4872"/>
                    <a:pt x="4586" y="4997"/>
                    <a:pt x="4586" y="5158"/>
                  </a:cubicBezTo>
                  <a:lnTo>
                    <a:pt x="4586" y="6299"/>
                  </a:lnTo>
                  <a:lnTo>
                    <a:pt x="1713" y="6299"/>
                  </a:lnTo>
                  <a:lnTo>
                    <a:pt x="1713" y="4301"/>
                  </a:lnTo>
                  <a:cubicBezTo>
                    <a:pt x="1713" y="4140"/>
                    <a:pt x="1838" y="4016"/>
                    <a:pt x="1999" y="4016"/>
                  </a:cubicBezTo>
                  <a:close/>
                  <a:moveTo>
                    <a:pt x="3997" y="6870"/>
                  </a:moveTo>
                  <a:lnTo>
                    <a:pt x="3997" y="7441"/>
                  </a:lnTo>
                  <a:lnTo>
                    <a:pt x="1142" y="7441"/>
                  </a:lnTo>
                  <a:lnTo>
                    <a:pt x="1142" y="6870"/>
                  </a:lnTo>
                  <a:close/>
                  <a:moveTo>
                    <a:pt x="12026" y="6870"/>
                  </a:moveTo>
                  <a:lnTo>
                    <a:pt x="12026" y="7441"/>
                  </a:lnTo>
                  <a:lnTo>
                    <a:pt x="9154" y="7441"/>
                  </a:lnTo>
                  <a:lnTo>
                    <a:pt x="9154" y="6870"/>
                  </a:lnTo>
                  <a:close/>
                  <a:moveTo>
                    <a:pt x="3712" y="1"/>
                  </a:moveTo>
                  <a:cubicBezTo>
                    <a:pt x="3587" y="1"/>
                    <a:pt x="3480" y="90"/>
                    <a:pt x="3444" y="197"/>
                  </a:cubicBezTo>
                  <a:lnTo>
                    <a:pt x="2480" y="3070"/>
                  </a:lnTo>
                  <a:lnTo>
                    <a:pt x="2266" y="2749"/>
                  </a:lnTo>
                  <a:lnTo>
                    <a:pt x="1999" y="1643"/>
                  </a:lnTo>
                  <a:cubicBezTo>
                    <a:pt x="1963" y="1518"/>
                    <a:pt x="1838" y="1428"/>
                    <a:pt x="1713" y="1428"/>
                  </a:cubicBezTo>
                  <a:lnTo>
                    <a:pt x="286" y="1428"/>
                  </a:lnTo>
                  <a:cubicBezTo>
                    <a:pt x="125" y="1428"/>
                    <a:pt x="0" y="1571"/>
                    <a:pt x="0" y="1714"/>
                  </a:cubicBezTo>
                  <a:lnTo>
                    <a:pt x="0" y="2874"/>
                  </a:lnTo>
                  <a:cubicBezTo>
                    <a:pt x="0" y="3016"/>
                    <a:pt x="125" y="3159"/>
                    <a:pt x="286" y="3159"/>
                  </a:cubicBezTo>
                  <a:lnTo>
                    <a:pt x="1856" y="3159"/>
                  </a:lnTo>
                  <a:lnTo>
                    <a:pt x="2034" y="3445"/>
                  </a:lnTo>
                  <a:lnTo>
                    <a:pt x="1999" y="3445"/>
                  </a:lnTo>
                  <a:cubicBezTo>
                    <a:pt x="1535" y="3445"/>
                    <a:pt x="1142" y="3819"/>
                    <a:pt x="1142" y="4301"/>
                  </a:cubicBezTo>
                  <a:lnTo>
                    <a:pt x="1142" y="6299"/>
                  </a:lnTo>
                  <a:lnTo>
                    <a:pt x="857" y="6299"/>
                  </a:lnTo>
                  <a:cubicBezTo>
                    <a:pt x="696" y="6299"/>
                    <a:pt x="571" y="6424"/>
                    <a:pt x="571" y="6585"/>
                  </a:cubicBezTo>
                  <a:lnTo>
                    <a:pt x="571" y="7727"/>
                  </a:lnTo>
                  <a:cubicBezTo>
                    <a:pt x="571" y="7887"/>
                    <a:pt x="696" y="8012"/>
                    <a:pt x="857" y="8012"/>
                  </a:cubicBezTo>
                  <a:lnTo>
                    <a:pt x="4283" y="8012"/>
                  </a:lnTo>
                  <a:cubicBezTo>
                    <a:pt x="4443" y="8012"/>
                    <a:pt x="4586" y="7887"/>
                    <a:pt x="4586" y="7727"/>
                  </a:cubicBezTo>
                  <a:lnTo>
                    <a:pt x="4586" y="6870"/>
                  </a:lnTo>
                  <a:lnTo>
                    <a:pt x="8583" y="6870"/>
                  </a:lnTo>
                  <a:lnTo>
                    <a:pt x="8583" y="7727"/>
                  </a:lnTo>
                  <a:cubicBezTo>
                    <a:pt x="8583" y="7887"/>
                    <a:pt x="8708" y="8012"/>
                    <a:pt x="8868" y="8012"/>
                  </a:cubicBezTo>
                  <a:lnTo>
                    <a:pt x="12312" y="8012"/>
                  </a:lnTo>
                  <a:cubicBezTo>
                    <a:pt x="12455" y="8012"/>
                    <a:pt x="12597" y="7887"/>
                    <a:pt x="12597" y="7727"/>
                  </a:cubicBezTo>
                  <a:lnTo>
                    <a:pt x="12597" y="6585"/>
                  </a:lnTo>
                  <a:cubicBezTo>
                    <a:pt x="12597" y="6424"/>
                    <a:pt x="12455" y="6299"/>
                    <a:pt x="12312" y="6299"/>
                  </a:cubicBezTo>
                  <a:lnTo>
                    <a:pt x="12026" y="6299"/>
                  </a:lnTo>
                  <a:lnTo>
                    <a:pt x="12026" y="4301"/>
                  </a:lnTo>
                  <a:cubicBezTo>
                    <a:pt x="12026" y="3819"/>
                    <a:pt x="11634" y="3445"/>
                    <a:pt x="11152" y="3445"/>
                  </a:cubicBezTo>
                  <a:lnTo>
                    <a:pt x="11116" y="3445"/>
                  </a:lnTo>
                  <a:lnTo>
                    <a:pt x="11313" y="3159"/>
                  </a:lnTo>
                  <a:lnTo>
                    <a:pt x="12883" y="3159"/>
                  </a:lnTo>
                  <a:cubicBezTo>
                    <a:pt x="13043" y="3159"/>
                    <a:pt x="13168" y="3016"/>
                    <a:pt x="13168" y="2874"/>
                  </a:cubicBezTo>
                  <a:lnTo>
                    <a:pt x="13168" y="1714"/>
                  </a:lnTo>
                  <a:cubicBezTo>
                    <a:pt x="13168" y="1571"/>
                    <a:pt x="13043" y="1428"/>
                    <a:pt x="12883" y="1428"/>
                  </a:cubicBezTo>
                  <a:lnTo>
                    <a:pt x="11438" y="1428"/>
                  </a:lnTo>
                  <a:cubicBezTo>
                    <a:pt x="11313" y="1428"/>
                    <a:pt x="11206" y="1518"/>
                    <a:pt x="11170" y="1643"/>
                  </a:cubicBezTo>
                  <a:lnTo>
                    <a:pt x="10902" y="2749"/>
                  </a:lnTo>
                  <a:lnTo>
                    <a:pt x="10670" y="3070"/>
                  </a:lnTo>
                  <a:lnTo>
                    <a:pt x="9707" y="197"/>
                  </a:lnTo>
                  <a:cubicBezTo>
                    <a:pt x="9671" y="90"/>
                    <a:pt x="9564" y="1"/>
                    <a:pt x="9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1"/>
            <p:cNvSpPr/>
            <p:nvPr/>
          </p:nvSpPr>
          <p:spPr>
            <a:xfrm>
              <a:off x="3028825" y="3707025"/>
              <a:ext cx="14300" cy="28800"/>
            </a:xfrm>
            <a:custGeom>
              <a:rect b="b" l="l" r="r" t="t"/>
              <a:pathLst>
                <a:path extrusionOk="0" h="1152" w="572">
                  <a:moveTo>
                    <a:pt x="286" y="0"/>
                  </a:moveTo>
                  <a:cubicBezTo>
                    <a:pt x="125" y="0"/>
                    <a:pt x="0" y="125"/>
                    <a:pt x="0" y="286"/>
                  </a:cubicBezTo>
                  <a:lnTo>
                    <a:pt x="0" y="857"/>
                  </a:lnTo>
                  <a:cubicBezTo>
                    <a:pt x="9" y="1053"/>
                    <a:pt x="147" y="1151"/>
                    <a:pt x="286" y="1151"/>
                  </a:cubicBezTo>
                  <a:cubicBezTo>
                    <a:pt x="424" y="1151"/>
                    <a:pt x="562" y="1053"/>
                    <a:pt x="571" y="857"/>
                  </a:cubicBezTo>
                  <a:lnTo>
                    <a:pt x="571" y="286"/>
                  </a:lnTo>
                  <a:cubicBezTo>
                    <a:pt x="571" y="125"/>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1"/>
            <p:cNvSpPr/>
            <p:nvPr/>
          </p:nvSpPr>
          <p:spPr>
            <a:xfrm>
              <a:off x="3057375" y="3707025"/>
              <a:ext cx="14300" cy="43175"/>
            </a:xfrm>
            <a:custGeom>
              <a:rect b="b" l="l" r="r" t="t"/>
              <a:pathLst>
                <a:path extrusionOk="0" h="1727" w="572">
                  <a:moveTo>
                    <a:pt x="286" y="0"/>
                  </a:moveTo>
                  <a:cubicBezTo>
                    <a:pt x="125" y="0"/>
                    <a:pt x="0" y="125"/>
                    <a:pt x="0" y="286"/>
                  </a:cubicBezTo>
                  <a:lnTo>
                    <a:pt x="0" y="1446"/>
                  </a:lnTo>
                  <a:cubicBezTo>
                    <a:pt x="9" y="1633"/>
                    <a:pt x="147" y="1727"/>
                    <a:pt x="286" y="1727"/>
                  </a:cubicBezTo>
                  <a:cubicBezTo>
                    <a:pt x="424" y="1727"/>
                    <a:pt x="562" y="1633"/>
                    <a:pt x="571" y="1446"/>
                  </a:cubicBezTo>
                  <a:lnTo>
                    <a:pt x="571" y="286"/>
                  </a:lnTo>
                  <a:cubicBezTo>
                    <a:pt x="571" y="125"/>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1"/>
            <p:cNvSpPr/>
            <p:nvPr/>
          </p:nvSpPr>
          <p:spPr>
            <a:xfrm>
              <a:off x="3085925" y="3707025"/>
              <a:ext cx="14300" cy="28800"/>
            </a:xfrm>
            <a:custGeom>
              <a:rect b="b" l="l" r="r" t="t"/>
              <a:pathLst>
                <a:path extrusionOk="0" h="1152" w="572">
                  <a:moveTo>
                    <a:pt x="286" y="0"/>
                  </a:moveTo>
                  <a:cubicBezTo>
                    <a:pt x="143" y="0"/>
                    <a:pt x="0" y="125"/>
                    <a:pt x="0" y="286"/>
                  </a:cubicBezTo>
                  <a:lnTo>
                    <a:pt x="0" y="857"/>
                  </a:lnTo>
                  <a:cubicBezTo>
                    <a:pt x="9" y="1053"/>
                    <a:pt x="152" y="1151"/>
                    <a:pt x="292" y="1151"/>
                  </a:cubicBezTo>
                  <a:cubicBezTo>
                    <a:pt x="433" y="1151"/>
                    <a:pt x="571" y="1053"/>
                    <a:pt x="571" y="857"/>
                  </a:cubicBezTo>
                  <a:lnTo>
                    <a:pt x="571" y="286"/>
                  </a:lnTo>
                  <a:cubicBezTo>
                    <a:pt x="571" y="125"/>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1"/>
            <p:cNvSpPr/>
            <p:nvPr/>
          </p:nvSpPr>
          <p:spPr>
            <a:xfrm>
              <a:off x="3229100" y="3707025"/>
              <a:ext cx="14300" cy="28800"/>
            </a:xfrm>
            <a:custGeom>
              <a:rect b="b" l="l" r="r" t="t"/>
              <a:pathLst>
                <a:path extrusionOk="0" h="1152" w="572">
                  <a:moveTo>
                    <a:pt x="286" y="0"/>
                  </a:moveTo>
                  <a:cubicBezTo>
                    <a:pt x="126" y="0"/>
                    <a:pt x="1" y="125"/>
                    <a:pt x="1" y="286"/>
                  </a:cubicBezTo>
                  <a:lnTo>
                    <a:pt x="1" y="857"/>
                  </a:lnTo>
                  <a:cubicBezTo>
                    <a:pt x="10" y="1053"/>
                    <a:pt x="148" y="1151"/>
                    <a:pt x="286" y="1151"/>
                  </a:cubicBezTo>
                  <a:cubicBezTo>
                    <a:pt x="424" y="1151"/>
                    <a:pt x="563" y="1053"/>
                    <a:pt x="572" y="857"/>
                  </a:cubicBezTo>
                  <a:lnTo>
                    <a:pt x="572" y="286"/>
                  </a:lnTo>
                  <a:cubicBezTo>
                    <a:pt x="572" y="125"/>
                    <a:pt x="447"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1"/>
            <p:cNvSpPr/>
            <p:nvPr/>
          </p:nvSpPr>
          <p:spPr>
            <a:xfrm>
              <a:off x="3257650" y="3707025"/>
              <a:ext cx="14300" cy="43175"/>
            </a:xfrm>
            <a:custGeom>
              <a:rect b="b" l="l" r="r" t="t"/>
              <a:pathLst>
                <a:path extrusionOk="0" h="1727" w="572">
                  <a:moveTo>
                    <a:pt x="286" y="0"/>
                  </a:moveTo>
                  <a:cubicBezTo>
                    <a:pt x="125" y="0"/>
                    <a:pt x="1" y="125"/>
                    <a:pt x="1" y="286"/>
                  </a:cubicBezTo>
                  <a:lnTo>
                    <a:pt x="1" y="1446"/>
                  </a:lnTo>
                  <a:cubicBezTo>
                    <a:pt x="9" y="1633"/>
                    <a:pt x="152" y="1727"/>
                    <a:pt x="293" y="1727"/>
                  </a:cubicBezTo>
                  <a:cubicBezTo>
                    <a:pt x="433" y="1727"/>
                    <a:pt x="572" y="1633"/>
                    <a:pt x="572" y="1446"/>
                  </a:cubicBezTo>
                  <a:lnTo>
                    <a:pt x="572" y="286"/>
                  </a:lnTo>
                  <a:cubicBezTo>
                    <a:pt x="572" y="125"/>
                    <a:pt x="447"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1"/>
            <p:cNvSpPr/>
            <p:nvPr/>
          </p:nvSpPr>
          <p:spPr>
            <a:xfrm>
              <a:off x="3286200" y="3707025"/>
              <a:ext cx="14750" cy="28800"/>
            </a:xfrm>
            <a:custGeom>
              <a:rect b="b" l="l" r="r" t="t"/>
              <a:pathLst>
                <a:path extrusionOk="0" h="1152" w="590">
                  <a:moveTo>
                    <a:pt x="286" y="0"/>
                  </a:moveTo>
                  <a:cubicBezTo>
                    <a:pt x="143" y="0"/>
                    <a:pt x="1" y="125"/>
                    <a:pt x="1" y="286"/>
                  </a:cubicBezTo>
                  <a:lnTo>
                    <a:pt x="1" y="857"/>
                  </a:lnTo>
                  <a:cubicBezTo>
                    <a:pt x="9" y="1053"/>
                    <a:pt x="152" y="1151"/>
                    <a:pt x="295" y="1151"/>
                  </a:cubicBezTo>
                  <a:cubicBezTo>
                    <a:pt x="438" y="1151"/>
                    <a:pt x="580" y="1053"/>
                    <a:pt x="589" y="857"/>
                  </a:cubicBezTo>
                  <a:lnTo>
                    <a:pt x="589" y="286"/>
                  </a:lnTo>
                  <a:cubicBezTo>
                    <a:pt x="589" y="125"/>
                    <a:pt x="447"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1"/>
            <p:cNvSpPr/>
            <p:nvPr/>
          </p:nvSpPr>
          <p:spPr>
            <a:xfrm>
              <a:off x="3116250" y="3383725"/>
              <a:ext cx="96825" cy="31250"/>
            </a:xfrm>
            <a:custGeom>
              <a:rect b="b" l="l" r="r" t="t"/>
              <a:pathLst>
                <a:path extrusionOk="0" h="1250" w="3873">
                  <a:moveTo>
                    <a:pt x="1945" y="1"/>
                  </a:moveTo>
                  <a:cubicBezTo>
                    <a:pt x="1285" y="1"/>
                    <a:pt x="625" y="255"/>
                    <a:pt x="125" y="764"/>
                  </a:cubicBezTo>
                  <a:cubicBezTo>
                    <a:pt x="0" y="871"/>
                    <a:pt x="0" y="1049"/>
                    <a:pt x="125" y="1156"/>
                  </a:cubicBezTo>
                  <a:cubicBezTo>
                    <a:pt x="179" y="1219"/>
                    <a:pt x="250" y="1250"/>
                    <a:pt x="322" y="1250"/>
                  </a:cubicBezTo>
                  <a:cubicBezTo>
                    <a:pt x="393" y="1250"/>
                    <a:pt x="464" y="1219"/>
                    <a:pt x="518" y="1156"/>
                  </a:cubicBezTo>
                  <a:cubicBezTo>
                    <a:pt x="910" y="773"/>
                    <a:pt x="1423" y="581"/>
                    <a:pt x="1936" y="581"/>
                  </a:cubicBezTo>
                  <a:cubicBezTo>
                    <a:pt x="2449" y="581"/>
                    <a:pt x="2962" y="773"/>
                    <a:pt x="3355" y="1156"/>
                  </a:cubicBezTo>
                  <a:cubicBezTo>
                    <a:pt x="3408" y="1219"/>
                    <a:pt x="3484" y="1250"/>
                    <a:pt x="3560" y="1250"/>
                  </a:cubicBezTo>
                  <a:cubicBezTo>
                    <a:pt x="3636" y="1250"/>
                    <a:pt x="3712" y="1219"/>
                    <a:pt x="3765" y="1156"/>
                  </a:cubicBezTo>
                  <a:cubicBezTo>
                    <a:pt x="3872" y="1049"/>
                    <a:pt x="3872" y="871"/>
                    <a:pt x="3765" y="764"/>
                  </a:cubicBezTo>
                  <a:cubicBezTo>
                    <a:pt x="3266" y="255"/>
                    <a:pt x="2605" y="1"/>
                    <a:pt x="1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1"/>
            <p:cNvSpPr/>
            <p:nvPr/>
          </p:nvSpPr>
          <p:spPr>
            <a:xfrm>
              <a:off x="3136775" y="3412500"/>
              <a:ext cx="56225" cy="22675"/>
            </a:xfrm>
            <a:custGeom>
              <a:rect b="b" l="l" r="r" t="t"/>
              <a:pathLst>
                <a:path extrusionOk="0" h="907" w="2249">
                  <a:moveTo>
                    <a:pt x="1115" y="1"/>
                  </a:moveTo>
                  <a:cubicBezTo>
                    <a:pt x="750" y="1"/>
                    <a:pt x="384" y="139"/>
                    <a:pt x="107" y="416"/>
                  </a:cubicBezTo>
                  <a:cubicBezTo>
                    <a:pt x="0" y="523"/>
                    <a:pt x="0" y="701"/>
                    <a:pt x="107" y="826"/>
                  </a:cubicBezTo>
                  <a:cubicBezTo>
                    <a:pt x="161" y="879"/>
                    <a:pt x="232" y="906"/>
                    <a:pt x="306" y="906"/>
                  </a:cubicBezTo>
                  <a:cubicBezTo>
                    <a:pt x="379" y="906"/>
                    <a:pt x="455" y="879"/>
                    <a:pt x="518" y="826"/>
                  </a:cubicBezTo>
                  <a:cubicBezTo>
                    <a:pt x="687" y="656"/>
                    <a:pt x="906" y="572"/>
                    <a:pt x="1124" y="572"/>
                  </a:cubicBezTo>
                  <a:cubicBezTo>
                    <a:pt x="1343" y="572"/>
                    <a:pt x="1561" y="656"/>
                    <a:pt x="1731" y="826"/>
                  </a:cubicBezTo>
                  <a:cubicBezTo>
                    <a:pt x="1784" y="879"/>
                    <a:pt x="1856" y="897"/>
                    <a:pt x="1927" y="897"/>
                  </a:cubicBezTo>
                  <a:cubicBezTo>
                    <a:pt x="1999" y="897"/>
                    <a:pt x="2070" y="879"/>
                    <a:pt x="2123" y="826"/>
                  </a:cubicBezTo>
                  <a:cubicBezTo>
                    <a:pt x="2248" y="701"/>
                    <a:pt x="2248" y="523"/>
                    <a:pt x="2123" y="416"/>
                  </a:cubicBezTo>
                  <a:cubicBezTo>
                    <a:pt x="1847" y="139"/>
                    <a:pt x="1481" y="1"/>
                    <a:pt x="1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1"/>
            <p:cNvSpPr/>
            <p:nvPr/>
          </p:nvSpPr>
          <p:spPr>
            <a:xfrm>
              <a:off x="3057375" y="3603525"/>
              <a:ext cx="35700" cy="35600"/>
            </a:xfrm>
            <a:custGeom>
              <a:rect b="b" l="l" r="r" t="t"/>
              <a:pathLst>
                <a:path extrusionOk="0" h="1424" w="1428">
                  <a:moveTo>
                    <a:pt x="714" y="1"/>
                  </a:moveTo>
                  <a:cubicBezTo>
                    <a:pt x="321" y="1"/>
                    <a:pt x="0" y="322"/>
                    <a:pt x="0" y="715"/>
                  </a:cubicBezTo>
                  <a:cubicBezTo>
                    <a:pt x="18" y="1187"/>
                    <a:pt x="366" y="1424"/>
                    <a:pt x="714" y="1424"/>
                  </a:cubicBezTo>
                  <a:cubicBezTo>
                    <a:pt x="1062" y="1424"/>
                    <a:pt x="1410" y="1187"/>
                    <a:pt x="1428" y="715"/>
                  </a:cubicBezTo>
                  <a:cubicBezTo>
                    <a:pt x="1428" y="322"/>
                    <a:pt x="1106" y="1"/>
                    <a:pt x="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1"/>
            <p:cNvSpPr/>
            <p:nvPr/>
          </p:nvSpPr>
          <p:spPr>
            <a:xfrm>
              <a:off x="3237125" y="3603525"/>
              <a:ext cx="35725" cy="35600"/>
            </a:xfrm>
            <a:custGeom>
              <a:rect b="b" l="l" r="r" t="t"/>
              <a:pathLst>
                <a:path extrusionOk="0" h="1424" w="1429">
                  <a:moveTo>
                    <a:pt x="715" y="1"/>
                  </a:moveTo>
                  <a:cubicBezTo>
                    <a:pt x="322" y="1"/>
                    <a:pt x="1" y="322"/>
                    <a:pt x="1" y="715"/>
                  </a:cubicBezTo>
                  <a:cubicBezTo>
                    <a:pt x="19" y="1187"/>
                    <a:pt x="367" y="1424"/>
                    <a:pt x="715" y="1424"/>
                  </a:cubicBezTo>
                  <a:cubicBezTo>
                    <a:pt x="1062" y="1424"/>
                    <a:pt x="1410" y="1187"/>
                    <a:pt x="1428" y="715"/>
                  </a:cubicBezTo>
                  <a:cubicBezTo>
                    <a:pt x="1428" y="322"/>
                    <a:pt x="1107" y="1"/>
                    <a:pt x="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1"/>
            <p:cNvSpPr/>
            <p:nvPr/>
          </p:nvSpPr>
          <p:spPr>
            <a:xfrm>
              <a:off x="3149250" y="3441175"/>
              <a:ext cx="35375" cy="28375"/>
            </a:xfrm>
            <a:custGeom>
              <a:rect b="b" l="l" r="r" t="t"/>
              <a:pathLst>
                <a:path extrusionOk="0" h="1135" w="1415">
                  <a:moveTo>
                    <a:pt x="623" y="0"/>
                  </a:moveTo>
                  <a:cubicBezTo>
                    <a:pt x="478" y="0"/>
                    <a:pt x="331" y="54"/>
                    <a:pt x="215" y="161"/>
                  </a:cubicBezTo>
                  <a:cubicBezTo>
                    <a:pt x="1" y="393"/>
                    <a:pt x="1" y="749"/>
                    <a:pt x="215" y="964"/>
                  </a:cubicBezTo>
                  <a:cubicBezTo>
                    <a:pt x="344" y="1084"/>
                    <a:pt x="484" y="1135"/>
                    <a:pt x="618" y="1135"/>
                  </a:cubicBezTo>
                  <a:cubicBezTo>
                    <a:pt x="1056" y="1135"/>
                    <a:pt x="1415" y="585"/>
                    <a:pt x="1018" y="161"/>
                  </a:cubicBezTo>
                  <a:cubicBezTo>
                    <a:pt x="911" y="54"/>
                    <a:pt x="768" y="0"/>
                    <a:pt x="6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1" name="Google Shape;3131;p61"/>
          <p:cNvGrpSpPr/>
          <p:nvPr/>
        </p:nvGrpSpPr>
        <p:grpSpPr>
          <a:xfrm>
            <a:off x="2973500" y="2245650"/>
            <a:ext cx="378300" cy="300525"/>
            <a:chOff x="2973500" y="2245650"/>
            <a:chExt cx="378300" cy="300525"/>
          </a:xfrm>
        </p:grpSpPr>
        <p:sp>
          <p:nvSpPr>
            <p:cNvPr id="3132" name="Google Shape;3132;p61"/>
            <p:cNvSpPr/>
            <p:nvPr/>
          </p:nvSpPr>
          <p:spPr>
            <a:xfrm>
              <a:off x="2973500" y="2245650"/>
              <a:ext cx="378300" cy="300525"/>
            </a:xfrm>
            <a:custGeom>
              <a:rect b="b" l="l" r="r" t="t"/>
              <a:pathLst>
                <a:path extrusionOk="0" h="12021" w="15132">
                  <a:moveTo>
                    <a:pt x="9514" y="570"/>
                  </a:moveTo>
                  <a:cubicBezTo>
                    <a:pt x="9564" y="570"/>
                    <a:pt x="9611" y="572"/>
                    <a:pt x="9654" y="574"/>
                  </a:cubicBezTo>
                  <a:cubicBezTo>
                    <a:pt x="9654" y="913"/>
                    <a:pt x="9636" y="1537"/>
                    <a:pt x="9261" y="1894"/>
                  </a:cubicBezTo>
                  <a:cubicBezTo>
                    <a:pt x="8949" y="2222"/>
                    <a:pt x="8432" y="2290"/>
                    <a:pt x="8080" y="2290"/>
                  </a:cubicBezTo>
                  <a:cubicBezTo>
                    <a:pt x="8030" y="2290"/>
                    <a:pt x="7983" y="2289"/>
                    <a:pt x="7941" y="2287"/>
                  </a:cubicBezTo>
                  <a:cubicBezTo>
                    <a:pt x="7923" y="1948"/>
                    <a:pt x="7959" y="1323"/>
                    <a:pt x="8315" y="966"/>
                  </a:cubicBezTo>
                  <a:cubicBezTo>
                    <a:pt x="8643" y="638"/>
                    <a:pt x="9162" y="570"/>
                    <a:pt x="9514" y="570"/>
                  </a:cubicBezTo>
                  <a:close/>
                  <a:moveTo>
                    <a:pt x="1928" y="2858"/>
                  </a:moveTo>
                  <a:cubicBezTo>
                    <a:pt x="2088" y="2858"/>
                    <a:pt x="2213" y="2983"/>
                    <a:pt x="2213" y="3143"/>
                  </a:cubicBezTo>
                  <a:cubicBezTo>
                    <a:pt x="2204" y="3330"/>
                    <a:pt x="2066" y="3424"/>
                    <a:pt x="1928" y="3424"/>
                  </a:cubicBezTo>
                  <a:cubicBezTo>
                    <a:pt x="1790" y="3424"/>
                    <a:pt x="1651" y="3330"/>
                    <a:pt x="1642" y="3143"/>
                  </a:cubicBezTo>
                  <a:cubicBezTo>
                    <a:pt x="1642" y="2983"/>
                    <a:pt x="1767" y="2858"/>
                    <a:pt x="1928" y="2858"/>
                  </a:cubicBezTo>
                  <a:close/>
                  <a:moveTo>
                    <a:pt x="13954" y="3429"/>
                  </a:moveTo>
                  <a:cubicBezTo>
                    <a:pt x="14096" y="3429"/>
                    <a:pt x="14239" y="3554"/>
                    <a:pt x="14239" y="3714"/>
                  </a:cubicBezTo>
                  <a:cubicBezTo>
                    <a:pt x="14230" y="3901"/>
                    <a:pt x="14088" y="3995"/>
                    <a:pt x="13945" y="3995"/>
                  </a:cubicBezTo>
                  <a:cubicBezTo>
                    <a:pt x="13802" y="3995"/>
                    <a:pt x="13659" y="3901"/>
                    <a:pt x="13650" y="3714"/>
                  </a:cubicBezTo>
                  <a:cubicBezTo>
                    <a:pt x="13650" y="3554"/>
                    <a:pt x="13793" y="3429"/>
                    <a:pt x="13954" y="3429"/>
                  </a:cubicBezTo>
                  <a:close/>
                  <a:moveTo>
                    <a:pt x="14114" y="7158"/>
                  </a:moveTo>
                  <a:cubicBezTo>
                    <a:pt x="14275" y="7158"/>
                    <a:pt x="14400" y="7283"/>
                    <a:pt x="14400" y="7443"/>
                  </a:cubicBezTo>
                  <a:cubicBezTo>
                    <a:pt x="14391" y="7631"/>
                    <a:pt x="14253" y="7724"/>
                    <a:pt x="14114" y="7724"/>
                  </a:cubicBezTo>
                  <a:cubicBezTo>
                    <a:pt x="13976" y="7724"/>
                    <a:pt x="13838" y="7631"/>
                    <a:pt x="13829" y="7443"/>
                  </a:cubicBezTo>
                  <a:cubicBezTo>
                    <a:pt x="13829" y="7283"/>
                    <a:pt x="13954" y="7158"/>
                    <a:pt x="14114" y="7158"/>
                  </a:cubicBezTo>
                  <a:close/>
                  <a:moveTo>
                    <a:pt x="1185" y="7149"/>
                  </a:moveTo>
                  <a:cubicBezTo>
                    <a:pt x="1326" y="7149"/>
                    <a:pt x="1464" y="7247"/>
                    <a:pt x="1464" y="7443"/>
                  </a:cubicBezTo>
                  <a:cubicBezTo>
                    <a:pt x="1464" y="7604"/>
                    <a:pt x="1339" y="7729"/>
                    <a:pt x="1178" y="7729"/>
                  </a:cubicBezTo>
                  <a:cubicBezTo>
                    <a:pt x="1018" y="7729"/>
                    <a:pt x="893" y="7586"/>
                    <a:pt x="893" y="7443"/>
                  </a:cubicBezTo>
                  <a:cubicBezTo>
                    <a:pt x="902" y="7247"/>
                    <a:pt x="1045" y="7149"/>
                    <a:pt x="1185" y="7149"/>
                  </a:cubicBezTo>
                  <a:close/>
                  <a:moveTo>
                    <a:pt x="1185" y="10873"/>
                  </a:moveTo>
                  <a:cubicBezTo>
                    <a:pt x="1326" y="10873"/>
                    <a:pt x="1464" y="10967"/>
                    <a:pt x="1464" y="11154"/>
                  </a:cubicBezTo>
                  <a:cubicBezTo>
                    <a:pt x="1464" y="11315"/>
                    <a:pt x="1339" y="11440"/>
                    <a:pt x="1178" y="11440"/>
                  </a:cubicBezTo>
                  <a:cubicBezTo>
                    <a:pt x="1018" y="11440"/>
                    <a:pt x="893" y="11315"/>
                    <a:pt x="893" y="11154"/>
                  </a:cubicBezTo>
                  <a:cubicBezTo>
                    <a:pt x="902" y="10967"/>
                    <a:pt x="1045" y="10873"/>
                    <a:pt x="1185" y="10873"/>
                  </a:cubicBezTo>
                  <a:close/>
                  <a:moveTo>
                    <a:pt x="13372" y="10873"/>
                  </a:moveTo>
                  <a:cubicBezTo>
                    <a:pt x="13512" y="10873"/>
                    <a:pt x="13650" y="10967"/>
                    <a:pt x="13650" y="11154"/>
                  </a:cubicBezTo>
                  <a:cubicBezTo>
                    <a:pt x="13650" y="11315"/>
                    <a:pt x="13526" y="11440"/>
                    <a:pt x="13365" y="11440"/>
                  </a:cubicBezTo>
                  <a:cubicBezTo>
                    <a:pt x="13222" y="11440"/>
                    <a:pt x="13079" y="11315"/>
                    <a:pt x="13079" y="11154"/>
                  </a:cubicBezTo>
                  <a:cubicBezTo>
                    <a:pt x="13088" y="10967"/>
                    <a:pt x="13231" y="10873"/>
                    <a:pt x="13372" y="10873"/>
                  </a:cubicBezTo>
                  <a:close/>
                  <a:moveTo>
                    <a:pt x="9885" y="3430"/>
                  </a:moveTo>
                  <a:cubicBezTo>
                    <a:pt x="10079" y="3430"/>
                    <a:pt x="10270" y="3453"/>
                    <a:pt x="10457" y="3500"/>
                  </a:cubicBezTo>
                  <a:cubicBezTo>
                    <a:pt x="11331" y="3714"/>
                    <a:pt x="12027" y="4535"/>
                    <a:pt x="12312" y="5427"/>
                  </a:cubicBezTo>
                  <a:lnTo>
                    <a:pt x="10796" y="5427"/>
                  </a:lnTo>
                  <a:cubicBezTo>
                    <a:pt x="10421" y="5445"/>
                    <a:pt x="10421" y="5998"/>
                    <a:pt x="10796" y="5998"/>
                  </a:cubicBezTo>
                  <a:lnTo>
                    <a:pt x="12437" y="5998"/>
                  </a:lnTo>
                  <a:cubicBezTo>
                    <a:pt x="12509" y="6373"/>
                    <a:pt x="12526" y="6765"/>
                    <a:pt x="12509" y="7158"/>
                  </a:cubicBezTo>
                  <a:lnTo>
                    <a:pt x="10796" y="7158"/>
                  </a:lnTo>
                  <a:cubicBezTo>
                    <a:pt x="10421" y="7158"/>
                    <a:pt x="10421" y="7711"/>
                    <a:pt x="10796" y="7729"/>
                  </a:cubicBezTo>
                  <a:lnTo>
                    <a:pt x="12437" y="7729"/>
                  </a:lnTo>
                  <a:cubicBezTo>
                    <a:pt x="12366" y="8103"/>
                    <a:pt x="12241" y="8514"/>
                    <a:pt x="12098" y="8871"/>
                  </a:cubicBezTo>
                  <a:lnTo>
                    <a:pt x="10796" y="8871"/>
                  </a:lnTo>
                  <a:cubicBezTo>
                    <a:pt x="10421" y="8888"/>
                    <a:pt x="10421" y="9424"/>
                    <a:pt x="10796" y="9442"/>
                  </a:cubicBezTo>
                  <a:lnTo>
                    <a:pt x="11813" y="9442"/>
                  </a:lnTo>
                  <a:cubicBezTo>
                    <a:pt x="11116" y="10668"/>
                    <a:pt x="9996" y="11445"/>
                    <a:pt x="8877" y="11445"/>
                  </a:cubicBezTo>
                  <a:cubicBezTo>
                    <a:pt x="8677" y="11445"/>
                    <a:pt x="8477" y="11420"/>
                    <a:pt x="8280" y="11369"/>
                  </a:cubicBezTo>
                  <a:cubicBezTo>
                    <a:pt x="8119" y="11315"/>
                    <a:pt x="7941" y="11262"/>
                    <a:pt x="7780" y="11172"/>
                  </a:cubicBezTo>
                  <a:cubicBezTo>
                    <a:pt x="7745" y="11154"/>
                    <a:pt x="7700" y="11146"/>
                    <a:pt x="7653" y="11146"/>
                  </a:cubicBezTo>
                  <a:cubicBezTo>
                    <a:pt x="7606" y="11146"/>
                    <a:pt x="7557" y="11154"/>
                    <a:pt x="7513" y="11172"/>
                  </a:cubicBezTo>
                  <a:cubicBezTo>
                    <a:pt x="7147" y="11359"/>
                    <a:pt x="6772" y="11446"/>
                    <a:pt x="6400" y="11446"/>
                  </a:cubicBezTo>
                  <a:cubicBezTo>
                    <a:pt x="5281" y="11446"/>
                    <a:pt x="4190" y="10660"/>
                    <a:pt x="3480" y="9442"/>
                  </a:cubicBezTo>
                  <a:lnTo>
                    <a:pt x="4497" y="9442"/>
                  </a:lnTo>
                  <a:cubicBezTo>
                    <a:pt x="4890" y="9424"/>
                    <a:pt x="4890" y="8888"/>
                    <a:pt x="4497" y="8871"/>
                  </a:cubicBezTo>
                  <a:lnTo>
                    <a:pt x="3212" y="8871"/>
                  </a:lnTo>
                  <a:cubicBezTo>
                    <a:pt x="3052" y="8514"/>
                    <a:pt x="2945" y="8103"/>
                    <a:pt x="2873" y="7729"/>
                  </a:cubicBezTo>
                  <a:lnTo>
                    <a:pt x="4497" y="7729"/>
                  </a:lnTo>
                  <a:cubicBezTo>
                    <a:pt x="4890" y="7711"/>
                    <a:pt x="4890" y="7158"/>
                    <a:pt x="4497" y="7158"/>
                  </a:cubicBezTo>
                  <a:lnTo>
                    <a:pt x="2802" y="7158"/>
                  </a:lnTo>
                  <a:cubicBezTo>
                    <a:pt x="2766" y="6765"/>
                    <a:pt x="2784" y="6373"/>
                    <a:pt x="2856" y="5998"/>
                  </a:cubicBezTo>
                  <a:lnTo>
                    <a:pt x="4497" y="5998"/>
                  </a:lnTo>
                  <a:cubicBezTo>
                    <a:pt x="4890" y="5998"/>
                    <a:pt x="4890" y="5445"/>
                    <a:pt x="4497" y="5427"/>
                  </a:cubicBezTo>
                  <a:lnTo>
                    <a:pt x="2998" y="5427"/>
                  </a:lnTo>
                  <a:cubicBezTo>
                    <a:pt x="3266" y="4535"/>
                    <a:pt x="3980" y="3714"/>
                    <a:pt x="4854" y="3500"/>
                  </a:cubicBezTo>
                  <a:cubicBezTo>
                    <a:pt x="5040" y="3453"/>
                    <a:pt x="5231" y="3430"/>
                    <a:pt x="5424" y="3430"/>
                  </a:cubicBezTo>
                  <a:cubicBezTo>
                    <a:pt x="6115" y="3430"/>
                    <a:pt x="6831" y="3727"/>
                    <a:pt x="7459" y="4285"/>
                  </a:cubicBezTo>
                  <a:cubicBezTo>
                    <a:pt x="7513" y="4330"/>
                    <a:pt x="7579" y="4352"/>
                    <a:pt x="7646" y="4352"/>
                  </a:cubicBezTo>
                  <a:cubicBezTo>
                    <a:pt x="7713" y="4352"/>
                    <a:pt x="7780" y="4330"/>
                    <a:pt x="7834" y="4285"/>
                  </a:cubicBezTo>
                  <a:cubicBezTo>
                    <a:pt x="8462" y="3727"/>
                    <a:pt x="9188" y="3430"/>
                    <a:pt x="9885" y="3430"/>
                  </a:cubicBezTo>
                  <a:close/>
                  <a:moveTo>
                    <a:pt x="9560" y="1"/>
                  </a:moveTo>
                  <a:cubicBezTo>
                    <a:pt x="9110" y="1"/>
                    <a:pt x="8381" y="80"/>
                    <a:pt x="7905" y="556"/>
                  </a:cubicBezTo>
                  <a:cubicBezTo>
                    <a:pt x="7673" y="788"/>
                    <a:pt x="7548" y="1073"/>
                    <a:pt x="7459" y="1359"/>
                  </a:cubicBezTo>
                  <a:cubicBezTo>
                    <a:pt x="7281" y="1216"/>
                    <a:pt x="7049" y="1145"/>
                    <a:pt x="6781" y="1145"/>
                  </a:cubicBezTo>
                  <a:lnTo>
                    <a:pt x="6496" y="1145"/>
                  </a:lnTo>
                  <a:cubicBezTo>
                    <a:pt x="6121" y="1163"/>
                    <a:pt x="6121" y="1698"/>
                    <a:pt x="6496" y="1716"/>
                  </a:cubicBezTo>
                  <a:lnTo>
                    <a:pt x="6781" y="1716"/>
                  </a:lnTo>
                  <a:cubicBezTo>
                    <a:pt x="7102" y="1716"/>
                    <a:pt x="7370" y="1966"/>
                    <a:pt x="7370" y="2287"/>
                  </a:cubicBezTo>
                  <a:lnTo>
                    <a:pt x="7370" y="3482"/>
                  </a:lnTo>
                  <a:cubicBezTo>
                    <a:pt x="6747" y="3067"/>
                    <a:pt x="6086" y="2859"/>
                    <a:pt x="5436" y="2859"/>
                  </a:cubicBezTo>
                  <a:cubicBezTo>
                    <a:pt x="5192" y="2859"/>
                    <a:pt x="4950" y="2888"/>
                    <a:pt x="4711" y="2947"/>
                  </a:cubicBezTo>
                  <a:cubicBezTo>
                    <a:pt x="3908" y="3161"/>
                    <a:pt x="3248" y="3678"/>
                    <a:pt x="2802" y="4464"/>
                  </a:cubicBezTo>
                  <a:cubicBezTo>
                    <a:pt x="2624" y="4767"/>
                    <a:pt x="2499" y="5088"/>
                    <a:pt x="2392" y="5427"/>
                  </a:cubicBezTo>
                  <a:lnTo>
                    <a:pt x="2213" y="5427"/>
                  </a:lnTo>
                  <a:lnTo>
                    <a:pt x="2213" y="3946"/>
                  </a:lnTo>
                  <a:cubicBezTo>
                    <a:pt x="3105" y="3625"/>
                    <a:pt x="2891" y="2305"/>
                    <a:pt x="1928" y="2287"/>
                  </a:cubicBezTo>
                  <a:cubicBezTo>
                    <a:pt x="964" y="2305"/>
                    <a:pt x="750" y="3625"/>
                    <a:pt x="1642" y="3946"/>
                  </a:cubicBezTo>
                  <a:lnTo>
                    <a:pt x="1642" y="5712"/>
                  </a:lnTo>
                  <a:cubicBezTo>
                    <a:pt x="1642" y="5873"/>
                    <a:pt x="1767" y="5998"/>
                    <a:pt x="1928" y="5998"/>
                  </a:cubicBezTo>
                  <a:lnTo>
                    <a:pt x="2267" y="5998"/>
                  </a:lnTo>
                  <a:cubicBezTo>
                    <a:pt x="2213" y="6373"/>
                    <a:pt x="2195" y="6765"/>
                    <a:pt x="2213" y="7158"/>
                  </a:cubicBezTo>
                  <a:lnTo>
                    <a:pt x="1999" y="7158"/>
                  </a:lnTo>
                  <a:cubicBezTo>
                    <a:pt x="1852" y="6762"/>
                    <a:pt x="1519" y="6579"/>
                    <a:pt x="1188" y="6579"/>
                  </a:cubicBezTo>
                  <a:cubicBezTo>
                    <a:pt x="758" y="6579"/>
                    <a:pt x="332" y="6889"/>
                    <a:pt x="322" y="7443"/>
                  </a:cubicBezTo>
                  <a:cubicBezTo>
                    <a:pt x="332" y="7989"/>
                    <a:pt x="760" y="8294"/>
                    <a:pt x="1191" y="8294"/>
                  </a:cubicBezTo>
                  <a:cubicBezTo>
                    <a:pt x="1521" y="8294"/>
                    <a:pt x="1852" y="8115"/>
                    <a:pt x="1999" y="7729"/>
                  </a:cubicBezTo>
                  <a:lnTo>
                    <a:pt x="2285" y="7729"/>
                  </a:lnTo>
                  <a:cubicBezTo>
                    <a:pt x="2356" y="8103"/>
                    <a:pt x="2445" y="8496"/>
                    <a:pt x="2588" y="8871"/>
                  </a:cubicBezTo>
                  <a:lnTo>
                    <a:pt x="1178" y="8871"/>
                  </a:lnTo>
                  <a:cubicBezTo>
                    <a:pt x="1018" y="8871"/>
                    <a:pt x="893" y="8996"/>
                    <a:pt x="893" y="9156"/>
                  </a:cubicBezTo>
                  <a:lnTo>
                    <a:pt x="893" y="10352"/>
                  </a:lnTo>
                  <a:cubicBezTo>
                    <a:pt x="1" y="10673"/>
                    <a:pt x="215" y="11993"/>
                    <a:pt x="1178" y="12011"/>
                  </a:cubicBezTo>
                  <a:cubicBezTo>
                    <a:pt x="2142" y="11993"/>
                    <a:pt x="2374" y="10673"/>
                    <a:pt x="1464" y="10352"/>
                  </a:cubicBezTo>
                  <a:lnTo>
                    <a:pt x="1464" y="9442"/>
                  </a:lnTo>
                  <a:lnTo>
                    <a:pt x="2838" y="9442"/>
                  </a:lnTo>
                  <a:cubicBezTo>
                    <a:pt x="3195" y="10155"/>
                    <a:pt x="3694" y="10780"/>
                    <a:pt x="4283" y="11244"/>
                  </a:cubicBezTo>
                  <a:cubicBezTo>
                    <a:pt x="4961" y="11749"/>
                    <a:pt x="5699" y="12017"/>
                    <a:pt x="6422" y="12017"/>
                  </a:cubicBezTo>
                  <a:cubicBezTo>
                    <a:pt x="6669" y="12017"/>
                    <a:pt x="6915" y="11985"/>
                    <a:pt x="7156" y="11922"/>
                  </a:cubicBezTo>
                  <a:cubicBezTo>
                    <a:pt x="7334" y="11886"/>
                    <a:pt x="7495" y="11815"/>
                    <a:pt x="7655" y="11743"/>
                  </a:cubicBezTo>
                  <a:cubicBezTo>
                    <a:pt x="7816" y="11815"/>
                    <a:pt x="7976" y="11868"/>
                    <a:pt x="8137" y="11922"/>
                  </a:cubicBezTo>
                  <a:cubicBezTo>
                    <a:pt x="8386" y="11989"/>
                    <a:pt x="8634" y="12020"/>
                    <a:pt x="8880" y="12020"/>
                  </a:cubicBezTo>
                  <a:cubicBezTo>
                    <a:pt x="10395" y="12020"/>
                    <a:pt x="11795" y="10823"/>
                    <a:pt x="12455" y="9442"/>
                  </a:cubicBezTo>
                  <a:lnTo>
                    <a:pt x="13079" y="9442"/>
                  </a:lnTo>
                  <a:lnTo>
                    <a:pt x="13079" y="10352"/>
                  </a:lnTo>
                  <a:cubicBezTo>
                    <a:pt x="12187" y="10673"/>
                    <a:pt x="12401" y="11993"/>
                    <a:pt x="13365" y="12011"/>
                  </a:cubicBezTo>
                  <a:cubicBezTo>
                    <a:pt x="14346" y="11993"/>
                    <a:pt x="14560" y="10673"/>
                    <a:pt x="13650" y="10352"/>
                  </a:cubicBezTo>
                  <a:lnTo>
                    <a:pt x="13650" y="9156"/>
                  </a:lnTo>
                  <a:cubicBezTo>
                    <a:pt x="13650" y="8996"/>
                    <a:pt x="13526" y="8871"/>
                    <a:pt x="13365" y="8871"/>
                  </a:cubicBezTo>
                  <a:lnTo>
                    <a:pt x="12705" y="8871"/>
                  </a:lnTo>
                  <a:cubicBezTo>
                    <a:pt x="12848" y="8496"/>
                    <a:pt x="12955" y="8103"/>
                    <a:pt x="13008" y="7729"/>
                  </a:cubicBezTo>
                  <a:lnTo>
                    <a:pt x="13311" y="7729"/>
                  </a:lnTo>
                  <a:cubicBezTo>
                    <a:pt x="13458" y="8115"/>
                    <a:pt x="13786" y="8294"/>
                    <a:pt x="14112" y="8294"/>
                  </a:cubicBezTo>
                  <a:cubicBezTo>
                    <a:pt x="14538" y="8294"/>
                    <a:pt x="14961" y="7989"/>
                    <a:pt x="14971" y="7443"/>
                  </a:cubicBezTo>
                  <a:cubicBezTo>
                    <a:pt x="14961" y="6889"/>
                    <a:pt x="14540" y="6579"/>
                    <a:pt x="14115" y="6579"/>
                  </a:cubicBezTo>
                  <a:cubicBezTo>
                    <a:pt x="13788" y="6579"/>
                    <a:pt x="13459" y="6762"/>
                    <a:pt x="13311" y="7158"/>
                  </a:cubicBezTo>
                  <a:lnTo>
                    <a:pt x="13079" y="7158"/>
                  </a:lnTo>
                  <a:cubicBezTo>
                    <a:pt x="13097" y="6765"/>
                    <a:pt x="13079" y="6373"/>
                    <a:pt x="13026" y="5998"/>
                  </a:cubicBezTo>
                  <a:lnTo>
                    <a:pt x="13954" y="5998"/>
                  </a:lnTo>
                  <a:cubicBezTo>
                    <a:pt x="14096" y="5998"/>
                    <a:pt x="14239" y="5873"/>
                    <a:pt x="14239" y="5712"/>
                  </a:cubicBezTo>
                  <a:lnTo>
                    <a:pt x="14239" y="4535"/>
                  </a:lnTo>
                  <a:cubicBezTo>
                    <a:pt x="15131" y="4196"/>
                    <a:pt x="14917" y="2876"/>
                    <a:pt x="13954" y="2858"/>
                  </a:cubicBezTo>
                  <a:cubicBezTo>
                    <a:pt x="12972" y="2876"/>
                    <a:pt x="12758" y="4196"/>
                    <a:pt x="13650" y="4535"/>
                  </a:cubicBezTo>
                  <a:lnTo>
                    <a:pt x="13650" y="5427"/>
                  </a:lnTo>
                  <a:lnTo>
                    <a:pt x="12901" y="5427"/>
                  </a:lnTo>
                  <a:cubicBezTo>
                    <a:pt x="12812" y="5088"/>
                    <a:pt x="12669" y="4767"/>
                    <a:pt x="12491" y="4464"/>
                  </a:cubicBezTo>
                  <a:cubicBezTo>
                    <a:pt x="11912" y="3418"/>
                    <a:pt x="10896" y="2864"/>
                    <a:pt x="9833" y="2864"/>
                  </a:cubicBezTo>
                  <a:cubicBezTo>
                    <a:pt x="9191" y="2864"/>
                    <a:pt x="8532" y="3066"/>
                    <a:pt x="7941" y="3482"/>
                  </a:cubicBezTo>
                  <a:lnTo>
                    <a:pt x="7941" y="2858"/>
                  </a:lnTo>
                  <a:cubicBezTo>
                    <a:pt x="7984" y="2859"/>
                    <a:pt x="8028" y="2860"/>
                    <a:pt x="8074" y="2860"/>
                  </a:cubicBezTo>
                  <a:cubicBezTo>
                    <a:pt x="8562" y="2860"/>
                    <a:pt x="9199" y="2761"/>
                    <a:pt x="9672" y="2305"/>
                  </a:cubicBezTo>
                  <a:cubicBezTo>
                    <a:pt x="10385" y="1591"/>
                    <a:pt x="10207" y="324"/>
                    <a:pt x="10189" y="270"/>
                  </a:cubicBezTo>
                  <a:cubicBezTo>
                    <a:pt x="10171" y="146"/>
                    <a:pt x="10082" y="39"/>
                    <a:pt x="9957" y="21"/>
                  </a:cubicBezTo>
                  <a:cubicBezTo>
                    <a:pt x="9939" y="21"/>
                    <a:pt x="9785" y="1"/>
                    <a:pt x="9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1"/>
            <p:cNvSpPr/>
            <p:nvPr/>
          </p:nvSpPr>
          <p:spPr>
            <a:xfrm>
              <a:off x="3143450" y="2410300"/>
              <a:ext cx="42850" cy="42850"/>
            </a:xfrm>
            <a:custGeom>
              <a:rect b="b" l="l" r="r" t="t"/>
              <a:pathLst>
                <a:path extrusionOk="0" h="1714" w="1714">
                  <a:moveTo>
                    <a:pt x="625" y="1"/>
                  </a:moveTo>
                  <a:lnTo>
                    <a:pt x="1" y="625"/>
                  </a:lnTo>
                  <a:lnTo>
                    <a:pt x="1" y="1714"/>
                  </a:lnTo>
                  <a:lnTo>
                    <a:pt x="1714" y="1714"/>
                  </a:lnTo>
                  <a:lnTo>
                    <a:pt x="17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1"/>
            <p:cNvSpPr/>
            <p:nvPr/>
          </p:nvSpPr>
          <p:spPr>
            <a:xfrm>
              <a:off x="3105100" y="2374275"/>
              <a:ext cx="119125" cy="114450"/>
            </a:xfrm>
            <a:custGeom>
              <a:rect b="b" l="l" r="r" t="t"/>
              <a:pathLst>
                <a:path extrusionOk="0" h="4578" w="4765">
                  <a:moveTo>
                    <a:pt x="3533" y="1156"/>
                  </a:moveTo>
                  <a:lnTo>
                    <a:pt x="3533" y="3440"/>
                  </a:lnTo>
                  <a:lnTo>
                    <a:pt x="1249" y="3440"/>
                  </a:lnTo>
                  <a:lnTo>
                    <a:pt x="1249" y="1156"/>
                  </a:lnTo>
                  <a:close/>
                  <a:moveTo>
                    <a:pt x="1814" y="1"/>
                  </a:moveTo>
                  <a:cubicBezTo>
                    <a:pt x="1673" y="1"/>
                    <a:pt x="1535" y="95"/>
                    <a:pt x="1535" y="282"/>
                  </a:cubicBezTo>
                  <a:lnTo>
                    <a:pt x="1535" y="567"/>
                  </a:lnTo>
                  <a:lnTo>
                    <a:pt x="1249" y="567"/>
                  </a:lnTo>
                  <a:cubicBezTo>
                    <a:pt x="928" y="567"/>
                    <a:pt x="661" y="835"/>
                    <a:pt x="661" y="1138"/>
                  </a:cubicBezTo>
                  <a:lnTo>
                    <a:pt x="661" y="1442"/>
                  </a:lnTo>
                  <a:lnTo>
                    <a:pt x="375" y="1442"/>
                  </a:lnTo>
                  <a:cubicBezTo>
                    <a:pt x="0" y="1442"/>
                    <a:pt x="0" y="1995"/>
                    <a:pt x="375" y="2013"/>
                  </a:cubicBezTo>
                  <a:lnTo>
                    <a:pt x="661" y="2013"/>
                  </a:lnTo>
                  <a:lnTo>
                    <a:pt x="661" y="2584"/>
                  </a:lnTo>
                  <a:lnTo>
                    <a:pt x="375" y="2584"/>
                  </a:lnTo>
                  <a:cubicBezTo>
                    <a:pt x="0" y="2584"/>
                    <a:pt x="0" y="3137"/>
                    <a:pt x="375" y="3155"/>
                  </a:cubicBezTo>
                  <a:lnTo>
                    <a:pt x="661" y="3155"/>
                  </a:lnTo>
                  <a:lnTo>
                    <a:pt x="661" y="3440"/>
                  </a:lnTo>
                  <a:cubicBezTo>
                    <a:pt x="661" y="3743"/>
                    <a:pt x="928" y="4011"/>
                    <a:pt x="1249" y="4011"/>
                  </a:cubicBezTo>
                  <a:lnTo>
                    <a:pt x="1535" y="4011"/>
                  </a:lnTo>
                  <a:lnTo>
                    <a:pt x="1535" y="4297"/>
                  </a:lnTo>
                  <a:cubicBezTo>
                    <a:pt x="1535" y="4484"/>
                    <a:pt x="1673" y="4578"/>
                    <a:pt x="1814" y="4578"/>
                  </a:cubicBezTo>
                  <a:cubicBezTo>
                    <a:pt x="1954" y="4578"/>
                    <a:pt x="2097" y="4484"/>
                    <a:pt x="2106" y="4297"/>
                  </a:cubicBezTo>
                  <a:lnTo>
                    <a:pt x="2106" y="4011"/>
                  </a:lnTo>
                  <a:lnTo>
                    <a:pt x="2677" y="4011"/>
                  </a:lnTo>
                  <a:lnTo>
                    <a:pt x="2677" y="4297"/>
                  </a:lnTo>
                  <a:cubicBezTo>
                    <a:pt x="2686" y="4484"/>
                    <a:pt x="2824" y="4578"/>
                    <a:pt x="2962" y="4578"/>
                  </a:cubicBezTo>
                  <a:cubicBezTo>
                    <a:pt x="3101" y="4578"/>
                    <a:pt x="3239" y="4484"/>
                    <a:pt x="3248" y="4297"/>
                  </a:cubicBezTo>
                  <a:lnTo>
                    <a:pt x="3248" y="4011"/>
                  </a:lnTo>
                  <a:lnTo>
                    <a:pt x="3533" y="4011"/>
                  </a:lnTo>
                  <a:cubicBezTo>
                    <a:pt x="3837" y="4011"/>
                    <a:pt x="4104" y="3743"/>
                    <a:pt x="4104" y="3440"/>
                  </a:cubicBezTo>
                  <a:lnTo>
                    <a:pt x="4104" y="3155"/>
                  </a:lnTo>
                  <a:lnTo>
                    <a:pt x="4390" y="3155"/>
                  </a:lnTo>
                  <a:cubicBezTo>
                    <a:pt x="4764" y="3137"/>
                    <a:pt x="4764" y="2584"/>
                    <a:pt x="4390" y="2584"/>
                  </a:cubicBezTo>
                  <a:lnTo>
                    <a:pt x="4104" y="2584"/>
                  </a:lnTo>
                  <a:lnTo>
                    <a:pt x="4104" y="2013"/>
                  </a:lnTo>
                  <a:lnTo>
                    <a:pt x="4390" y="2013"/>
                  </a:lnTo>
                  <a:cubicBezTo>
                    <a:pt x="4764" y="1995"/>
                    <a:pt x="4764" y="1442"/>
                    <a:pt x="4390" y="1442"/>
                  </a:cubicBezTo>
                  <a:lnTo>
                    <a:pt x="4104" y="1442"/>
                  </a:lnTo>
                  <a:lnTo>
                    <a:pt x="4104" y="1138"/>
                  </a:lnTo>
                  <a:cubicBezTo>
                    <a:pt x="4104" y="835"/>
                    <a:pt x="3837" y="567"/>
                    <a:pt x="3533" y="567"/>
                  </a:cubicBezTo>
                  <a:lnTo>
                    <a:pt x="3248" y="567"/>
                  </a:lnTo>
                  <a:lnTo>
                    <a:pt x="3248" y="282"/>
                  </a:lnTo>
                  <a:cubicBezTo>
                    <a:pt x="3239" y="95"/>
                    <a:pt x="3101" y="1"/>
                    <a:pt x="2962" y="1"/>
                  </a:cubicBezTo>
                  <a:cubicBezTo>
                    <a:pt x="2824" y="1"/>
                    <a:pt x="2686" y="95"/>
                    <a:pt x="2677" y="282"/>
                  </a:cubicBezTo>
                  <a:lnTo>
                    <a:pt x="2677" y="567"/>
                  </a:lnTo>
                  <a:lnTo>
                    <a:pt x="2106" y="567"/>
                  </a:lnTo>
                  <a:lnTo>
                    <a:pt x="2106" y="282"/>
                  </a:lnTo>
                  <a:cubicBezTo>
                    <a:pt x="2097" y="95"/>
                    <a:pt x="1954" y="1"/>
                    <a:pt x="18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5" name="Google Shape;3135;p61"/>
          <p:cNvGrpSpPr/>
          <p:nvPr/>
        </p:nvGrpSpPr>
        <p:grpSpPr>
          <a:xfrm>
            <a:off x="2418600" y="1679425"/>
            <a:ext cx="371150" cy="328550"/>
            <a:chOff x="2418600" y="1679425"/>
            <a:chExt cx="371150" cy="328550"/>
          </a:xfrm>
        </p:grpSpPr>
        <p:sp>
          <p:nvSpPr>
            <p:cNvPr id="3136" name="Google Shape;3136;p61"/>
            <p:cNvSpPr/>
            <p:nvPr/>
          </p:nvSpPr>
          <p:spPr>
            <a:xfrm>
              <a:off x="2418600" y="1679425"/>
              <a:ext cx="371150" cy="328550"/>
            </a:xfrm>
            <a:custGeom>
              <a:rect b="b" l="l" r="r" t="t"/>
              <a:pathLst>
                <a:path extrusionOk="0" h="13142" w="14846">
                  <a:moveTo>
                    <a:pt x="7423" y="563"/>
                  </a:moveTo>
                  <a:cubicBezTo>
                    <a:pt x="8257" y="563"/>
                    <a:pt x="9091" y="1134"/>
                    <a:pt x="9136" y="2276"/>
                  </a:cubicBezTo>
                  <a:lnTo>
                    <a:pt x="9136" y="3417"/>
                  </a:lnTo>
                  <a:cubicBezTo>
                    <a:pt x="9091" y="4559"/>
                    <a:pt x="8257" y="5130"/>
                    <a:pt x="7423" y="5130"/>
                  </a:cubicBezTo>
                  <a:cubicBezTo>
                    <a:pt x="6589" y="5130"/>
                    <a:pt x="5755" y="4559"/>
                    <a:pt x="5710" y="3417"/>
                  </a:cubicBezTo>
                  <a:lnTo>
                    <a:pt x="5710" y="2276"/>
                  </a:lnTo>
                  <a:cubicBezTo>
                    <a:pt x="5755" y="1134"/>
                    <a:pt x="6589" y="563"/>
                    <a:pt x="7423" y="563"/>
                  </a:cubicBezTo>
                  <a:close/>
                  <a:moveTo>
                    <a:pt x="11420" y="5130"/>
                  </a:moveTo>
                  <a:cubicBezTo>
                    <a:pt x="11902" y="5130"/>
                    <a:pt x="12276" y="5523"/>
                    <a:pt x="12276" y="5987"/>
                  </a:cubicBezTo>
                  <a:cubicBezTo>
                    <a:pt x="12258" y="6558"/>
                    <a:pt x="11844" y="6843"/>
                    <a:pt x="11427" y="6843"/>
                  </a:cubicBezTo>
                  <a:cubicBezTo>
                    <a:pt x="11009" y="6843"/>
                    <a:pt x="10590" y="6558"/>
                    <a:pt x="10563" y="5987"/>
                  </a:cubicBezTo>
                  <a:cubicBezTo>
                    <a:pt x="10563" y="5523"/>
                    <a:pt x="10956" y="5130"/>
                    <a:pt x="11420" y="5130"/>
                  </a:cubicBezTo>
                  <a:close/>
                  <a:moveTo>
                    <a:pt x="7994" y="5630"/>
                  </a:moveTo>
                  <a:lnTo>
                    <a:pt x="7994" y="6272"/>
                  </a:lnTo>
                  <a:cubicBezTo>
                    <a:pt x="7976" y="6656"/>
                    <a:pt x="7695" y="6848"/>
                    <a:pt x="7416" y="6848"/>
                  </a:cubicBezTo>
                  <a:cubicBezTo>
                    <a:pt x="7138" y="6848"/>
                    <a:pt x="6861" y="6656"/>
                    <a:pt x="6852" y="6272"/>
                  </a:cubicBezTo>
                  <a:lnTo>
                    <a:pt x="6852" y="5630"/>
                  </a:lnTo>
                  <a:cubicBezTo>
                    <a:pt x="7031" y="5684"/>
                    <a:pt x="7227" y="5701"/>
                    <a:pt x="7423" y="5701"/>
                  </a:cubicBezTo>
                  <a:cubicBezTo>
                    <a:pt x="7619" y="5701"/>
                    <a:pt x="7816" y="5684"/>
                    <a:pt x="7994" y="5630"/>
                  </a:cubicBezTo>
                  <a:close/>
                  <a:moveTo>
                    <a:pt x="10563" y="7147"/>
                  </a:moveTo>
                  <a:cubicBezTo>
                    <a:pt x="10795" y="7323"/>
                    <a:pt x="11109" y="7428"/>
                    <a:pt x="11419" y="7428"/>
                  </a:cubicBezTo>
                  <a:cubicBezTo>
                    <a:pt x="11516" y="7428"/>
                    <a:pt x="11612" y="7418"/>
                    <a:pt x="11705" y="7396"/>
                  </a:cubicBezTo>
                  <a:lnTo>
                    <a:pt x="11705" y="8859"/>
                  </a:lnTo>
                  <a:lnTo>
                    <a:pt x="10563" y="8859"/>
                  </a:lnTo>
                  <a:lnTo>
                    <a:pt x="10563" y="7147"/>
                  </a:lnTo>
                  <a:close/>
                  <a:moveTo>
                    <a:pt x="11991" y="9430"/>
                  </a:moveTo>
                  <a:cubicBezTo>
                    <a:pt x="12383" y="9448"/>
                    <a:pt x="12383" y="9984"/>
                    <a:pt x="11991" y="10001"/>
                  </a:cubicBezTo>
                  <a:lnTo>
                    <a:pt x="10563" y="10001"/>
                  </a:lnTo>
                  <a:lnTo>
                    <a:pt x="10563" y="9430"/>
                  </a:lnTo>
                  <a:close/>
                  <a:moveTo>
                    <a:pt x="4265" y="10287"/>
                  </a:moveTo>
                  <a:lnTo>
                    <a:pt x="4265" y="12571"/>
                  </a:lnTo>
                  <a:lnTo>
                    <a:pt x="3123" y="12571"/>
                  </a:lnTo>
                  <a:lnTo>
                    <a:pt x="3123" y="10287"/>
                  </a:lnTo>
                  <a:close/>
                  <a:moveTo>
                    <a:pt x="6281" y="6272"/>
                  </a:moveTo>
                  <a:cubicBezTo>
                    <a:pt x="6281" y="6808"/>
                    <a:pt x="6638" y="7254"/>
                    <a:pt x="7138" y="7396"/>
                  </a:cubicBezTo>
                  <a:lnTo>
                    <a:pt x="7138" y="12571"/>
                  </a:lnTo>
                  <a:lnTo>
                    <a:pt x="4836" y="12571"/>
                  </a:lnTo>
                  <a:lnTo>
                    <a:pt x="4836" y="8289"/>
                  </a:lnTo>
                  <a:cubicBezTo>
                    <a:pt x="4836" y="8092"/>
                    <a:pt x="4698" y="7994"/>
                    <a:pt x="4557" y="7994"/>
                  </a:cubicBezTo>
                  <a:cubicBezTo>
                    <a:pt x="4417" y="7994"/>
                    <a:pt x="4274" y="8092"/>
                    <a:pt x="4265" y="8289"/>
                  </a:cubicBezTo>
                  <a:lnTo>
                    <a:pt x="4265" y="9716"/>
                  </a:lnTo>
                  <a:lnTo>
                    <a:pt x="3123" y="9716"/>
                  </a:lnTo>
                  <a:lnTo>
                    <a:pt x="3123" y="7147"/>
                  </a:lnTo>
                  <a:cubicBezTo>
                    <a:pt x="3123" y="6665"/>
                    <a:pt x="3516" y="6272"/>
                    <a:pt x="3979" y="6272"/>
                  </a:cubicBezTo>
                  <a:close/>
                  <a:moveTo>
                    <a:pt x="9992" y="6272"/>
                  </a:moveTo>
                  <a:lnTo>
                    <a:pt x="9992" y="12571"/>
                  </a:lnTo>
                  <a:lnTo>
                    <a:pt x="9136" y="12571"/>
                  </a:lnTo>
                  <a:lnTo>
                    <a:pt x="9136" y="11143"/>
                  </a:lnTo>
                  <a:lnTo>
                    <a:pt x="8565" y="10572"/>
                  </a:lnTo>
                  <a:lnTo>
                    <a:pt x="7709" y="10572"/>
                  </a:lnTo>
                  <a:lnTo>
                    <a:pt x="7709" y="9430"/>
                  </a:lnTo>
                  <a:lnTo>
                    <a:pt x="8851" y="9430"/>
                  </a:lnTo>
                  <a:lnTo>
                    <a:pt x="8851" y="8289"/>
                  </a:lnTo>
                  <a:lnTo>
                    <a:pt x="7709" y="8289"/>
                  </a:lnTo>
                  <a:lnTo>
                    <a:pt x="7709" y="7396"/>
                  </a:lnTo>
                  <a:cubicBezTo>
                    <a:pt x="8190" y="7254"/>
                    <a:pt x="8565" y="6808"/>
                    <a:pt x="8565" y="6272"/>
                  </a:cubicBezTo>
                  <a:close/>
                  <a:moveTo>
                    <a:pt x="11705" y="10572"/>
                  </a:moveTo>
                  <a:lnTo>
                    <a:pt x="11705" y="12571"/>
                  </a:lnTo>
                  <a:lnTo>
                    <a:pt x="10563" y="12571"/>
                  </a:lnTo>
                  <a:lnTo>
                    <a:pt x="10563" y="10572"/>
                  </a:lnTo>
                  <a:close/>
                  <a:moveTo>
                    <a:pt x="7414" y="1"/>
                  </a:moveTo>
                  <a:cubicBezTo>
                    <a:pt x="6299" y="1"/>
                    <a:pt x="5184" y="759"/>
                    <a:pt x="5121" y="2276"/>
                  </a:cubicBezTo>
                  <a:lnTo>
                    <a:pt x="5121" y="3417"/>
                  </a:lnTo>
                  <a:cubicBezTo>
                    <a:pt x="5121" y="4256"/>
                    <a:pt x="5585" y="5005"/>
                    <a:pt x="6281" y="5398"/>
                  </a:cubicBezTo>
                  <a:lnTo>
                    <a:pt x="6281" y="5701"/>
                  </a:lnTo>
                  <a:lnTo>
                    <a:pt x="3979" y="5701"/>
                  </a:lnTo>
                  <a:cubicBezTo>
                    <a:pt x="3194" y="5701"/>
                    <a:pt x="2552" y="6344"/>
                    <a:pt x="2552" y="7147"/>
                  </a:cubicBezTo>
                  <a:lnTo>
                    <a:pt x="2552" y="12571"/>
                  </a:lnTo>
                  <a:lnTo>
                    <a:pt x="375" y="12571"/>
                  </a:lnTo>
                  <a:cubicBezTo>
                    <a:pt x="1" y="12589"/>
                    <a:pt x="1" y="13142"/>
                    <a:pt x="375" y="13142"/>
                  </a:cubicBezTo>
                  <a:lnTo>
                    <a:pt x="14453" y="13142"/>
                  </a:lnTo>
                  <a:cubicBezTo>
                    <a:pt x="14846" y="13142"/>
                    <a:pt x="14846" y="12589"/>
                    <a:pt x="14453" y="12571"/>
                  </a:cubicBezTo>
                  <a:lnTo>
                    <a:pt x="12276" y="12571"/>
                  </a:lnTo>
                  <a:lnTo>
                    <a:pt x="12276" y="10519"/>
                  </a:lnTo>
                  <a:cubicBezTo>
                    <a:pt x="13044" y="10251"/>
                    <a:pt x="13044" y="9181"/>
                    <a:pt x="12276" y="8913"/>
                  </a:cubicBezTo>
                  <a:lnTo>
                    <a:pt x="12276" y="7147"/>
                  </a:lnTo>
                  <a:cubicBezTo>
                    <a:pt x="13365" y="6326"/>
                    <a:pt x="12812" y="4577"/>
                    <a:pt x="11420" y="4559"/>
                  </a:cubicBezTo>
                  <a:cubicBezTo>
                    <a:pt x="10742" y="4559"/>
                    <a:pt x="10153" y="5059"/>
                    <a:pt x="10028" y="5701"/>
                  </a:cubicBezTo>
                  <a:lnTo>
                    <a:pt x="8565" y="5701"/>
                  </a:lnTo>
                  <a:lnTo>
                    <a:pt x="8565" y="5398"/>
                  </a:lnTo>
                  <a:cubicBezTo>
                    <a:pt x="9243" y="5005"/>
                    <a:pt x="9707" y="4256"/>
                    <a:pt x="9707" y="3417"/>
                  </a:cubicBezTo>
                  <a:lnTo>
                    <a:pt x="9707" y="2276"/>
                  </a:lnTo>
                  <a:cubicBezTo>
                    <a:pt x="9645" y="759"/>
                    <a:pt x="8529" y="1"/>
                    <a:pt x="7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1"/>
            <p:cNvSpPr/>
            <p:nvPr/>
          </p:nvSpPr>
          <p:spPr>
            <a:xfrm>
              <a:off x="2693375" y="1818375"/>
              <a:ext cx="21450" cy="21450"/>
            </a:xfrm>
            <a:custGeom>
              <a:rect b="b" l="l" r="r" t="t"/>
              <a:pathLst>
                <a:path extrusionOk="0" h="858" w="858">
                  <a:moveTo>
                    <a:pt x="436" y="1"/>
                  </a:moveTo>
                  <a:cubicBezTo>
                    <a:pt x="228" y="1"/>
                    <a:pt x="18" y="143"/>
                    <a:pt x="1" y="429"/>
                  </a:cubicBezTo>
                  <a:cubicBezTo>
                    <a:pt x="1" y="679"/>
                    <a:pt x="197" y="857"/>
                    <a:pt x="429" y="857"/>
                  </a:cubicBezTo>
                  <a:cubicBezTo>
                    <a:pt x="679" y="857"/>
                    <a:pt x="857" y="679"/>
                    <a:pt x="857" y="429"/>
                  </a:cubicBezTo>
                  <a:cubicBezTo>
                    <a:pt x="848" y="143"/>
                    <a:pt x="643" y="1"/>
                    <a:pt x="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8" name="Google Shape;3138;p61"/>
          <p:cNvGrpSpPr/>
          <p:nvPr/>
        </p:nvGrpSpPr>
        <p:grpSpPr>
          <a:xfrm>
            <a:off x="2420825" y="3430450"/>
            <a:ext cx="366250" cy="271700"/>
            <a:chOff x="2420825" y="3430450"/>
            <a:chExt cx="366250" cy="271700"/>
          </a:xfrm>
        </p:grpSpPr>
        <p:sp>
          <p:nvSpPr>
            <p:cNvPr id="3139" name="Google Shape;3139;p61"/>
            <p:cNvSpPr/>
            <p:nvPr/>
          </p:nvSpPr>
          <p:spPr>
            <a:xfrm>
              <a:off x="2420825" y="3430450"/>
              <a:ext cx="366250" cy="271700"/>
            </a:xfrm>
            <a:custGeom>
              <a:rect b="b" l="l" r="r" t="t"/>
              <a:pathLst>
                <a:path extrusionOk="0" h="10868" w="14650">
                  <a:moveTo>
                    <a:pt x="3152" y="1433"/>
                  </a:moveTo>
                  <a:cubicBezTo>
                    <a:pt x="3293" y="1433"/>
                    <a:pt x="3435" y="1526"/>
                    <a:pt x="3444" y="1714"/>
                  </a:cubicBezTo>
                  <a:cubicBezTo>
                    <a:pt x="3444" y="1874"/>
                    <a:pt x="3302" y="1999"/>
                    <a:pt x="3159" y="1999"/>
                  </a:cubicBezTo>
                  <a:cubicBezTo>
                    <a:pt x="2998" y="1999"/>
                    <a:pt x="2873" y="1874"/>
                    <a:pt x="2873" y="1714"/>
                  </a:cubicBezTo>
                  <a:cubicBezTo>
                    <a:pt x="2873" y="1526"/>
                    <a:pt x="3012" y="1433"/>
                    <a:pt x="3152" y="1433"/>
                  </a:cubicBezTo>
                  <a:close/>
                  <a:moveTo>
                    <a:pt x="11509" y="1428"/>
                  </a:moveTo>
                  <a:cubicBezTo>
                    <a:pt x="11884" y="1446"/>
                    <a:pt x="11884" y="1981"/>
                    <a:pt x="11509" y="1999"/>
                  </a:cubicBezTo>
                  <a:cubicBezTo>
                    <a:pt x="11349" y="1999"/>
                    <a:pt x="11224" y="1874"/>
                    <a:pt x="11224" y="1714"/>
                  </a:cubicBezTo>
                  <a:cubicBezTo>
                    <a:pt x="11224" y="1553"/>
                    <a:pt x="11349" y="1428"/>
                    <a:pt x="11509" y="1428"/>
                  </a:cubicBezTo>
                  <a:close/>
                  <a:moveTo>
                    <a:pt x="9332" y="572"/>
                  </a:moveTo>
                  <a:lnTo>
                    <a:pt x="9332" y="2856"/>
                  </a:lnTo>
                  <a:lnTo>
                    <a:pt x="5318" y="2856"/>
                  </a:lnTo>
                  <a:lnTo>
                    <a:pt x="5318" y="572"/>
                  </a:lnTo>
                  <a:close/>
                  <a:moveTo>
                    <a:pt x="1143" y="2570"/>
                  </a:moveTo>
                  <a:lnTo>
                    <a:pt x="1143" y="4301"/>
                  </a:lnTo>
                  <a:lnTo>
                    <a:pt x="572" y="4301"/>
                  </a:lnTo>
                  <a:lnTo>
                    <a:pt x="572" y="2570"/>
                  </a:lnTo>
                  <a:close/>
                  <a:moveTo>
                    <a:pt x="14079" y="2570"/>
                  </a:moveTo>
                  <a:lnTo>
                    <a:pt x="14079" y="4301"/>
                  </a:lnTo>
                  <a:lnTo>
                    <a:pt x="13508" y="4301"/>
                  </a:lnTo>
                  <a:lnTo>
                    <a:pt x="13508" y="2570"/>
                  </a:lnTo>
                  <a:close/>
                  <a:moveTo>
                    <a:pt x="5318" y="4872"/>
                  </a:moveTo>
                  <a:lnTo>
                    <a:pt x="5318" y="6014"/>
                  </a:lnTo>
                  <a:lnTo>
                    <a:pt x="3605" y="6014"/>
                  </a:lnTo>
                  <a:lnTo>
                    <a:pt x="3605" y="4872"/>
                  </a:lnTo>
                  <a:close/>
                  <a:moveTo>
                    <a:pt x="11045" y="4872"/>
                  </a:moveTo>
                  <a:lnTo>
                    <a:pt x="11045" y="6014"/>
                  </a:lnTo>
                  <a:lnTo>
                    <a:pt x="9332" y="6014"/>
                  </a:lnTo>
                  <a:lnTo>
                    <a:pt x="9332" y="4872"/>
                  </a:lnTo>
                  <a:close/>
                  <a:moveTo>
                    <a:pt x="7620" y="3427"/>
                  </a:moveTo>
                  <a:lnTo>
                    <a:pt x="7620" y="7441"/>
                  </a:lnTo>
                  <a:lnTo>
                    <a:pt x="7049" y="7441"/>
                  </a:lnTo>
                  <a:lnTo>
                    <a:pt x="7049" y="3427"/>
                  </a:lnTo>
                  <a:close/>
                  <a:moveTo>
                    <a:pt x="12187" y="8012"/>
                  </a:moveTo>
                  <a:lnTo>
                    <a:pt x="12187" y="9154"/>
                  </a:lnTo>
                  <a:lnTo>
                    <a:pt x="6870" y="9154"/>
                  </a:lnTo>
                  <a:lnTo>
                    <a:pt x="6388" y="8672"/>
                  </a:lnTo>
                  <a:cubicBezTo>
                    <a:pt x="6335" y="8619"/>
                    <a:pt x="6264" y="8583"/>
                    <a:pt x="6192" y="8583"/>
                  </a:cubicBezTo>
                  <a:lnTo>
                    <a:pt x="2463" y="8583"/>
                  </a:lnTo>
                  <a:lnTo>
                    <a:pt x="2463" y="8012"/>
                  </a:lnTo>
                  <a:lnTo>
                    <a:pt x="8762" y="8012"/>
                  </a:lnTo>
                  <a:lnTo>
                    <a:pt x="8762" y="8298"/>
                  </a:lnTo>
                  <a:cubicBezTo>
                    <a:pt x="8770" y="8485"/>
                    <a:pt x="8909" y="8579"/>
                    <a:pt x="9047" y="8579"/>
                  </a:cubicBezTo>
                  <a:cubicBezTo>
                    <a:pt x="9185" y="8579"/>
                    <a:pt x="9324" y="8485"/>
                    <a:pt x="9332" y="8298"/>
                  </a:cubicBezTo>
                  <a:lnTo>
                    <a:pt x="9332" y="8012"/>
                  </a:lnTo>
                  <a:lnTo>
                    <a:pt x="9903" y="8012"/>
                  </a:lnTo>
                  <a:lnTo>
                    <a:pt x="9903" y="8298"/>
                  </a:lnTo>
                  <a:cubicBezTo>
                    <a:pt x="9912" y="8485"/>
                    <a:pt x="10051" y="8579"/>
                    <a:pt x="10189" y="8579"/>
                  </a:cubicBezTo>
                  <a:cubicBezTo>
                    <a:pt x="10327" y="8579"/>
                    <a:pt x="10465" y="8485"/>
                    <a:pt x="10474" y="8298"/>
                  </a:cubicBezTo>
                  <a:lnTo>
                    <a:pt x="10474" y="8012"/>
                  </a:lnTo>
                  <a:lnTo>
                    <a:pt x="11045" y="8012"/>
                  </a:lnTo>
                  <a:lnTo>
                    <a:pt x="11045" y="8298"/>
                  </a:lnTo>
                  <a:cubicBezTo>
                    <a:pt x="11054" y="8485"/>
                    <a:pt x="11193" y="8579"/>
                    <a:pt x="11331" y="8579"/>
                  </a:cubicBezTo>
                  <a:cubicBezTo>
                    <a:pt x="11469" y="8579"/>
                    <a:pt x="11607" y="8485"/>
                    <a:pt x="11616" y="8298"/>
                  </a:cubicBezTo>
                  <a:lnTo>
                    <a:pt x="11616" y="8012"/>
                  </a:lnTo>
                  <a:close/>
                  <a:moveTo>
                    <a:pt x="6067" y="9154"/>
                  </a:moveTo>
                  <a:lnTo>
                    <a:pt x="6549" y="9654"/>
                  </a:lnTo>
                  <a:cubicBezTo>
                    <a:pt x="6603" y="9707"/>
                    <a:pt x="6674" y="9725"/>
                    <a:pt x="6763" y="9725"/>
                  </a:cubicBezTo>
                  <a:lnTo>
                    <a:pt x="12187" y="9725"/>
                  </a:lnTo>
                  <a:lnTo>
                    <a:pt x="12187" y="10296"/>
                  </a:lnTo>
                  <a:lnTo>
                    <a:pt x="2463" y="10296"/>
                  </a:lnTo>
                  <a:lnTo>
                    <a:pt x="2463" y="9154"/>
                  </a:lnTo>
                  <a:close/>
                  <a:moveTo>
                    <a:pt x="5032" y="1"/>
                  </a:moveTo>
                  <a:cubicBezTo>
                    <a:pt x="4890" y="1"/>
                    <a:pt x="4747" y="126"/>
                    <a:pt x="4747" y="286"/>
                  </a:cubicBezTo>
                  <a:lnTo>
                    <a:pt x="4747" y="1428"/>
                  </a:lnTo>
                  <a:lnTo>
                    <a:pt x="3962" y="1428"/>
                  </a:lnTo>
                  <a:cubicBezTo>
                    <a:pt x="3837" y="1107"/>
                    <a:pt x="3534" y="857"/>
                    <a:pt x="3159" y="857"/>
                  </a:cubicBezTo>
                  <a:cubicBezTo>
                    <a:pt x="2534" y="857"/>
                    <a:pt x="2106" y="1535"/>
                    <a:pt x="2374" y="2088"/>
                  </a:cubicBezTo>
                  <a:lnTo>
                    <a:pt x="1714" y="2749"/>
                  </a:lnTo>
                  <a:lnTo>
                    <a:pt x="1714" y="2285"/>
                  </a:lnTo>
                  <a:cubicBezTo>
                    <a:pt x="1714" y="2124"/>
                    <a:pt x="1589" y="1999"/>
                    <a:pt x="1428" y="1999"/>
                  </a:cubicBezTo>
                  <a:lnTo>
                    <a:pt x="286" y="1999"/>
                  </a:lnTo>
                  <a:cubicBezTo>
                    <a:pt x="126" y="1999"/>
                    <a:pt x="1" y="2124"/>
                    <a:pt x="1" y="2285"/>
                  </a:cubicBezTo>
                  <a:lnTo>
                    <a:pt x="1" y="4586"/>
                  </a:lnTo>
                  <a:cubicBezTo>
                    <a:pt x="1" y="4729"/>
                    <a:pt x="126" y="4872"/>
                    <a:pt x="286" y="4872"/>
                  </a:cubicBezTo>
                  <a:lnTo>
                    <a:pt x="572" y="4872"/>
                  </a:lnTo>
                  <a:lnTo>
                    <a:pt x="572" y="5157"/>
                  </a:lnTo>
                  <a:cubicBezTo>
                    <a:pt x="581" y="5345"/>
                    <a:pt x="723" y="5438"/>
                    <a:pt x="864" y="5438"/>
                  </a:cubicBezTo>
                  <a:cubicBezTo>
                    <a:pt x="1004" y="5438"/>
                    <a:pt x="1143" y="5345"/>
                    <a:pt x="1143" y="5157"/>
                  </a:cubicBezTo>
                  <a:lnTo>
                    <a:pt x="1143" y="4872"/>
                  </a:lnTo>
                  <a:lnTo>
                    <a:pt x="1428" y="4872"/>
                  </a:lnTo>
                  <a:cubicBezTo>
                    <a:pt x="1589" y="4872"/>
                    <a:pt x="1714" y="4729"/>
                    <a:pt x="1714" y="4586"/>
                  </a:cubicBezTo>
                  <a:lnTo>
                    <a:pt x="1714" y="3552"/>
                  </a:lnTo>
                  <a:lnTo>
                    <a:pt x="2784" y="2499"/>
                  </a:lnTo>
                  <a:cubicBezTo>
                    <a:pt x="2894" y="2552"/>
                    <a:pt x="3012" y="2576"/>
                    <a:pt x="3130" y="2576"/>
                  </a:cubicBezTo>
                  <a:cubicBezTo>
                    <a:pt x="3488" y="2576"/>
                    <a:pt x="3841" y="2348"/>
                    <a:pt x="3962" y="1999"/>
                  </a:cubicBezTo>
                  <a:lnTo>
                    <a:pt x="4747" y="1999"/>
                  </a:lnTo>
                  <a:lnTo>
                    <a:pt x="4747" y="3141"/>
                  </a:lnTo>
                  <a:cubicBezTo>
                    <a:pt x="4747" y="3302"/>
                    <a:pt x="4890" y="3427"/>
                    <a:pt x="5032" y="3427"/>
                  </a:cubicBezTo>
                  <a:lnTo>
                    <a:pt x="6478" y="3427"/>
                  </a:lnTo>
                  <a:lnTo>
                    <a:pt x="6478" y="5157"/>
                  </a:lnTo>
                  <a:lnTo>
                    <a:pt x="5907" y="5157"/>
                  </a:lnTo>
                  <a:lnTo>
                    <a:pt x="5907" y="4586"/>
                  </a:lnTo>
                  <a:cubicBezTo>
                    <a:pt x="5907" y="4426"/>
                    <a:pt x="5764" y="4301"/>
                    <a:pt x="5621" y="4301"/>
                  </a:cubicBezTo>
                  <a:lnTo>
                    <a:pt x="3319" y="4301"/>
                  </a:lnTo>
                  <a:cubicBezTo>
                    <a:pt x="3159" y="4301"/>
                    <a:pt x="3034" y="4426"/>
                    <a:pt x="3034" y="4586"/>
                  </a:cubicBezTo>
                  <a:lnTo>
                    <a:pt x="3034" y="6299"/>
                  </a:lnTo>
                  <a:cubicBezTo>
                    <a:pt x="3034" y="6460"/>
                    <a:pt x="3159" y="6585"/>
                    <a:pt x="3319" y="6585"/>
                  </a:cubicBezTo>
                  <a:lnTo>
                    <a:pt x="5621" y="6585"/>
                  </a:lnTo>
                  <a:cubicBezTo>
                    <a:pt x="5764" y="6585"/>
                    <a:pt x="5907" y="6460"/>
                    <a:pt x="5907" y="6299"/>
                  </a:cubicBezTo>
                  <a:lnTo>
                    <a:pt x="5907" y="5728"/>
                  </a:lnTo>
                  <a:lnTo>
                    <a:pt x="6478" y="5728"/>
                  </a:lnTo>
                  <a:lnTo>
                    <a:pt x="6478" y="7441"/>
                  </a:lnTo>
                  <a:lnTo>
                    <a:pt x="2178" y="7441"/>
                  </a:lnTo>
                  <a:cubicBezTo>
                    <a:pt x="2017" y="7441"/>
                    <a:pt x="1892" y="7566"/>
                    <a:pt x="1892" y="7727"/>
                  </a:cubicBezTo>
                  <a:lnTo>
                    <a:pt x="1892" y="10582"/>
                  </a:lnTo>
                  <a:cubicBezTo>
                    <a:pt x="1892" y="10742"/>
                    <a:pt x="2017" y="10867"/>
                    <a:pt x="2178" y="10867"/>
                  </a:cubicBezTo>
                  <a:lnTo>
                    <a:pt x="12473" y="10867"/>
                  </a:lnTo>
                  <a:cubicBezTo>
                    <a:pt x="12633" y="10867"/>
                    <a:pt x="12758" y="10742"/>
                    <a:pt x="12758" y="10582"/>
                  </a:cubicBezTo>
                  <a:lnTo>
                    <a:pt x="12758" y="7727"/>
                  </a:lnTo>
                  <a:cubicBezTo>
                    <a:pt x="12758" y="7566"/>
                    <a:pt x="12633" y="7441"/>
                    <a:pt x="12473" y="7441"/>
                  </a:cubicBezTo>
                  <a:lnTo>
                    <a:pt x="8191" y="7441"/>
                  </a:lnTo>
                  <a:lnTo>
                    <a:pt x="8191" y="5728"/>
                  </a:lnTo>
                  <a:lnTo>
                    <a:pt x="8762" y="5728"/>
                  </a:lnTo>
                  <a:lnTo>
                    <a:pt x="8762" y="6299"/>
                  </a:lnTo>
                  <a:cubicBezTo>
                    <a:pt x="8762" y="6460"/>
                    <a:pt x="8886" y="6585"/>
                    <a:pt x="9047" y="6585"/>
                  </a:cubicBezTo>
                  <a:lnTo>
                    <a:pt x="11331" y="6585"/>
                  </a:lnTo>
                  <a:cubicBezTo>
                    <a:pt x="11491" y="6585"/>
                    <a:pt x="11616" y="6460"/>
                    <a:pt x="11616" y="6299"/>
                  </a:cubicBezTo>
                  <a:lnTo>
                    <a:pt x="11616" y="4586"/>
                  </a:lnTo>
                  <a:cubicBezTo>
                    <a:pt x="11616" y="4426"/>
                    <a:pt x="11491" y="4301"/>
                    <a:pt x="11331" y="4301"/>
                  </a:cubicBezTo>
                  <a:lnTo>
                    <a:pt x="9047" y="4301"/>
                  </a:lnTo>
                  <a:cubicBezTo>
                    <a:pt x="8886" y="4301"/>
                    <a:pt x="8762" y="4426"/>
                    <a:pt x="8762" y="4586"/>
                  </a:cubicBezTo>
                  <a:lnTo>
                    <a:pt x="8762" y="5157"/>
                  </a:lnTo>
                  <a:lnTo>
                    <a:pt x="8191" y="5157"/>
                  </a:lnTo>
                  <a:lnTo>
                    <a:pt x="8191" y="3427"/>
                  </a:lnTo>
                  <a:lnTo>
                    <a:pt x="9618" y="3427"/>
                  </a:lnTo>
                  <a:cubicBezTo>
                    <a:pt x="9779" y="3427"/>
                    <a:pt x="9903" y="3302"/>
                    <a:pt x="9903" y="3141"/>
                  </a:cubicBezTo>
                  <a:lnTo>
                    <a:pt x="9903" y="1999"/>
                  </a:lnTo>
                  <a:lnTo>
                    <a:pt x="10706" y="1999"/>
                  </a:lnTo>
                  <a:cubicBezTo>
                    <a:pt x="10814" y="2348"/>
                    <a:pt x="11164" y="2576"/>
                    <a:pt x="11528" y="2576"/>
                  </a:cubicBezTo>
                  <a:cubicBezTo>
                    <a:pt x="11648" y="2576"/>
                    <a:pt x="11769" y="2552"/>
                    <a:pt x="11884" y="2499"/>
                  </a:cubicBezTo>
                  <a:lnTo>
                    <a:pt x="12937" y="3552"/>
                  </a:lnTo>
                  <a:lnTo>
                    <a:pt x="12937" y="4586"/>
                  </a:lnTo>
                  <a:cubicBezTo>
                    <a:pt x="12937" y="4729"/>
                    <a:pt x="13062" y="4872"/>
                    <a:pt x="13222" y="4872"/>
                  </a:cubicBezTo>
                  <a:lnTo>
                    <a:pt x="13508" y="4872"/>
                  </a:lnTo>
                  <a:lnTo>
                    <a:pt x="13508" y="5157"/>
                  </a:lnTo>
                  <a:cubicBezTo>
                    <a:pt x="13517" y="5345"/>
                    <a:pt x="13655" y="5438"/>
                    <a:pt x="13793" y="5438"/>
                  </a:cubicBezTo>
                  <a:cubicBezTo>
                    <a:pt x="13931" y="5438"/>
                    <a:pt x="14070" y="5345"/>
                    <a:pt x="14079" y="5157"/>
                  </a:cubicBezTo>
                  <a:lnTo>
                    <a:pt x="14079" y="4872"/>
                  </a:lnTo>
                  <a:lnTo>
                    <a:pt x="14364" y="4872"/>
                  </a:lnTo>
                  <a:cubicBezTo>
                    <a:pt x="14525" y="4872"/>
                    <a:pt x="14650" y="4729"/>
                    <a:pt x="14650" y="4586"/>
                  </a:cubicBezTo>
                  <a:lnTo>
                    <a:pt x="14650" y="2285"/>
                  </a:lnTo>
                  <a:cubicBezTo>
                    <a:pt x="14650" y="2124"/>
                    <a:pt x="14525" y="1999"/>
                    <a:pt x="14364" y="1999"/>
                  </a:cubicBezTo>
                  <a:lnTo>
                    <a:pt x="13222" y="1999"/>
                  </a:lnTo>
                  <a:cubicBezTo>
                    <a:pt x="13062" y="1999"/>
                    <a:pt x="12937" y="2124"/>
                    <a:pt x="12937" y="2285"/>
                  </a:cubicBezTo>
                  <a:lnTo>
                    <a:pt x="12937" y="2749"/>
                  </a:lnTo>
                  <a:lnTo>
                    <a:pt x="12277" y="2088"/>
                  </a:lnTo>
                  <a:cubicBezTo>
                    <a:pt x="12562" y="1535"/>
                    <a:pt x="12134" y="857"/>
                    <a:pt x="11509" y="857"/>
                  </a:cubicBezTo>
                  <a:cubicBezTo>
                    <a:pt x="11135" y="857"/>
                    <a:pt x="10813" y="1107"/>
                    <a:pt x="10706" y="1428"/>
                  </a:cubicBezTo>
                  <a:lnTo>
                    <a:pt x="9903" y="1428"/>
                  </a:lnTo>
                  <a:lnTo>
                    <a:pt x="9903" y="286"/>
                  </a:lnTo>
                  <a:cubicBezTo>
                    <a:pt x="9903" y="126"/>
                    <a:pt x="9779" y="1"/>
                    <a:pt x="9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1"/>
            <p:cNvSpPr/>
            <p:nvPr/>
          </p:nvSpPr>
          <p:spPr>
            <a:xfrm>
              <a:off x="2562225" y="3459000"/>
              <a:ext cx="83450" cy="28800"/>
            </a:xfrm>
            <a:custGeom>
              <a:rect b="b" l="l" r="r" t="t"/>
              <a:pathLst>
                <a:path extrusionOk="0" h="1152" w="3338">
                  <a:moveTo>
                    <a:pt x="2481" y="1"/>
                  </a:moveTo>
                  <a:cubicBezTo>
                    <a:pt x="2392" y="1"/>
                    <a:pt x="2320" y="36"/>
                    <a:pt x="2267" y="90"/>
                  </a:cubicBezTo>
                  <a:lnTo>
                    <a:pt x="1910" y="465"/>
                  </a:lnTo>
                  <a:lnTo>
                    <a:pt x="1535" y="90"/>
                  </a:lnTo>
                  <a:cubicBezTo>
                    <a:pt x="1482" y="36"/>
                    <a:pt x="1406" y="10"/>
                    <a:pt x="1330" y="10"/>
                  </a:cubicBezTo>
                  <a:cubicBezTo>
                    <a:pt x="1254" y="10"/>
                    <a:pt x="1178" y="36"/>
                    <a:pt x="1125" y="90"/>
                  </a:cubicBezTo>
                  <a:lnTo>
                    <a:pt x="643" y="572"/>
                  </a:lnTo>
                  <a:lnTo>
                    <a:pt x="393" y="572"/>
                  </a:lnTo>
                  <a:cubicBezTo>
                    <a:pt x="1" y="590"/>
                    <a:pt x="1" y="1125"/>
                    <a:pt x="393" y="1143"/>
                  </a:cubicBezTo>
                  <a:lnTo>
                    <a:pt x="750" y="1143"/>
                  </a:lnTo>
                  <a:cubicBezTo>
                    <a:pt x="839" y="1143"/>
                    <a:pt x="911" y="1125"/>
                    <a:pt x="964" y="1071"/>
                  </a:cubicBezTo>
                  <a:lnTo>
                    <a:pt x="1339" y="697"/>
                  </a:lnTo>
                  <a:lnTo>
                    <a:pt x="1696" y="1071"/>
                  </a:lnTo>
                  <a:cubicBezTo>
                    <a:pt x="1758" y="1125"/>
                    <a:pt x="1834" y="1152"/>
                    <a:pt x="1908" y="1152"/>
                  </a:cubicBezTo>
                  <a:cubicBezTo>
                    <a:pt x="1981" y="1152"/>
                    <a:pt x="2053" y="1125"/>
                    <a:pt x="2106" y="1071"/>
                  </a:cubicBezTo>
                  <a:lnTo>
                    <a:pt x="2588" y="572"/>
                  </a:lnTo>
                  <a:lnTo>
                    <a:pt x="2963" y="572"/>
                  </a:lnTo>
                  <a:cubicBezTo>
                    <a:pt x="3337" y="554"/>
                    <a:pt x="3337" y="19"/>
                    <a:pt x="2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1"/>
            <p:cNvSpPr/>
            <p:nvPr/>
          </p:nvSpPr>
          <p:spPr>
            <a:xfrm>
              <a:off x="2503800" y="3666425"/>
              <a:ext cx="14300" cy="14200"/>
            </a:xfrm>
            <a:custGeom>
              <a:rect b="b" l="l" r="r" t="t"/>
              <a:pathLst>
                <a:path extrusionOk="0" h="568" w="572">
                  <a:moveTo>
                    <a:pt x="286" y="1"/>
                  </a:moveTo>
                  <a:cubicBezTo>
                    <a:pt x="125" y="1"/>
                    <a:pt x="0" y="126"/>
                    <a:pt x="0" y="286"/>
                  </a:cubicBezTo>
                  <a:cubicBezTo>
                    <a:pt x="9" y="473"/>
                    <a:pt x="148" y="567"/>
                    <a:pt x="286" y="567"/>
                  </a:cubicBezTo>
                  <a:cubicBezTo>
                    <a:pt x="424" y="567"/>
                    <a:pt x="563" y="473"/>
                    <a:pt x="571" y="286"/>
                  </a:cubicBezTo>
                  <a:cubicBezTo>
                    <a:pt x="571" y="126"/>
                    <a:pt x="447"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1"/>
            <p:cNvSpPr/>
            <p:nvPr/>
          </p:nvSpPr>
          <p:spPr>
            <a:xfrm>
              <a:off x="2532350" y="3666425"/>
              <a:ext cx="14300" cy="14200"/>
            </a:xfrm>
            <a:custGeom>
              <a:rect b="b" l="l" r="r" t="t"/>
              <a:pathLst>
                <a:path extrusionOk="0" h="568" w="572">
                  <a:moveTo>
                    <a:pt x="286" y="1"/>
                  </a:moveTo>
                  <a:cubicBezTo>
                    <a:pt x="143" y="1"/>
                    <a:pt x="0" y="126"/>
                    <a:pt x="0" y="286"/>
                  </a:cubicBezTo>
                  <a:cubicBezTo>
                    <a:pt x="9" y="473"/>
                    <a:pt x="152" y="567"/>
                    <a:pt x="293" y="567"/>
                  </a:cubicBezTo>
                  <a:cubicBezTo>
                    <a:pt x="433" y="567"/>
                    <a:pt x="571" y="473"/>
                    <a:pt x="571" y="286"/>
                  </a:cubicBezTo>
                  <a:cubicBezTo>
                    <a:pt x="571" y="126"/>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3" name="Google Shape;3143;p61"/>
          <p:cNvGrpSpPr/>
          <p:nvPr/>
        </p:nvGrpSpPr>
        <p:grpSpPr>
          <a:xfrm>
            <a:off x="2420825" y="2853700"/>
            <a:ext cx="366250" cy="280600"/>
            <a:chOff x="2420825" y="2853700"/>
            <a:chExt cx="366250" cy="280600"/>
          </a:xfrm>
        </p:grpSpPr>
        <p:sp>
          <p:nvSpPr>
            <p:cNvPr id="3144" name="Google Shape;3144;p61"/>
            <p:cNvSpPr/>
            <p:nvPr/>
          </p:nvSpPr>
          <p:spPr>
            <a:xfrm>
              <a:off x="2420825" y="2853700"/>
              <a:ext cx="366250" cy="280600"/>
            </a:xfrm>
            <a:custGeom>
              <a:rect b="b" l="l" r="r" t="t"/>
              <a:pathLst>
                <a:path extrusionOk="0" h="11224" w="14650">
                  <a:moveTo>
                    <a:pt x="4586" y="571"/>
                  </a:moveTo>
                  <a:lnTo>
                    <a:pt x="4586" y="1713"/>
                  </a:lnTo>
                  <a:lnTo>
                    <a:pt x="572" y="1713"/>
                  </a:lnTo>
                  <a:lnTo>
                    <a:pt x="572" y="571"/>
                  </a:lnTo>
                  <a:close/>
                  <a:moveTo>
                    <a:pt x="12598" y="571"/>
                  </a:moveTo>
                  <a:lnTo>
                    <a:pt x="12598" y="1713"/>
                  </a:lnTo>
                  <a:lnTo>
                    <a:pt x="5157" y="1713"/>
                  </a:lnTo>
                  <a:lnTo>
                    <a:pt x="5157" y="571"/>
                  </a:lnTo>
                  <a:close/>
                  <a:moveTo>
                    <a:pt x="14079" y="2052"/>
                  </a:moveTo>
                  <a:lnTo>
                    <a:pt x="14079" y="3212"/>
                  </a:lnTo>
                  <a:lnTo>
                    <a:pt x="13169" y="3212"/>
                  </a:lnTo>
                  <a:lnTo>
                    <a:pt x="13169" y="2052"/>
                  </a:lnTo>
                  <a:close/>
                  <a:moveTo>
                    <a:pt x="12598" y="2284"/>
                  </a:moveTo>
                  <a:lnTo>
                    <a:pt x="12598" y="9154"/>
                  </a:lnTo>
                  <a:lnTo>
                    <a:pt x="572" y="9154"/>
                  </a:lnTo>
                  <a:lnTo>
                    <a:pt x="572" y="2284"/>
                  </a:lnTo>
                  <a:close/>
                  <a:moveTo>
                    <a:pt x="14079" y="3783"/>
                  </a:moveTo>
                  <a:lnTo>
                    <a:pt x="14079" y="10652"/>
                  </a:lnTo>
                  <a:lnTo>
                    <a:pt x="2071" y="10652"/>
                  </a:lnTo>
                  <a:lnTo>
                    <a:pt x="2071" y="9725"/>
                  </a:lnTo>
                  <a:lnTo>
                    <a:pt x="12883" y="9725"/>
                  </a:lnTo>
                  <a:cubicBezTo>
                    <a:pt x="13044" y="9725"/>
                    <a:pt x="13169" y="9600"/>
                    <a:pt x="13169" y="9439"/>
                  </a:cubicBezTo>
                  <a:lnTo>
                    <a:pt x="13169" y="3783"/>
                  </a:lnTo>
                  <a:close/>
                  <a:moveTo>
                    <a:pt x="286" y="0"/>
                  </a:moveTo>
                  <a:cubicBezTo>
                    <a:pt x="126" y="0"/>
                    <a:pt x="1" y="125"/>
                    <a:pt x="1" y="286"/>
                  </a:cubicBezTo>
                  <a:lnTo>
                    <a:pt x="1" y="9439"/>
                  </a:lnTo>
                  <a:cubicBezTo>
                    <a:pt x="1" y="9600"/>
                    <a:pt x="126" y="9725"/>
                    <a:pt x="286" y="9725"/>
                  </a:cubicBezTo>
                  <a:lnTo>
                    <a:pt x="1500" y="9725"/>
                  </a:lnTo>
                  <a:lnTo>
                    <a:pt x="1500" y="10938"/>
                  </a:lnTo>
                  <a:cubicBezTo>
                    <a:pt x="1500" y="11081"/>
                    <a:pt x="1624" y="11223"/>
                    <a:pt x="1785" y="11223"/>
                  </a:cubicBezTo>
                  <a:lnTo>
                    <a:pt x="14364" y="11223"/>
                  </a:lnTo>
                  <a:cubicBezTo>
                    <a:pt x="14525" y="11223"/>
                    <a:pt x="14650" y="11081"/>
                    <a:pt x="14650" y="10938"/>
                  </a:cubicBezTo>
                  <a:lnTo>
                    <a:pt x="14650" y="1767"/>
                  </a:lnTo>
                  <a:cubicBezTo>
                    <a:pt x="14650" y="1624"/>
                    <a:pt x="14525" y="1481"/>
                    <a:pt x="14364" y="1481"/>
                  </a:cubicBezTo>
                  <a:lnTo>
                    <a:pt x="13169" y="1481"/>
                  </a:lnTo>
                  <a:lnTo>
                    <a:pt x="13169" y="286"/>
                  </a:lnTo>
                  <a:cubicBezTo>
                    <a:pt x="13169" y="125"/>
                    <a:pt x="13044" y="0"/>
                    <a:pt x="12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1"/>
            <p:cNvSpPr/>
            <p:nvPr/>
          </p:nvSpPr>
          <p:spPr>
            <a:xfrm>
              <a:off x="2499350" y="2925300"/>
              <a:ext cx="172200" cy="135850"/>
            </a:xfrm>
            <a:custGeom>
              <a:rect b="b" l="l" r="r" t="t"/>
              <a:pathLst>
                <a:path extrusionOk="0" h="5434" w="6888">
                  <a:moveTo>
                    <a:pt x="3444" y="812"/>
                  </a:moveTo>
                  <a:lnTo>
                    <a:pt x="6067" y="4862"/>
                  </a:lnTo>
                  <a:lnTo>
                    <a:pt x="821" y="4862"/>
                  </a:lnTo>
                  <a:lnTo>
                    <a:pt x="3444" y="812"/>
                  </a:lnTo>
                  <a:close/>
                  <a:moveTo>
                    <a:pt x="3453" y="0"/>
                  </a:moveTo>
                  <a:cubicBezTo>
                    <a:pt x="3359" y="0"/>
                    <a:pt x="3265" y="45"/>
                    <a:pt x="3212" y="134"/>
                  </a:cubicBezTo>
                  <a:lnTo>
                    <a:pt x="54" y="4987"/>
                  </a:lnTo>
                  <a:cubicBezTo>
                    <a:pt x="0" y="5076"/>
                    <a:pt x="0" y="5201"/>
                    <a:pt x="54" y="5290"/>
                  </a:cubicBezTo>
                  <a:cubicBezTo>
                    <a:pt x="89" y="5380"/>
                    <a:pt x="196" y="5433"/>
                    <a:pt x="303" y="5433"/>
                  </a:cubicBezTo>
                  <a:lnTo>
                    <a:pt x="6584" y="5433"/>
                  </a:lnTo>
                  <a:cubicBezTo>
                    <a:pt x="6691" y="5433"/>
                    <a:pt x="6798" y="5380"/>
                    <a:pt x="6852" y="5290"/>
                  </a:cubicBezTo>
                  <a:cubicBezTo>
                    <a:pt x="6887" y="5201"/>
                    <a:pt x="6887" y="5076"/>
                    <a:pt x="6834" y="4987"/>
                  </a:cubicBezTo>
                  <a:lnTo>
                    <a:pt x="3693" y="134"/>
                  </a:lnTo>
                  <a:cubicBezTo>
                    <a:pt x="3640" y="45"/>
                    <a:pt x="3546" y="0"/>
                    <a:pt x="3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1"/>
            <p:cNvSpPr/>
            <p:nvPr/>
          </p:nvSpPr>
          <p:spPr>
            <a:xfrm>
              <a:off x="2578300" y="2968325"/>
              <a:ext cx="14300" cy="49875"/>
            </a:xfrm>
            <a:custGeom>
              <a:rect b="b" l="l" r="r" t="t"/>
              <a:pathLst>
                <a:path extrusionOk="0" h="1995" w="572">
                  <a:moveTo>
                    <a:pt x="286" y="1"/>
                  </a:moveTo>
                  <a:cubicBezTo>
                    <a:pt x="125" y="1"/>
                    <a:pt x="0" y="126"/>
                    <a:pt x="0" y="286"/>
                  </a:cubicBezTo>
                  <a:lnTo>
                    <a:pt x="0" y="1714"/>
                  </a:lnTo>
                  <a:cubicBezTo>
                    <a:pt x="9" y="1901"/>
                    <a:pt x="147" y="1995"/>
                    <a:pt x="286" y="1995"/>
                  </a:cubicBezTo>
                  <a:cubicBezTo>
                    <a:pt x="424" y="1995"/>
                    <a:pt x="562" y="1901"/>
                    <a:pt x="571" y="1714"/>
                  </a:cubicBezTo>
                  <a:lnTo>
                    <a:pt x="571" y="286"/>
                  </a:lnTo>
                  <a:cubicBezTo>
                    <a:pt x="571" y="126"/>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1"/>
            <p:cNvSpPr/>
            <p:nvPr/>
          </p:nvSpPr>
          <p:spPr>
            <a:xfrm>
              <a:off x="2578300" y="3025425"/>
              <a:ext cx="14300" cy="14200"/>
            </a:xfrm>
            <a:custGeom>
              <a:rect b="b" l="l" r="r" t="t"/>
              <a:pathLst>
                <a:path extrusionOk="0" h="568" w="572">
                  <a:moveTo>
                    <a:pt x="286" y="1"/>
                  </a:moveTo>
                  <a:cubicBezTo>
                    <a:pt x="125" y="1"/>
                    <a:pt x="0" y="126"/>
                    <a:pt x="0" y="286"/>
                  </a:cubicBezTo>
                  <a:cubicBezTo>
                    <a:pt x="9" y="474"/>
                    <a:pt x="147" y="567"/>
                    <a:pt x="286" y="567"/>
                  </a:cubicBezTo>
                  <a:cubicBezTo>
                    <a:pt x="424" y="567"/>
                    <a:pt x="562" y="474"/>
                    <a:pt x="571" y="286"/>
                  </a:cubicBezTo>
                  <a:cubicBezTo>
                    <a:pt x="571" y="126"/>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1"/>
            <p:cNvSpPr/>
            <p:nvPr/>
          </p:nvSpPr>
          <p:spPr>
            <a:xfrm>
              <a:off x="2449375" y="2875225"/>
              <a:ext cx="14300" cy="14175"/>
            </a:xfrm>
            <a:custGeom>
              <a:rect b="b" l="l" r="r" t="t"/>
              <a:pathLst>
                <a:path extrusionOk="0" h="567" w="572">
                  <a:moveTo>
                    <a:pt x="293" y="0"/>
                  </a:moveTo>
                  <a:cubicBezTo>
                    <a:pt x="152" y="0"/>
                    <a:pt x="10" y="94"/>
                    <a:pt x="1" y="281"/>
                  </a:cubicBezTo>
                  <a:cubicBezTo>
                    <a:pt x="1" y="442"/>
                    <a:pt x="143" y="567"/>
                    <a:pt x="286" y="567"/>
                  </a:cubicBezTo>
                  <a:cubicBezTo>
                    <a:pt x="447" y="567"/>
                    <a:pt x="572" y="442"/>
                    <a:pt x="572" y="281"/>
                  </a:cubicBezTo>
                  <a:cubicBezTo>
                    <a:pt x="572" y="94"/>
                    <a:pt x="433"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1"/>
            <p:cNvSpPr/>
            <p:nvPr/>
          </p:nvSpPr>
          <p:spPr>
            <a:xfrm>
              <a:off x="2478375" y="2875225"/>
              <a:ext cx="14300" cy="14175"/>
            </a:xfrm>
            <a:custGeom>
              <a:rect b="b" l="l" r="r" t="t"/>
              <a:pathLst>
                <a:path extrusionOk="0" h="567" w="572">
                  <a:moveTo>
                    <a:pt x="279" y="0"/>
                  </a:moveTo>
                  <a:cubicBezTo>
                    <a:pt x="139" y="0"/>
                    <a:pt x="0" y="94"/>
                    <a:pt x="0" y="281"/>
                  </a:cubicBezTo>
                  <a:cubicBezTo>
                    <a:pt x="0" y="442"/>
                    <a:pt x="125" y="567"/>
                    <a:pt x="286" y="567"/>
                  </a:cubicBezTo>
                  <a:cubicBezTo>
                    <a:pt x="429" y="567"/>
                    <a:pt x="571" y="442"/>
                    <a:pt x="571" y="281"/>
                  </a:cubicBezTo>
                  <a:cubicBezTo>
                    <a:pt x="563" y="94"/>
                    <a:pt x="420"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1"/>
            <p:cNvSpPr/>
            <p:nvPr/>
          </p:nvSpPr>
          <p:spPr>
            <a:xfrm>
              <a:off x="2506925" y="2875225"/>
              <a:ext cx="14300" cy="14175"/>
            </a:xfrm>
            <a:custGeom>
              <a:rect b="b" l="l" r="r" t="t"/>
              <a:pathLst>
                <a:path extrusionOk="0" h="567" w="572">
                  <a:moveTo>
                    <a:pt x="286" y="0"/>
                  </a:moveTo>
                  <a:cubicBezTo>
                    <a:pt x="148" y="0"/>
                    <a:pt x="9" y="94"/>
                    <a:pt x="0" y="281"/>
                  </a:cubicBezTo>
                  <a:cubicBezTo>
                    <a:pt x="0" y="442"/>
                    <a:pt x="125" y="567"/>
                    <a:pt x="286" y="567"/>
                  </a:cubicBezTo>
                  <a:cubicBezTo>
                    <a:pt x="446" y="567"/>
                    <a:pt x="571" y="442"/>
                    <a:pt x="571" y="281"/>
                  </a:cubicBezTo>
                  <a:cubicBezTo>
                    <a:pt x="562" y="94"/>
                    <a:pt x="424"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1" name="Google Shape;3151;p61"/>
          <p:cNvGrpSpPr/>
          <p:nvPr/>
        </p:nvGrpSpPr>
        <p:grpSpPr>
          <a:xfrm>
            <a:off x="2460525" y="2239475"/>
            <a:ext cx="286400" cy="366225"/>
            <a:chOff x="1120425" y="2239475"/>
            <a:chExt cx="286400" cy="366225"/>
          </a:xfrm>
        </p:grpSpPr>
        <p:sp>
          <p:nvSpPr>
            <p:cNvPr id="3152" name="Google Shape;3152;p61"/>
            <p:cNvSpPr/>
            <p:nvPr/>
          </p:nvSpPr>
          <p:spPr>
            <a:xfrm>
              <a:off x="1278350" y="2293875"/>
              <a:ext cx="128475" cy="257425"/>
            </a:xfrm>
            <a:custGeom>
              <a:rect b="b" l="l" r="r" t="t"/>
              <a:pathLst>
                <a:path extrusionOk="0" h="10297" w="5139">
                  <a:moveTo>
                    <a:pt x="2284" y="572"/>
                  </a:moveTo>
                  <a:cubicBezTo>
                    <a:pt x="2444" y="572"/>
                    <a:pt x="2569" y="697"/>
                    <a:pt x="2569" y="857"/>
                  </a:cubicBezTo>
                  <a:cubicBezTo>
                    <a:pt x="2560" y="1054"/>
                    <a:pt x="2422" y="1152"/>
                    <a:pt x="2284" y="1152"/>
                  </a:cubicBezTo>
                  <a:cubicBezTo>
                    <a:pt x="2146" y="1152"/>
                    <a:pt x="2007" y="1054"/>
                    <a:pt x="1998" y="857"/>
                  </a:cubicBezTo>
                  <a:cubicBezTo>
                    <a:pt x="1998" y="697"/>
                    <a:pt x="2123" y="572"/>
                    <a:pt x="2284" y="572"/>
                  </a:cubicBezTo>
                  <a:close/>
                  <a:moveTo>
                    <a:pt x="3711" y="1999"/>
                  </a:moveTo>
                  <a:cubicBezTo>
                    <a:pt x="3872" y="1999"/>
                    <a:pt x="3997" y="2142"/>
                    <a:pt x="3997" y="2285"/>
                  </a:cubicBezTo>
                  <a:cubicBezTo>
                    <a:pt x="3988" y="2481"/>
                    <a:pt x="3850" y="2579"/>
                    <a:pt x="3711" y="2579"/>
                  </a:cubicBezTo>
                  <a:cubicBezTo>
                    <a:pt x="3573" y="2579"/>
                    <a:pt x="3435" y="2481"/>
                    <a:pt x="3426" y="2285"/>
                  </a:cubicBezTo>
                  <a:cubicBezTo>
                    <a:pt x="3426" y="2142"/>
                    <a:pt x="3551" y="1999"/>
                    <a:pt x="3711" y="1999"/>
                  </a:cubicBezTo>
                  <a:close/>
                  <a:moveTo>
                    <a:pt x="4282" y="4872"/>
                  </a:moveTo>
                  <a:cubicBezTo>
                    <a:pt x="4443" y="4872"/>
                    <a:pt x="4568" y="4997"/>
                    <a:pt x="4568" y="5157"/>
                  </a:cubicBezTo>
                  <a:cubicBezTo>
                    <a:pt x="4568" y="5345"/>
                    <a:pt x="4429" y="5438"/>
                    <a:pt x="4289" y="5438"/>
                  </a:cubicBezTo>
                  <a:cubicBezTo>
                    <a:pt x="4148" y="5438"/>
                    <a:pt x="4006" y="5345"/>
                    <a:pt x="3997" y="5157"/>
                  </a:cubicBezTo>
                  <a:cubicBezTo>
                    <a:pt x="3997" y="4997"/>
                    <a:pt x="4140" y="4872"/>
                    <a:pt x="4282" y="4872"/>
                  </a:cubicBezTo>
                  <a:close/>
                  <a:moveTo>
                    <a:pt x="3711" y="7727"/>
                  </a:moveTo>
                  <a:cubicBezTo>
                    <a:pt x="3872" y="7727"/>
                    <a:pt x="3997" y="7852"/>
                    <a:pt x="3997" y="8012"/>
                  </a:cubicBezTo>
                  <a:cubicBezTo>
                    <a:pt x="3988" y="8200"/>
                    <a:pt x="3850" y="8293"/>
                    <a:pt x="3711" y="8293"/>
                  </a:cubicBezTo>
                  <a:cubicBezTo>
                    <a:pt x="3573" y="8293"/>
                    <a:pt x="3435" y="8200"/>
                    <a:pt x="3426" y="8012"/>
                  </a:cubicBezTo>
                  <a:cubicBezTo>
                    <a:pt x="3426" y="7852"/>
                    <a:pt x="3551" y="7727"/>
                    <a:pt x="3711" y="7727"/>
                  </a:cubicBezTo>
                  <a:close/>
                  <a:moveTo>
                    <a:pt x="2284" y="9154"/>
                  </a:moveTo>
                  <a:cubicBezTo>
                    <a:pt x="2444" y="9154"/>
                    <a:pt x="2569" y="9297"/>
                    <a:pt x="2569" y="9440"/>
                  </a:cubicBezTo>
                  <a:cubicBezTo>
                    <a:pt x="2560" y="9636"/>
                    <a:pt x="2422" y="9734"/>
                    <a:pt x="2284" y="9734"/>
                  </a:cubicBezTo>
                  <a:cubicBezTo>
                    <a:pt x="2146" y="9734"/>
                    <a:pt x="2007" y="9636"/>
                    <a:pt x="1998" y="9440"/>
                  </a:cubicBezTo>
                  <a:cubicBezTo>
                    <a:pt x="1998" y="9297"/>
                    <a:pt x="2123" y="9154"/>
                    <a:pt x="2284" y="9154"/>
                  </a:cubicBezTo>
                  <a:close/>
                  <a:moveTo>
                    <a:pt x="2284" y="1"/>
                  </a:moveTo>
                  <a:cubicBezTo>
                    <a:pt x="1659" y="1"/>
                    <a:pt x="1231" y="679"/>
                    <a:pt x="1517" y="1232"/>
                  </a:cubicBezTo>
                  <a:lnTo>
                    <a:pt x="1303" y="1428"/>
                  </a:lnTo>
                  <a:lnTo>
                    <a:pt x="286" y="1428"/>
                  </a:lnTo>
                  <a:cubicBezTo>
                    <a:pt x="125" y="1428"/>
                    <a:pt x="0" y="1571"/>
                    <a:pt x="0" y="1714"/>
                  </a:cubicBezTo>
                  <a:lnTo>
                    <a:pt x="0" y="8583"/>
                  </a:lnTo>
                  <a:cubicBezTo>
                    <a:pt x="0" y="8744"/>
                    <a:pt x="125" y="8869"/>
                    <a:pt x="286" y="8869"/>
                  </a:cubicBezTo>
                  <a:lnTo>
                    <a:pt x="1303" y="8869"/>
                  </a:lnTo>
                  <a:lnTo>
                    <a:pt x="1517" y="9083"/>
                  </a:lnTo>
                  <a:cubicBezTo>
                    <a:pt x="1235" y="9629"/>
                    <a:pt x="1648" y="10296"/>
                    <a:pt x="2260" y="10296"/>
                  </a:cubicBezTo>
                  <a:cubicBezTo>
                    <a:pt x="2268" y="10296"/>
                    <a:pt x="2276" y="10296"/>
                    <a:pt x="2284" y="10296"/>
                  </a:cubicBezTo>
                  <a:cubicBezTo>
                    <a:pt x="2766" y="10296"/>
                    <a:pt x="3140" y="9921"/>
                    <a:pt x="3140" y="9440"/>
                  </a:cubicBezTo>
                  <a:cubicBezTo>
                    <a:pt x="3154" y="8948"/>
                    <a:pt x="2737" y="8589"/>
                    <a:pt x="2281" y="8589"/>
                  </a:cubicBezTo>
                  <a:cubicBezTo>
                    <a:pt x="2157" y="8589"/>
                    <a:pt x="2031" y="8615"/>
                    <a:pt x="1909" y="8672"/>
                  </a:cubicBezTo>
                  <a:lnTo>
                    <a:pt x="1624" y="8387"/>
                  </a:lnTo>
                  <a:cubicBezTo>
                    <a:pt x="1570" y="8333"/>
                    <a:pt x="1499" y="8298"/>
                    <a:pt x="1427" y="8298"/>
                  </a:cubicBezTo>
                  <a:lnTo>
                    <a:pt x="571" y="8298"/>
                  </a:lnTo>
                  <a:lnTo>
                    <a:pt x="571" y="7156"/>
                  </a:lnTo>
                  <a:lnTo>
                    <a:pt x="2462" y="7156"/>
                  </a:lnTo>
                  <a:lnTo>
                    <a:pt x="2944" y="7637"/>
                  </a:lnTo>
                  <a:cubicBezTo>
                    <a:pt x="2662" y="8201"/>
                    <a:pt x="3076" y="8869"/>
                    <a:pt x="3687" y="8869"/>
                  </a:cubicBezTo>
                  <a:cubicBezTo>
                    <a:pt x="3695" y="8869"/>
                    <a:pt x="3703" y="8869"/>
                    <a:pt x="3711" y="8869"/>
                  </a:cubicBezTo>
                  <a:cubicBezTo>
                    <a:pt x="4193" y="8869"/>
                    <a:pt x="4568" y="8494"/>
                    <a:pt x="4568" y="8012"/>
                  </a:cubicBezTo>
                  <a:cubicBezTo>
                    <a:pt x="4582" y="7523"/>
                    <a:pt x="4169" y="7155"/>
                    <a:pt x="3724" y="7155"/>
                  </a:cubicBezTo>
                  <a:cubicBezTo>
                    <a:pt x="3601" y="7155"/>
                    <a:pt x="3475" y="7183"/>
                    <a:pt x="3354" y="7245"/>
                  </a:cubicBezTo>
                  <a:lnTo>
                    <a:pt x="2784" y="6674"/>
                  </a:lnTo>
                  <a:cubicBezTo>
                    <a:pt x="2712" y="6620"/>
                    <a:pt x="2641" y="6585"/>
                    <a:pt x="2569" y="6585"/>
                  </a:cubicBezTo>
                  <a:lnTo>
                    <a:pt x="571" y="6585"/>
                  </a:lnTo>
                  <a:lnTo>
                    <a:pt x="571" y="5443"/>
                  </a:lnTo>
                  <a:lnTo>
                    <a:pt x="3479" y="5443"/>
                  </a:lnTo>
                  <a:cubicBezTo>
                    <a:pt x="3626" y="5830"/>
                    <a:pt x="3954" y="6008"/>
                    <a:pt x="4280" y="6008"/>
                  </a:cubicBezTo>
                  <a:cubicBezTo>
                    <a:pt x="4706" y="6008"/>
                    <a:pt x="5129" y="5703"/>
                    <a:pt x="5139" y="5157"/>
                  </a:cubicBezTo>
                  <a:cubicBezTo>
                    <a:pt x="5129" y="4612"/>
                    <a:pt x="4706" y="4306"/>
                    <a:pt x="4280" y="4306"/>
                  </a:cubicBezTo>
                  <a:cubicBezTo>
                    <a:pt x="3954" y="4306"/>
                    <a:pt x="3626" y="4485"/>
                    <a:pt x="3479" y="4872"/>
                  </a:cubicBezTo>
                  <a:lnTo>
                    <a:pt x="571" y="4872"/>
                  </a:lnTo>
                  <a:lnTo>
                    <a:pt x="571" y="3730"/>
                  </a:lnTo>
                  <a:lnTo>
                    <a:pt x="2569" y="3730"/>
                  </a:lnTo>
                  <a:cubicBezTo>
                    <a:pt x="2641" y="3730"/>
                    <a:pt x="2712" y="3694"/>
                    <a:pt x="2784" y="3641"/>
                  </a:cubicBezTo>
                  <a:lnTo>
                    <a:pt x="3354" y="3070"/>
                  </a:lnTo>
                  <a:cubicBezTo>
                    <a:pt x="3469" y="3125"/>
                    <a:pt x="3590" y="3151"/>
                    <a:pt x="3708" y="3151"/>
                  </a:cubicBezTo>
                  <a:cubicBezTo>
                    <a:pt x="4159" y="3151"/>
                    <a:pt x="4582" y="2779"/>
                    <a:pt x="4568" y="2285"/>
                  </a:cubicBezTo>
                  <a:cubicBezTo>
                    <a:pt x="4568" y="1821"/>
                    <a:pt x="4193" y="1428"/>
                    <a:pt x="3711" y="1428"/>
                  </a:cubicBezTo>
                  <a:cubicBezTo>
                    <a:pt x="3087" y="1428"/>
                    <a:pt x="2659" y="2106"/>
                    <a:pt x="2944" y="2659"/>
                  </a:cubicBezTo>
                  <a:lnTo>
                    <a:pt x="2462" y="3159"/>
                  </a:lnTo>
                  <a:lnTo>
                    <a:pt x="571" y="3159"/>
                  </a:lnTo>
                  <a:lnTo>
                    <a:pt x="571" y="1999"/>
                  </a:lnTo>
                  <a:lnTo>
                    <a:pt x="1427" y="1999"/>
                  </a:lnTo>
                  <a:cubicBezTo>
                    <a:pt x="1499" y="1999"/>
                    <a:pt x="1570" y="1981"/>
                    <a:pt x="1624" y="1928"/>
                  </a:cubicBezTo>
                  <a:lnTo>
                    <a:pt x="1909" y="1642"/>
                  </a:lnTo>
                  <a:cubicBezTo>
                    <a:pt x="2028" y="1698"/>
                    <a:pt x="2151" y="1724"/>
                    <a:pt x="2272" y="1724"/>
                  </a:cubicBezTo>
                  <a:cubicBezTo>
                    <a:pt x="2732" y="1724"/>
                    <a:pt x="3154" y="1352"/>
                    <a:pt x="3140" y="857"/>
                  </a:cubicBezTo>
                  <a:cubicBezTo>
                    <a:pt x="3140" y="393"/>
                    <a:pt x="2766" y="1"/>
                    <a:pt x="2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1"/>
            <p:cNvSpPr/>
            <p:nvPr/>
          </p:nvSpPr>
          <p:spPr>
            <a:xfrm>
              <a:off x="1220350" y="2239475"/>
              <a:ext cx="173100" cy="57550"/>
            </a:xfrm>
            <a:custGeom>
              <a:rect b="b" l="l" r="r" t="t"/>
              <a:pathLst>
                <a:path extrusionOk="0" h="2302" w="6924">
                  <a:moveTo>
                    <a:pt x="5924" y="571"/>
                  </a:moveTo>
                  <a:lnTo>
                    <a:pt x="5353" y="1142"/>
                  </a:lnTo>
                  <a:lnTo>
                    <a:pt x="2730" y="1142"/>
                  </a:lnTo>
                  <a:lnTo>
                    <a:pt x="3301" y="571"/>
                  </a:lnTo>
                  <a:close/>
                  <a:moveTo>
                    <a:pt x="3177" y="0"/>
                  </a:moveTo>
                  <a:cubicBezTo>
                    <a:pt x="3105" y="0"/>
                    <a:pt x="3034" y="36"/>
                    <a:pt x="2980" y="89"/>
                  </a:cubicBezTo>
                  <a:lnTo>
                    <a:pt x="1910" y="1142"/>
                  </a:lnTo>
                  <a:lnTo>
                    <a:pt x="893" y="1142"/>
                  </a:lnTo>
                  <a:cubicBezTo>
                    <a:pt x="803" y="1142"/>
                    <a:pt x="732" y="1178"/>
                    <a:pt x="679" y="1231"/>
                  </a:cubicBezTo>
                  <a:lnTo>
                    <a:pt x="108" y="1802"/>
                  </a:lnTo>
                  <a:cubicBezTo>
                    <a:pt x="1" y="1909"/>
                    <a:pt x="1" y="2105"/>
                    <a:pt x="108" y="2213"/>
                  </a:cubicBezTo>
                  <a:cubicBezTo>
                    <a:pt x="161" y="2266"/>
                    <a:pt x="232" y="2302"/>
                    <a:pt x="322" y="2302"/>
                  </a:cubicBezTo>
                  <a:cubicBezTo>
                    <a:pt x="393" y="2302"/>
                    <a:pt x="464" y="2266"/>
                    <a:pt x="518" y="2213"/>
                  </a:cubicBezTo>
                  <a:lnTo>
                    <a:pt x="1000" y="1731"/>
                  </a:lnTo>
                  <a:lnTo>
                    <a:pt x="5460" y="1731"/>
                  </a:lnTo>
                  <a:cubicBezTo>
                    <a:pt x="5532" y="1731"/>
                    <a:pt x="5621" y="1695"/>
                    <a:pt x="5674" y="1642"/>
                  </a:cubicBezTo>
                  <a:lnTo>
                    <a:pt x="6816" y="500"/>
                  </a:lnTo>
                  <a:cubicBezTo>
                    <a:pt x="6888" y="410"/>
                    <a:pt x="6923" y="286"/>
                    <a:pt x="6870" y="178"/>
                  </a:cubicBezTo>
                  <a:cubicBezTo>
                    <a:pt x="6834" y="71"/>
                    <a:pt x="6727" y="0"/>
                    <a:pt x="6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1"/>
            <p:cNvSpPr/>
            <p:nvPr/>
          </p:nvSpPr>
          <p:spPr>
            <a:xfrm>
              <a:off x="1120425" y="2308425"/>
              <a:ext cx="143675" cy="228725"/>
            </a:xfrm>
            <a:custGeom>
              <a:rect b="b" l="l" r="r" t="t"/>
              <a:pathLst>
                <a:path extrusionOk="0" h="9149" w="5747">
                  <a:moveTo>
                    <a:pt x="4310" y="574"/>
                  </a:moveTo>
                  <a:cubicBezTo>
                    <a:pt x="4729" y="574"/>
                    <a:pt x="5148" y="855"/>
                    <a:pt x="5175" y="1417"/>
                  </a:cubicBezTo>
                  <a:lnTo>
                    <a:pt x="5175" y="7716"/>
                  </a:lnTo>
                  <a:cubicBezTo>
                    <a:pt x="5148" y="8287"/>
                    <a:pt x="4729" y="8572"/>
                    <a:pt x="4310" y="8572"/>
                  </a:cubicBezTo>
                  <a:cubicBezTo>
                    <a:pt x="3890" y="8572"/>
                    <a:pt x="3471" y="8287"/>
                    <a:pt x="3444" y="7716"/>
                  </a:cubicBezTo>
                  <a:cubicBezTo>
                    <a:pt x="3444" y="7252"/>
                    <a:pt x="3837" y="6859"/>
                    <a:pt x="4319" y="6859"/>
                  </a:cubicBezTo>
                  <a:cubicBezTo>
                    <a:pt x="4461" y="6859"/>
                    <a:pt x="4604" y="6734"/>
                    <a:pt x="4604" y="6574"/>
                  </a:cubicBezTo>
                  <a:cubicBezTo>
                    <a:pt x="4604" y="6413"/>
                    <a:pt x="4461" y="6288"/>
                    <a:pt x="4319" y="6288"/>
                  </a:cubicBezTo>
                  <a:cubicBezTo>
                    <a:pt x="3516" y="6288"/>
                    <a:pt x="2873" y="6931"/>
                    <a:pt x="2873" y="7716"/>
                  </a:cubicBezTo>
                  <a:cubicBezTo>
                    <a:pt x="1357" y="7662"/>
                    <a:pt x="1357" y="5485"/>
                    <a:pt x="2873" y="5432"/>
                  </a:cubicBezTo>
                  <a:cubicBezTo>
                    <a:pt x="3034" y="5432"/>
                    <a:pt x="3159" y="5307"/>
                    <a:pt x="3159" y="5146"/>
                  </a:cubicBezTo>
                  <a:cubicBezTo>
                    <a:pt x="3159" y="4986"/>
                    <a:pt x="3034" y="4861"/>
                    <a:pt x="2873" y="4861"/>
                  </a:cubicBezTo>
                  <a:cubicBezTo>
                    <a:pt x="2302" y="4861"/>
                    <a:pt x="1785" y="5146"/>
                    <a:pt x="1482" y="5575"/>
                  </a:cubicBezTo>
                  <a:cubicBezTo>
                    <a:pt x="679" y="5164"/>
                    <a:pt x="679" y="3987"/>
                    <a:pt x="1482" y="3558"/>
                  </a:cubicBezTo>
                  <a:cubicBezTo>
                    <a:pt x="1785" y="4004"/>
                    <a:pt x="2302" y="4290"/>
                    <a:pt x="2873" y="4290"/>
                  </a:cubicBezTo>
                  <a:cubicBezTo>
                    <a:pt x="3034" y="4290"/>
                    <a:pt x="3159" y="4165"/>
                    <a:pt x="3159" y="4004"/>
                  </a:cubicBezTo>
                  <a:cubicBezTo>
                    <a:pt x="3159" y="3844"/>
                    <a:pt x="3034" y="3719"/>
                    <a:pt x="2873" y="3719"/>
                  </a:cubicBezTo>
                  <a:cubicBezTo>
                    <a:pt x="1357" y="3648"/>
                    <a:pt x="1357" y="1489"/>
                    <a:pt x="2873" y="1417"/>
                  </a:cubicBezTo>
                  <a:cubicBezTo>
                    <a:pt x="2873" y="2220"/>
                    <a:pt x="3516" y="2862"/>
                    <a:pt x="4319" y="2862"/>
                  </a:cubicBezTo>
                  <a:cubicBezTo>
                    <a:pt x="4461" y="2862"/>
                    <a:pt x="4604" y="2720"/>
                    <a:pt x="4604" y="2577"/>
                  </a:cubicBezTo>
                  <a:cubicBezTo>
                    <a:pt x="4604" y="2416"/>
                    <a:pt x="4461" y="2292"/>
                    <a:pt x="4319" y="2292"/>
                  </a:cubicBezTo>
                  <a:cubicBezTo>
                    <a:pt x="3837" y="2292"/>
                    <a:pt x="3444" y="1899"/>
                    <a:pt x="3444" y="1417"/>
                  </a:cubicBezTo>
                  <a:cubicBezTo>
                    <a:pt x="3471" y="855"/>
                    <a:pt x="3890" y="574"/>
                    <a:pt x="4310" y="574"/>
                  </a:cubicBezTo>
                  <a:close/>
                  <a:moveTo>
                    <a:pt x="4300" y="1"/>
                  </a:moveTo>
                  <a:cubicBezTo>
                    <a:pt x="3781" y="1"/>
                    <a:pt x="3261" y="272"/>
                    <a:pt x="2998" y="864"/>
                  </a:cubicBezTo>
                  <a:cubicBezTo>
                    <a:pt x="2948" y="860"/>
                    <a:pt x="2898" y="857"/>
                    <a:pt x="2849" y="857"/>
                  </a:cubicBezTo>
                  <a:cubicBezTo>
                    <a:pt x="1744" y="857"/>
                    <a:pt x="907" y="1982"/>
                    <a:pt x="1232" y="3041"/>
                  </a:cubicBezTo>
                  <a:cubicBezTo>
                    <a:pt x="1" y="3683"/>
                    <a:pt x="1" y="5467"/>
                    <a:pt x="1232" y="6092"/>
                  </a:cubicBezTo>
                  <a:cubicBezTo>
                    <a:pt x="905" y="7175"/>
                    <a:pt x="1755" y="8291"/>
                    <a:pt x="2871" y="8291"/>
                  </a:cubicBezTo>
                  <a:cubicBezTo>
                    <a:pt x="2913" y="8291"/>
                    <a:pt x="2955" y="8290"/>
                    <a:pt x="2998" y="8287"/>
                  </a:cubicBezTo>
                  <a:cubicBezTo>
                    <a:pt x="3260" y="8877"/>
                    <a:pt x="3779" y="9148"/>
                    <a:pt x="4296" y="9148"/>
                  </a:cubicBezTo>
                  <a:cubicBezTo>
                    <a:pt x="5012" y="9148"/>
                    <a:pt x="5725" y="8628"/>
                    <a:pt x="5746" y="7716"/>
                  </a:cubicBezTo>
                  <a:lnTo>
                    <a:pt x="5746" y="1417"/>
                  </a:lnTo>
                  <a:cubicBezTo>
                    <a:pt x="5725" y="517"/>
                    <a:pt x="5015" y="1"/>
                    <a:pt x="4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1"/>
            <p:cNvSpPr/>
            <p:nvPr/>
          </p:nvSpPr>
          <p:spPr>
            <a:xfrm>
              <a:off x="1120425" y="2548475"/>
              <a:ext cx="172650" cy="57225"/>
            </a:xfrm>
            <a:custGeom>
              <a:rect b="b" l="l" r="r" t="t"/>
              <a:pathLst>
                <a:path extrusionOk="0" h="2289" w="6906">
                  <a:moveTo>
                    <a:pt x="4194" y="1147"/>
                  </a:moveTo>
                  <a:lnTo>
                    <a:pt x="3623" y="1718"/>
                  </a:lnTo>
                  <a:lnTo>
                    <a:pt x="1000" y="1718"/>
                  </a:lnTo>
                  <a:lnTo>
                    <a:pt x="1571" y="1147"/>
                  </a:lnTo>
                  <a:close/>
                  <a:moveTo>
                    <a:pt x="6603" y="1"/>
                  </a:moveTo>
                  <a:cubicBezTo>
                    <a:pt x="6531" y="1"/>
                    <a:pt x="6460" y="32"/>
                    <a:pt x="6406" y="94"/>
                  </a:cubicBezTo>
                  <a:lnTo>
                    <a:pt x="5907" y="576"/>
                  </a:lnTo>
                  <a:lnTo>
                    <a:pt x="1446" y="576"/>
                  </a:lnTo>
                  <a:cubicBezTo>
                    <a:pt x="1375" y="576"/>
                    <a:pt x="1303" y="612"/>
                    <a:pt x="1250" y="665"/>
                  </a:cubicBezTo>
                  <a:lnTo>
                    <a:pt x="108" y="1807"/>
                  </a:lnTo>
                  <a:cubicBezTo>
                    <a:pt x="19" y="1896"/>
                    <a:pt x="1" y="2003"/>
                    <a:pt x="36" y="2110"/>
                  </a:cubicBezTo>
                  <a:cubicBezTo>
                    <a:pt x="90" y="2217"/>
                    <a:pt x="197" y="2289"/>
                    <a:pt x="304" y="2289"/>
                  </a:cubicBezTo>
                  <a:lnTo>
                    <a:pt x="3748" y="2289"/>
                  </a:lnTo>
                  <a:cubicBezTo>
                    <a:pt x="3819" y="2289"/>
                    <a:pt x="3890" y="2271"/>
                    <a:pt x="3944" y="2217"/>
                  </a:cubicBezTo>
                  <a:lnTo>
                    <a:pt x="4997" y="1147"/>
                  </a:lnTo>
                  <a:lnTo>
                    <a:pt x="6032" y="1147"/>
                  </a:lnTo>
                  <a:cubicBezTo>
                    <a:pt x="6103" y="1147"/>
                    <a:pt x="6174" y="1129"/>
                    <a:pt x="6228" y="1076"/>
                  </a:cubicBezTo>
                  <a:lnTo>
                    <a:pt x="6799" y="487"/>
                  </a:lnTo>
                  <a:cubicBezTo>
                    <a:pt x="6906" y="380"/>
                    <a:pt x="6906" y="201"/>
                    <a:pt x="6799" y="94"/>
                  </a:cubicBezTo>
                  <a:cubicBezTo>
                    <a:pt x="6745" y="32"/>
                    <a:pt x="6674" y="1"/>
                    <a:pt x="6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6" name="Google Shape;3156;p61"/>
          <p:cNvGrpSpPr/>
          <p:nvPr/>
        </p:nvGrpSpPr>
        <p:grpSpPr>
          <a:xfrm>
            <a:off x="1847200" y="1679200"/>
            <a:ext cx="371150" cy="328775"/>
            <a:chOff x="507100" y="1679200"/>
            <a:chExt cx="371150" cy="328775"/>
          </a:xfrm>
        </p:grpSpPr>
        <p:sp>
          <p:nvSpPr>
            <p:cNvPr id="3157" name="Google Shape;3157;p61"/>
            <p:cNvSpPr/>
            <p:nvPr/>
          </p:nvSpPr>
          <p:spPr>
            <a:xfrm>
              <a:off x="507100" y="1679200"/>
              <a:ext cx="371150" cy="328775"/>
            </a:xfrm>
            <a:custGeom>
              <a:rect b="b" l="l" r="r" t="t"/>
              <a:pathLst>
                <a:path extrusionOk="0" h="13151" w="14846">
                  <a:moveTo>
                    <a:pt x="7423" y="572"/>
                  </a:moveTo>
                  <a:cubicBezTo>
                    <a:pt x="8172" y="572"/>
                    <a:pt x="8797" y="1036"/>
                    <a:pt x="9046" y="1714"/>
                  </a:cubicBezTo>
                  <a:lnTo>
                    <a:pt x="5799" y="1714"/>
                  </a:lnTo>
                  <a:cubicBezTo>
                    <a:pt x="6031" y="1036"/>
                    <a:pt x="6673" y="572"/>
                    <a:pt x="7423" y="572"/>
                  </a:cubicBezTo>
                  <a:close/>
                  <a:moveTo>
                    <a:pt x="5139" y="2302"/>
                  </a:moveTo>
                  <a:lnTo>
                    <a:pt x="5139" y="3123"/>
                  </a:lnTo>
                  <a:cubicBezTo>
                    <a:pt x="4960" y="3052"/>
                    <a:pt x="4853" y="2891"/>
                    <a:pt x="4853" y="2713"/>
                  </a:cubicBezTo>
                  <a:cubicBezTo>
                    <a:pt x="4853" y="2534"/>
                    <a:pt x="4960" y="2374"/>
                    <a:pt x="5139" y="2302"/>
                  </a:cubicBezTo>
                  <a:close/>
                  <a:moveTo>
                    <a:pt x="9707" y="2302"/>
                  </a:moveTo>
                  <a:cubicBezTo>
                    <a:pt x="9885" y="2374"/>
                    <a:pt x="9992" y="2534"/>
                    <a:pt x="9992" y="2713"/>
                  </a:cubicBezTo>
                  <a:cubicBezTo>
                    <a:pt x="9992" y="2891"/>
                    <a:pt x="9885" y="3052"/>
                    <a:pt x="9707" y="3123"/>
                  </a:cubicBezTo>
                  <a:lnTo>
                    <a:pt x="9707" y="2302"/>
                  </a:lnTo>
                  <a:close/>
                  <a:moveTo>
                    <a:pt x="9136" y="2285"/>
                  </a:moveTo>
                  <a:lnTo>
                    <a:pt x="9136" y="3141"/>
                  </a:lnTo>
                  <a:lnTo>
                    <a:pt x="8119" y="3141"/>
                  </a:lnTo>
                  <a:lnTo>
                    <a:pt x="7619" y="2659"/>
                  </a:lnTo>
                  <a:cubicBezTo>
                    <a:pt x="7565" y="2597"/>
                    <a:pt x="7494" y="2566"/>
                    <a:pt x="7423" y="2566"/>
                  </a:cubicBezTo>
                  <a:cubicBezTo>
                    <a:pt x="7351" y="2566"/>
                    <a:pt x="7280" y="2597"/>
                    <a:pt x="7226" y="2659"/>
                  </a:cubicBezTo>
                  <a:lnTo>
                    <a:pt x="6727" y="3141"/>
                  </a:lnTo>
                  <a:lnTo>
                    <a:pt x="5710" y="3141"/>
                  </a:lnTo>
                  <a:lnTo>
                    <a:pt x="5710" y="2285"/>
                  </a:lnTo>
                  <a:close/>
                  <a:moveTo>
                    <a:pt x="7423" y="3266"/>
                  </a:moveTo>
                  <a:lnTo>
                    <a:pt x="7797" y="3623"/>
                  </a:lnTo>
                  <a:cubicBezTo>
                    <a:pt x="7851" y="3676"/>
                    <a:pt x="7922" y="3712"/>
                    <a:pt x="7994" y="3712"/>
                  </a:cubicBezTo>
                  <a:lnTo>
                    <a:pt x="9118" y="3712"/>
                  </a:lnTo>
                  <a:cubicBezTo>
                    <a:pt x="9046" y="4105"/>
                    <a:pt x="8850" y="4444"/>
                    <a:pt x="8565" y="4711"/>
                  </a:cubicBezTo>
                  <a:lnTo>
                    <a:pt x="8565" y="4283"/>
                  </a:lnTo>
                  <a:cubicBezTo>
                    <a:pt x="8565" y="4122"/>
                    <a:pt x="8440" y="3997"/>
                    <a:pt x="8279" y="3997"/>
                  </a:cubicBezTo>
                  <a:lnTo>
                    <a:pt x="6566" y="3997"/>
                  </a:lnTo>
                  <a:cubicBezTo>
                    <a:pt x="6406" y="3997"/>
                    <a:pt x="6281" y="4122"/>
                    <a:pt x="6281" y="4283"/>
                  </a:cubicBezTo>
                  <a:lnTo>
                    <a:pt x="6281" y="4711"/>
                  </a:lnTo>
                  <a:cubicBezTo>
                    <a:pt x="5995" y="4444"/>
                    <a:pt x="5799" y="4105"/>
                    <a:pt x="5728" y="3712"/>
                  </a:cubicBezTo>
                  <a:lnTo>
                    <a:pt x="6852" y="3712"/>
                  </a:lnTo>
                  <a:cubicBezTo>
                    <a:pt x="6923" y="3712"/>
                    <a:pt x="6994" y="3676"/>
                    <a:pt x="7048" y="3623"/>
                  </a:cubicBezTo>
                  <a:lnTo>
                    <a:pt x="7423" y="3266"/>
                  </a:lnTo>
                  <a:close/>
                  <a:moveTo>
                    <a:pt x="7994" y="4568"/>
                  </a:moveTo>
                  <a:lnTo>
                    <a:pt x="7994" y="5050"/>
                  </a:lnTo>
                  <a:cubicBezTo>
                    <a:pt x="7815" y="5113"/>
                    <a:pt x="7619" y="5144"/>
                    <a:pt x="7423" y="5144"/>
                  </a:cubicBezTo>
                  <a:cubicBezTo>
                    <a:pt x="7226" y="5144"/>
                    <a:pt x="7030" y="5113"/>
                    <a:pt x="6852" y="5050"/>
                  </a:cubicBezTo>
                  <a:lnTo>
                    <a:pt x="6852" y="4568"/>
                  </a:lnTo>
                  <a:close/>
                  <a:moveTo>
                    <a:pt x="3408" y="5139"/>
                  </a:moveTo>
                  <a:cubicBezTo>
                    <a:pt x="3890" y="5139"/>
                    <a:pt x="4265" y="5532"/>
                    <a:pt x="4265" y="5996"/>
                  </a:cubicBezTo>
                  <a:cubicBezTo>
                    <a:pt x="4247" y="6567"/>
                    <a:pt x="3832" y="6852"/>
                    <a:pt x="3415" y="6852"/>
                  </a:cubicBezTo>
                  <a:cubicBezTo>
                    <a:pt x="2998" y="6852"/>
                    <a:pt x="2578" y="6567"/>
                    <a:pt x="2552" y="5996"/>
                  </a:cubicBezTo>
                  <a:cubicBezTo>
                    <a:pt x="2552" y="5532"/>
                    <a:pt x="2944" y="5139"/>
                    <a:pt x="3408" y="5139"/>
                  </a:cubicBezTo>
                  <a:close/>
                  <a:moveTo>
                    <a:pt x="11419" y="5139"/>
                  </a:moveTo>
                  <a:cubicBezTo>
                    <a:pt x="11901" y="5139"/>
                    <a:pt x="12294" y="5532"/>
                    <a:pt x="12294" y="5996"/>
                  </a:cubicBezTo>
                  <a:cubicBezTo>
                    <a:pt x="12267" y="6567"/>
                    <a:pt x="11848" y="6852"/>
                    <a:pt x="11428" y="6852"/>
                  </a:cubicBezTo>
                  <a:cubicBezTo>
                    <a:pt x="11009" y="6852"/>
                    <a:pt x="10590" y="6567"/>
                    <a:pt x="10563" y="5996"/>
                  </a:cubicBezTo>
                  <a:cubicBezTo>
                    <a:pt x="10563" y="5532"/>
                    <a:pt x="10956" y="5139"/>
                    <a:pt x="11419" y="5139"/>
                  </a:cubicBezTo>
                  <a:close/>
                  <a:moveTo>
                    <a:pt x="7994" y="5639"/>
                  </a:moveTo>
                  <a:lnTo>
                    <a:pt x="7994" y="6281"/>
                  </a:lnTo>
                  <a:cubicBezTo>
                    <a:pt x="7976" y="6665"/>
                    <a:pt x="7699" y="6857"/>
                    <a:pt x="7423" y="6857"/>
                  </a:cubicBezTo>
                  <a:cubicBezTo>
                    <a:pt x="7146" y="6857"/>
                    <a:pt x="6870" y="6665"/>
                    <a:pt x="6852" y="6281"/>
                  </a:cubicBezTo>
                  <a:lnTo>
                    <a:pt x="6852" y="5639"/>
                  </a:lnTo>
                  <a:cubicBezTo>
                    <a:pt x="7030" y="5693"/>
                    <a:pt x="7226" y="5710"/>
                    <a:pt x="7423" y="5710"/>
                  </a:cubicBezTo>
                  <a:cubicBezTo>
                    <a:pt x="7619" y="5710"/>
                    <a:pt x="7815" y="5693"/>
                    <a:pt x="7994" y="5639"/>
                  </a:cubicBezTo>
                  <a:close/>
                  <a:moveTo>
                    <a:pt x="4265" y="7156"/>
                  </a:moveTo>
                  <a:lnTo>
                    <a:pt x="4265" y="8868"/>
                  </a:lnTo>
                  <a:lnTo>
                    <a:pt x="3123" y="8868"/>
                  </a:lnTo>
                  <a:lnTo>
                    <a:pt x="3123" y="7405"/>
                  </a:lnTo>
                  <a:cubicBezTo>
                    <a:pt x="3230" y="7423"/>
                    <a:pt x="3319" y="7441"/>
                    <a:pt x="3408" y="7441"/>
                  </a:cubicBezTo>
                  <a:cubicBezTo>
                    <a:pt x="3729" y="7441"/>
                    <a:pt x="4033" y="7334"/>
                    <a:pt x="4265" y="7156"/>
                  </a:cubicBezTo>
                  <a:close/>
                  <a:moveTo>
                    <a:pt x="10563" y="7156"/>
                  </a:moveTo>
                  <a:cubicBezTo>
                    <a:pt x="10808" y="7332"/>
                    <a:pt x="11115" y="7437"/>
                    <a:pt x="11429" y="7437"/>
                  </a:cubicBezTo>
                  <a:cubicBezTo>
                    <a:pt x="11527" y="7437"/>
                    <a:pt x="11625" y="7427"/>
                    <a:pt x="11723" y="7405"/>
                  </a:cubicBezTo>
                  <a:lnTo>
                    <a:pt x="11723" y="8868"/>
                  </a:lnTo>
                  <a:lnTo>
                    <a:pt x="10563" y="8868"/>
                  </a:lnTo>
                  <a:lnTo>
                    <a:pt x="10563" y="7156"/>
                  </a:lnTo>
                  <a:close/>
                  <a:moveTo>
                    <a:pt x="4265" y="9439"/>
                  </a:moveTo>
                  <a:lnTo>
                    <a:pt x="4265" y="10010"/>
                  </a:lnTo>
                  <a:lnTo>
                    <a:pt x="2837" y="10010"/>
                  </a:lnTo>
                  <a:cubicBezTo>
                    <a:pt x="2462" y="9993"/>
                    <a:pt x="2462" y="9457"/>
                    <a:pt x="2837" y="9439"/>
                  </a:cubicBezTo>
                  <a:close/>
                  <a:moveTo>
                    <a:pt x="12008" y="9439"/>
                  </a:moveTo>
                  <a:cubicBezTo>
                    <a:pt x="12383" y="9457"/>
                    <a:pt x="12383" y="9993"/>
                    <a:pt x="12008" y="10010"/>
                  </a:cubicBezTo>
                  <a:lnTo>
                    <a:pt x="10563" y="10010"/>
                  </a:lnTo>
                  <a:lnTo>
                    <a:pt x="10563" y="9439"/>
                  </a:lnTo>
                  <a:close/>
                  <a:moveTo>
                    <a:pt x="4282" y="10581"/>
                  </a:moveTo>
                  <a:lnTo>
                    <a:pt x="4282" y="12580"/>
                  </a:lnTo>
                  <a:lnTo>
                    <a:pt x="3123" y="12580"/>
                  </a:lnTo>
                  <a:lnTo>
                    <a:pt x="3123" y="10581"/>
                  </a:lnTo>
                  <a:close/>
                  <a:moveTo>
                    <a:pt x="9992" y="6281"/>
                  </a:moveTo>
                  <a:lnTo>
                    <a:pt x="9992" y="12580"/>
                  </a:lnTo>
                  <a:lnTo>
                    <a:pt x="9136" y="12580"/>
                  </a:lnTo>
                  <a:lnTo>
                    <a:pt x="9136" y="11152"/>
                  </a:lnTo>
                  <a:lnTo>
                    <a:pt x="8565" y="10581"/>
                  </a:lnTo>
                  <a:lnTo>
                    <a:pt x="6281" y="10581"/>
                  </a:lnTo>
                  <a:lnTo>
                    <a:pt x="5710" y="11152"/>
                  </a:lnTo>
                  <a:lnTo>
                    <a:pt x="5710" y="12580"/>
                  </a:lnTo>
                  <a:lnTo>
                    <a:pt x="4853" y="12580"/>
                  </a:lnTo>
                  <a:lnTo>
                    <a:pt x="4853" y="6281"/>
                  </a:lnTo>
                  <a:lnTo>
                    <a:pt x="6281" y="6281"/>
                  </a:lnTo>
                  <a:cubicBezTo>
                    <a:pt x="6281" y="6924"/>
                    <a:pt x="6798" y="7441"/>
                    <a:pt x="7423" y="7441"/>
                  </a:cubicBezTo>
                  <a:cubicBezTo>
                    <a:pt x="8047" y="7441"/>
                    <a:pt x="8565" y="6924"/>
                    <a:pt x="8565" y="6281"/>
                  </a:cubicBezTo>
                  <a:close/>
                  <a:moveTo>
                    <a:pt x="11723" y="10581"/>
                  </a:moveTo>
                  <a:lnTo>
                    <a:pt x="11723" y="12580"/>
                  </a:lnTo>
                  <a:lnTo>
                    <a:pt x="10563" y="12580"/>
                  </a:lnTo>
                  <a:lnTo>
                    <a:pt x="10563" y="10581"/>
                  </a:lnTo>
                  <a:close/>
                  <a:moveTo>
                    <a:pt x="7423" y="1"/>
                  </a:moveTo>
                  <a:cubicBezTo>
                    <a:pt x="6468" y="1"/>
                    <a:pt x="5513" y="572"/>
                    <a:pt x="5210" y="1714"/>
                  </a:cubicBezTo>
                  <a:cubicBezTo>
                    <a:pt x="3997" y="1839"/>
                    <a:pt x="3961" y="3516"/>
                    <a:pt x="5157" y="3712"/>
                  </a:cubicBezTo>
                  <a:cubicBezTo>
                    <a:pt x="5246" y="4426"/>
                    <a:pt x="5674" y="5050"/>
                    <a:pt x="6281" y="5407"/>
                  </a:cubicBezTo>
                  <a:lnTo>
                    <a:pt x="6281" y="5710"/>
                  </a:lnTo>
                  <a:lnTo>
                    <a:pt x="4818" y="5710"/>
                  </a:lnTo>
                  <a:cubicBezTo>
                    <a:pt x="4693" y="5068"/>
                    <a:pt x="4104" y="4568"/>
                    <a:pt x="3408" y="4568"/>
                  </a:cubicBezTo>
                  <a:cubicBezTo>
                    <a:pt x="2034" y="4586"/>
                    <a:pt x="1463" y="6335"/>
                    <a:pt x="2552" y="7156"/>
                  </a:cubicBezTo>
                  <a:lnTo>
                    <a:pt x="2552" y="8922"/>
                  </a:lnTo>
                  <a:cubicBezTo>
                    <a:pt x="1802" y="9190"/>
                    <a:pt x="1802" y="10260"/>
                    <a:pt x="2552" y="10528"/>
                  </a:cubicBezTo>
                  <a:lnTo>
                    <a:pt x="2552" y="12580"/>
                  </a:lnTo>
                  <a:lnTo>
                    <a:pt x="375" y="12580"/>
                  </a:lnTo>
                  <a:cubicBezTo>
                    <a:pt x="0" y="12598"/>
                    <a:pt x="0" y="13151"/>
                    <a:pt x="375" y="13151"/>
                  </a:cubicBezTo>
                  <a:lnTo>
                    <a:pt x="14471" y="13151"/>
                  </a:lnTo>
                  <a:cubicBezTo>
                    <a:pt x="14845" y="13151"/>
                    <a:pt x="14845" y="12598"/>
                    <a:pt x="14471" y="12580"/>
                  </a:cubicBezTo>
                  <a:lnTo>
                    <a:pt x="12294" y="12580"/>
                  </a:lnTo>
                  <a:lnTo>
                    <a:pt x="12294" y="10528"/>
                  </a:lnTo>
                  <a:cubicBezTo>
                    <a:pt x="13043" y="10260"/>
                    <a:pt x="13043" y="9190"/>
                    <a:pt x="12294" y="8922"/>
                  </a:cubicBezTo>
                  <a:lnTo>
                    <a:pt x="12294" y="7156"/>
                  </a:lnTo>
                  <a:cubicBezTo>
                    <a:pt x="13382" y="6335"/>
                    <a:pt x="12811" y="4586"/>
                    <a:pt x="11419" y="4568"/>
                  </a:cubicBezTo>
                  <a:cubicBezTo>
                    <a:pt x="10741" y="4568"/>
                    <a:pt x="10153" y="5068"/>
                    <a:pt x="10028" y="5710"/>
                  </a:cubicBezTo>
                  <a:lnTo>
                    <a:pt x="8565" y="5710"/>
                  </a:lnTo>
                  <a:lnTo>
                    <a:pt x="8565" y="5407"/>
                  </a:lnTo>
                  <a:cubicBezTo>
                    <a:pt x="9171" y="5050"/>
                    <a:pt x="9599" y="4426"/>
                    <a:pt x="9689" y="3712"/>
                  </a:cubicBezTo>
                  <a:cubicBezTo>
                    <a:pt x="10884" y="3516"/>
                    <a:pt x="10848" y="1839"/>
                    <a:pt x="9635" y="1714"/>
                  </a:cubicBezTo>
                  <a:cubicBezTo>
                    <a:pt x="9332" y="572"/>
                    <a:pt x="8377" y="1"/>
                    <a:pt x="7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1"/>
            <p:cNvSpPr/>
            <p:nvPr/>
          </p:nvSpPr>
          <p:spPr>
            <a:xfrm>
              <a:off x="656975" y="1886625"/>
              <a:ext cx="71400" cy="28575"/>
            </a:xfrm>
            <a:custGeom>
              <a:rect b="b" l="l" r="r" t="t"/>
              <a:pathLst>
                <a:path extrusionOk="0" h="1143" w="2856">
                  <a:moveTo>
                    <a:pt x="0" y="1"/>
                  </a:moveTo>
                  <a:lnTo>
                    <a:pt x="0" y="1142"/>
                  </a:lnTo>
                  <a:lnTo>
                    <a:pt x="2855" y="1142"/>
                  </a:lnTo>
                  <a:lnTo>
                    <a:pt x="28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1"/>
            <p:cNvSpPr/>
            <p:nvPr/>
          </p:nvSpPr>
          <p:spPr>
            <a:xfrm>
              <a:off x="581575" y="1818700"/>
              <a:ext cx="21450" cy="21125"/>
            </a:xfrm>
            <a:custGeom>
              <a:rect b="b" l="l" r="r" t="t"/>
              <a:pathLst>
                <a:path extrusionOk="0" h="845" w="858">
                  <a:moveTo>
                    <a:pt x="436" y="1"/>
                  </a:moveTo>
                  <a:cubicBezTo>
                    <a:pt x="228" y="1"/>
                    <a:pt x="19" y="139"/>
                    <a:pt x="1" y="416"/>
                  </a:cubicBezTo>
                  <a:cubicBezTo>
                    <a:pt x="1" y="666"/>
                    <a:pt x="197" y="844"/>
                    <a:pt x="429" y="844"/>
                  </a:cubicBezTo>
                  <a:cubicBezTo>
                    <a:pt x="679" y="844"/>
                    <a:pt x="857" y="666"/>
                    <a:pt x="857" y="416"/>
                  </a:cubicBezTo>
                  <a:cubicBezTo>
                    <a:pt x="848" y="139"/>
                    <a:pt x="643" y="1"/>
                    <a:pt x="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1"/>
            <p:cNvSpPr/>
            <p:nvPr/>
          </p:nvSpPr>
          <p:spPr>
            <a:xfrm>
              <a:off x="781875" y="1818700"/>
              <a:ext cx="21875" cy="21125"/>
            </a:xfrm>
            <a:custGeom>
              <a:rect b="b" l="l" r="r" t="t"/>
              <a:pathLst>
                <a:path extrusionOk="0" h="845" w="875">
                  <a:moveTo>
                    <a:pt x="437" y="1"/>
                  </a:moveTo>
                  <a:cubicBezTo>
                    <a:pt x="228" y="1"/>
                    <a:pt x="18" y="139"/>
                    <a:pt x="0" y="416"/>
                  </a:cubicBezTo>
                  <a:cubicBezTo>
                    <a:pt x="0" y="666"/>
                    <a:pt x="196" y="844"/>
                    <a:pt x="428" y="844"/>
                  </a:cubicBezTo>
                  <a:cubicBezTo>
                    <a:pt x="678" y="844"/>
                    <a:pt x="874" y="666"/>
                    <a:pt x="874" y="416"/>
                  </a:cubicBezTo>
                  <a:cubicBezTo>
                    <a:pt x="857" y="139"/>
                    <a:pt x="647"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1" name="Google Shape;3161;p61"/>
          <p:cNvGrpSpPr/>
          <p:nvPr/>
        </p:nvGrpSpPr>
        <p:grpSpPr>
          <a:xfrm>
            <a:off x="1840050" y="3984250"/>
            <a:ext cx="385425" cy="300000"/>
            <a:chOff x="499950" y="3984250"/>
            <a:chExt cx="385425" cy="300000"/>
          </a:xfrm>
        </p:grpSpPr>
        <p:sp>
          <p:nvSpPr>
            <p:cNvPr id="3162" name="Google Shape;3162;p61"/>
            <p:cNvSpPr/>
            <p:nvPr/>
          </p:nvSpPr>
          <p:spPr>
            <a:xfrm>
              <a:off x="608800" y="4048150"/>
              <a:ext cx="167300" cy="157575"/>
            </a:xfrm>
            <a:custGeom>
              <a:rect b="b" l="l" r="r" t="t"/>
              <a:pathLst>
                <a:path extrusionOk="0" h="6303" w="6692">
                  <a:moveTo>
                    <a:pt x="2784" y="576"/>
                  </a:moveTo>
                  <a:cubicBezTo>
                    <a:pt x="2944" y="576"/>
                    <a:pt x="3069" y="701"/>
                    <a:pt x="3069" y="861"/>
                  </a:cubicBezTo>
                  <a:lnTo>
                    <a:pt x="3069" y="5447"/>
                  </a:lnTo>
                  <a:cubicBezTo>
                    <a:pt x="3069" y="5607"/>
                    <a:pt x="2944" y="5732"/>
                    <a:pt x="2784" y="5732"/>
                  </a:cubicBezTo>
                  <a:cubicBezTo>
                    <a:pt x="2605" y="5732"/>
                    <a:pt x="2480" y="5590"/>
                    <a:pt x="2498" y="5411"/>
                  </a:cubicBezTo>
                  <a:cubicBezTo>
                    <a:pt x="2498" y="5322"/>
                    <a:pt x="2463" y="5233"/>
                    <a:pt x="2391" y="5161"/>
                  </a:cubicBezTo>
                  <a:cubicBezTo>
                    <a:pt x="2334" y="5127"/>
                    <a:pt x="2276" y="5107"/>
                    <a:pt x="2214" y="5107"/>
                  </a:cubicBezTo>
                  <a:cubicBezTo>
                    <a:pt x="2179" y="5107"/>
                    <a:pt x="2144" y="5113"/>
                    <a:pt x="2106" y="5126"/>
                  </a:cubicBezTo>
                  <a:cubicBezTo>
                    <a:pt x="2048" y="5146"/>
                    <a:pt x="1988" y="5155"/>
                    <a:pt x="1930" y="5155"/>
                  </a:cubicBezTo>
                  <a:cubicBezTo>
                    <a:pt x="1627" y="5155"/>
                    <a:pt x="1341" y="4904"/>
                    <a:pt x="1356" y="4590"/>
                  </a:cubicBezTo>
                  <a:cubicBezTo>
                    <a:pt x="1356" y="4341"/>
                    <a:pt x="1499" y="4127"/>
                    <a:pt x="1731" y="4037"/>
                  </a:cubicBezTo>
                  <a:cubicBezTo>
                    <a:pt x="1874" y="4002"/>
                    <a:pt x="1963" y="3823"/>
                    <a:pt x="1909" y="3680"/>
                  </a:cubicBezTo>
                  <a:cubicBezTo>
                    <a:pt x="1867" y="3566"/>
                    <a:pt x="1755" y="3486"/>
                    <a:pt x="1630" y="3486"/>
                  </a:cubicBezTo>
                  <a:cubicBezTo>
                    <a:pt x="1599" y="3486"/>
                    <a:pt x="1567" y="3491"/>
                    <a:pt x="1535" y="3502"/>
                  </a:cubicBezTo>
                  <a:cubicBezTo>
                    <a:pt x="1356" y="3573"/>
                    <a:pt x="1214" y="3680"/>
                    <a:pt x="1089" y="3805"/>
                  </a:cubicBezTo>
                  <a:cubicBezTo>
                    <a:pt x="678" y="3466"/>
                    <a:pt x="678" y="2824"/>
                    <a:pt x="1089" y="2485"/>
                  </a:cubicBezTo>
                  <a:cubicBezTo>
                    <a:pt x="1214" y="2628"/>
                    <a:pt x="1356" y="2735"/>
                    <a:pt x="1535" y="2788"/>
                  </a:cubicBezTo>
                  <a:cubicBezTo>
                    <a:pt x="1570" y="2806"/>
                    <a:pt x="1606" y="2806"/>
                    <a:pt x="1642" y="2806"/>
                  </a:cubicBezTo>
                  <a:cubicBezTo>
                    <a:pt x="1749" y="2806"/>
                    <a:pt x="1856" y="2735"/>
                    <a:pt x="1909" y="2628"/>
                  </a:cubicBezTo>
                  <a:cubicBezTo>
                    <a:pt x="1963" y="2467"/>
                    <a:pt x="1874" y="2307"/>
                    <a:pt x="1731" y="2253"/>
                  </a:cubicBezTo>
                  <a:cubicBezTo>
                    <a:pt x="1499" y="2182"/>
                    <a:pt x="1356" y="1950"/>
                    <a:pt x="1356" y="1718"/>
                  </a:cubicBezTo>
                  <a:cubicBezTo>
                    <a:pt x="1342" y="1395"/>
                    <a:pt x="1616" y="1145"/>
                    <a:pt x="1912" y="1145"/>
                  </a:cubicBezTo>
                  <a:cubicBezTo>
                    <a:pt x="1976" y="1145"/>
                    <a:pt x="2042" y="1157"/>
                    <a:pt x="2106" y="1183"/>
                  </a:cubicBezTo>
                  <a:cubicBezTo>
                    <a:pt x="2141" y="1194"/>
                    <a:pt x="2175" y="1200"/>
                    <a:pt x="2207" y="1200"/>
                  </a:cubicBezTo>
                  <a:cubicBezTo>
                    <a:pt x="2272" y="1200"/>
                    <a:pt x="2332" y="1177"/>
                    <a:pt x="2391" y="1129"/>
                  </a:cubicBezTo>
                  <a:cubicBezTo>
                    <a:pt x="2463" y="1075"/>
                    <a:pt x="2498" y="986"/>
                    <a:pt x="2498" y="879"/>
                  </a:cubicBezTo>
                  <a:cubicBezTo>
                    <a:pt x="2480" y="719"/>
                    <a:pt x="2605" y="576"/>
                    <a:pt x="2784" y="576"/>
                  </a:cubicBezTo>
                  <a:close/>
                  <a:moveTo>
                    <a:pt x="3926" y="576"/>
                  </a:moveTo>
                  <a:cubicBezTo>
                    <a:pt x="4086" y="576"/>
                    <a:pt x="4229" y="719"/>
                    <a:pt x="4211" y="879"/>
                  </a:cubicBezTo>
                  <a:cubicBezTo>
                    <a:pt x="4211" y="986"/>
                    <a:pt x="4247" y="1075"/>
                    <a:pt x="4318" y="1129"/>
                  </a:cubicBezTo>
                  <a:cubicBezTo>
                    <a:pt x="4378" y="1177"/>
                    <a:pt x="4437" y="1200"/>
                    <a:pt x="4497" y="1200"/>
                  </a:cubicBezTo>
                  <a:cubicBezTo>
                    <a:pt x="4526" y="1200"/>
                    <a:pt x="4556" y="1194"/>
                    <a:pt x="4586" y="1183"/>
                  </a:cubicBezTo>
                  <a:cubicBezTo>
                    <a:pt x="4653" y="1157"/>
                    <a:pt x="4721" y="1145"/>
                    <a:pt x="4787" y="1145"/>
                  </a:cubicBezTo>
                  <a:cubicBezTo>
                    <a:pt x="5093" y="1145"/>
                    <a:pt x="5368" y="1395"/>
                    <a:pt x="5353" y="1718"/>
                  </a:cubicBezTo>
                  <a:cubicBezTo>
                    <a:pt x="5353" y="1950"/>
                    <a:pt x="5210" y="2182"/>
                    <a:pt x="4978" y="2253"/>
                  </a:cubicBezTo>
                  <a:cubicBezTo>
                    <a:pt x="4836" y="2307"/>
                    <a:pt x="4746" y="2467"/>
                    <a:pt x="4800" y="2628"/>
                  </a:cubicBezTo>
                  <a:cubicBezTo>
                    <a:pt x="4841" y="2738"/>
                    <a:pt x="4947" y="2806"/>
                    <a:pt x="5067" y="2806"/>
                  </a:cubicBezTo>
                  <a:cubicBezTo>
                    <a:pt x="5102" y="2806"/>
                    <a:pt x="5138" y="2800"/>
                    <a:pt x="5175" y="2788"/>
                  </a:cubicBezTo>
                  <a:cubicBezTo>
                    <a:pt x="5353" y="2735"/>
                    <a:pt x="5496" y="2628"/>
                    <a:pt x="5621" y="2485"/>
                  </a:cubicBezTo>
                  <a:cubicBezTo>
                    <a:pt x="6031" y="2824"/>
                    <a:pt x="6031" y="3466"/>
                    <a:pt x="5621" y="3805"/>
                  </a:cubicBezTo>
                  <a:cubicBezTo>
                    <a:pt x="5496" y="3680"/>
                    <a:pt x="5353" y="3573"/>
                    <a:pt x="5175" y="3502"/>
                  </a:cubicBezTo>
                  <a:cubicBezTo>
                    <a:pt x="5142" y="3491"/>
                    <a:pt x="5110" y="3486"/>
                    <a:pt x="5079" y="3486"/>
                  </a:cubicBezTo>
                  <a:cubicBezTo>
                    <a:pt x="4954" y="3486"/>
                    <a:pt x="4843" y="3566"/>
                    <a:pt x="4800" y="3680"/>
                  </a:cubicBezTo>
                  <a:cubicBezTo>
                    <a:pt x="4746" y="3823"/>
                    <a:pt x="4836" y="4002"/>
                    <a:pt x="4978" y="4037"/>
                  </a:cubicBezTo>
                  <a:cubicBezTo>
                    <a:pt x="5210" y="4127"/>
                    <a:pt x="5353" y="4341"/>
                    <a:pt x="5353" y="4590"/>
                  </a:cubicBezTo>
                  <a:cubicBezTo>
                    <a:pt x="5368" y="4904"/>
                    <a:pt x="5083" y="5155"/>
                    <a:pt x="4769" y="5155"/>
                  </a:cubicBezTo>
                  <a:cubicBezTo>
                    <a:pt x="4709" y="5155"/>
                    <a:pt x="4647" y="5146"/>
                    <a:pt x="4586" y="5126"/>
                  </a:cubicBezTo>
                  <a:cubicBezTo>
                    <a:pt x="4554" y="5113"/>
                    <a:pt x="4523" y="5107"/>
                    <a:pt x="4491" y="5107"/>
                  </a:cubicBezTo>
                  <a:cubicBezTo>
                    <a:pt x="4433" y="5107"/>
                    <a:pt x="4376" y="5127"/>
                    <a:pt x="4318" y="5161"/>
                  </a:cubicBezTo>
                  <a:cubicBezTo>
                    <a:pt x="4247" y="5233"/>
                    <a:pt x="4211" y="5322"/>
                    <a:pt x="4211" y="5411"/>
                  </a:cubicBezTo>
                  <a:cubicBezTo>
                    <a:pt x="4229" y="5590"/>
                    <a:pt x="4086" y="5732"/>
                    <a:pt x="3926" y="5732"/>
                  </a:cubicBezTo>
                  <a:cubicBezTo>
                    <a:pt x="3765" y="5732"/>
                    <a:pt x="3640" y="5607"/>
                    <a:pt x="3640" y="5447"/>
                  </a:cubicBezTo>
                  <a:lnTo>
                    <a:pt x="3640" y="861"/>
                  </a:lnTo>
                  <a:cubicBezTo>
                    <a:pt x="3640" y="701"/>
                    <a:pt x="3765" y="576"/>
                    <a:pt x="3926" y="576"/>
                  </a:cubicBezTo>
                  <a:close/>
                  <a:moveTo>
                    <a:pt x="2789" y="1"/>
                  </a:moveTo>
                  <a:cubicBezTo>
                    <a:pt x="2437" y="1"/>
                    <a:pt x="2088" y="212"/>
                    <a:pt x="1963" y="576"/>
                  </a:cubicBezTo>
                  <a:cubicBezTo>
                    <a:pt x="1942" y="575"/>
                    <a:pt x="1921" y="574"/>
                    <a:pt x="1900" y="574"/>
                  </a:cubicBezTo>
                  <a:cubicBezTo>
                    <a:pt x="1286" y="574"/>
                    <a:pt x="785" y="1079"/>
                    <a:pt x="767" y="1718"/>
                  </a:cubicBezTo>
                  <a:cubicBezTo>
                    <a:pt x="785" y="1807"/>
                    <a:pt x="785" y="1896"/>
                    <a:pt x="803" y="1985"/>
                  </a:cubicBezTo>
                  <a:cubicBezTo>
                    <a:pt x="0" y="2539"/>
                    <a:pt x="0" y="3770"/>
                    <a:pt x="803" y="4323"/>
                  </a:cubicBezTo>
                  <a:cubicBezTo>
                    <a:pt x="785" y="4394"/>
                    <a:pt x="785" y="4483"/>
                    <a:pt x="767" y="4573"/>
                  </a:cubicBezTo>
                  <a:lnTo>
                    <a:pt x="767" y="4590"/>
                  </a:lnTo>
                  <a:cubicBezTo>
                    <a:pt x="785" y="5222"/>
                    <a:pt x="1303" y="5733"/>
                    <a:pt x="1931" y="5733"/>
                  </a:cubicBezTo>
                  <a:cubicBezTo>
                    <a:pt x="1941" y="5733"/>
                    <a:pt x="1952" y="5733"/>
                    <a:pt x="1963" y="5732"/>
                  </a:cubicBezTo>
                  <a:cubicBezTo>
                    <a:pt x="2089" y="6088"/>
                    <a:pt x="2443" y="6303"/>
                    <a:pt x="2799" y="6303"/>
                  </a:cubicBezTo>
                  <a:cubicBezTo>
                    <a:pt x="2997" y="6303"/>
                    <a:pt x="3195" y="6236"/>
                    <a:pt x="3355" y="6089"/>
                  </a:cubicBezTo>
                  <a:cubicBezTo>
                    <a:pt x="3514" y="6236"/>
                    <a:pt x="3713" y="6303"/>
                    <a:pt x="3910" y="6303"/>
                  </a:cubicBezTo>
                  <a:cubicBezTo>
                    <a:pt x="4264" y="6303"/>
                    <a:pt x="4614" y="6088"/>
                    <a:pt x="4729" y="5732"/>
                  </a:cubicBezTo>
                  <a:cubicBezTo>
                    <a:pt x="4740" y="5733"/>
                    <a:pt x="4751" y="5733"/>
                    <a:pt x="4762" y="5733"/>
                  </a:cubicBezTo>
                  <a:cubicBezTo>
                    <a:pt x="5407" y="5733"/>
                    <a:pt x="5924" y="5222"/>
                    <a:pt x="5924" y="4590"/>
                  </a:cubicBezTo>
                  <a:lnTo>
                    <a:pt x="5924" y="4573"/>
                  </a:lnTo>
                  <a:cubicBezTo>
                    <a:pt x="5924" y="4483"/>
                    <a:pt x="5924" y="4394"/>
                    <a:pt x="5906" y="4323"/>
                  </a:cubicBezTo>
                  <a:cubicBezTo>
                    <a:pt x="6691" y="3770"/>
                    <a:pt x="6691" y="2539"/>
                    <a:pt x="5906" y="1985"/>
                  </a:cubicBezTo>
                  <a:cubicBezTo>
                    <a:pt x="5924" y="1896"/>
                    <a:pt x="5924" y="1807"/>
                    <a:pt x="5924" y="1718"/>
                  </a:cubicBezTo>
                  <a:cubicBezTo>
                    <a:pt x="5924" y="1079"/>
                    <a:pt x="5423" y="574"/>
                    <a:pt x="4793" y="574"/>
                  </a:cubicBezTo>
                  <a:cubicBezTo>
                    <a:pt x="4772" y="574"/>
                    <a:pt x="4750" y="575"/>
                    <a:pt x="4729" y="576"/>
                  </a:cubicBezTo>
                  <a:cubicBezTo>
                    <a:pt x="4615" y="212"/>
                    <a:pt x="4270" y="1"/>
                    <a:pt x="3919" y="1"/>
                  </a:cubicBezTo>
                  <a:cubicBezTo>
                    <a:pt x="3719" y="1"/>
                    <a:pt x="3517" y="70"/>
                    <a:pt x="3355" y="219"/>
                  </a:cubicBezTo>
                  <a:cubicBezTo>
                    <a:pt x="3193" y="70"/>
                    <a:pt x="2990" y="1"/>
                    <a:pt x="2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1"/>
            <p:cNvSpPr/>
            <p:nvPr/>
          </p:nvSpPr>
          <p:spPr>
            <a:xfrm>
              <a:off x="499950" y="3984250"/>
              <a:ext cx="385425" cy="300000"/>
            </a:xfrm>
            <a:custGeom>
              <a:rect b="b" l="l" r="r" t="t"/>
              <a:pathLst>
                <a:path extrusionOk="0" h="12000" w="15417">
                  <a:moveTo>
                    <a:pt x="12009" y="4559"/>
                  </a:moveTo>
                  <a:cubicBezTo>
                    <a:pt x="12169" y="4559"/>
                    <a:pt x="12294" y="4684"/>
                    <a:pt x="12294" y="4845"/>
                  </a:cubicBezTo>
                  <a:lnTo>
                    <a:pt x="12294" y="5130"/>
                  </a:lnTo>
                  <a:lnTo>
                    <a:pt x="11723" y="5130"/>
                  </a:lnTo>
                  <a:lnTo>
                    <a:pt x="11723" y="4559"/>
                  </a:lnTo>
                  <a:close/>
                  <a:moveTo>
                    <a:pt x="12294" y="5701"/>
                  </a:moveTo>
                  <a:lnTo>
                    <a:pt x="12294" y="5987"/>
                  </a:lnTo>
                  <a:cubicBezTo>
                    <a:pt x="12294" y="6147"/>
                    <a:pt x="12169" y="6272"/>
                    <a:pt x="12009" y="6272"/>
                  </a:cubicBezTo>
                  <a:lnTo>
                    <a:pt x="11723" y="6272"/>
                  </a:lnTo>
                  <a:lnTo>
                    <a:pt x="11723" y="5701"/>
                  </a:lnTo>
                  <a:close/>
                  <a:moveTo>
                    <a:pt x="3694" y="4559"/>
                  </a:moveTo>
                  <a:lnTo>
                    <a:pt x="3694" y="5701"/>
                  </a:lnTo>
                  <a:lnTo>
                    <a:pt x="3409" y="5701"/>
                  </a:lnTo>
                  <a:cubicBezTo>
                    <a:pt x="2945" y="5701"/>
                    <a:pt x="2552" y="6094"/>
                    <a:pt x="2552" y="6558"/>
                  </a:cubicBezTo>
                  <a:lnTo>
                    <a:pt x="2552" y="6843"/>
                  </a:lnTo>
                  <a:lnTo>
                    <a:pt x="2374" y="6843"/>
                  </a:lnTo>
                  <a:cubicBezTo>
                    <a:pt x="2231" y="6843"/>
                    <a:pt x="2088" y="6718"/>
                    <a:pt x="2088" y="6558"/>
                  </a:cubicBezTo>
                  <a:lnTo>
                    <a:pt x="2088" y="5987"/>
                  </a:lnTo>
                  <a:cubicBezTo>
                    <a:pt x="2088" y="5826"/>
                    <a:pt x="1963" y="5701"/>
                    <a:pt x="1803" y="5701"/>
                  </a:cubicBezTo>
                  <a:lnTo>
                    <a:pt x="1517" y="5701"/>
                  </a:lnTo>
                  <a:cubicBezTo>
                    <a:pt x="768" y="5666"/>
                    <a:pt x="768" y="4595"/>
                    <a:pt x="1517" y="4559"/>
                  </a:cubicBezTo>
                  <a:close/>
                  <a:moveTo>
                    <a:pt x="3694" y="6272"/>
                  </a:moveTo>
                  <a:lnTo>
                    <a:pt x="3694" y="6843"/>
                  </a:lnTo>
                  <a:lnTo>
                    <a:pt x="3123" y="6843"/>
                  </a:lnTo>
                  <a:lnTo>
                    <a:pt x="3123" y="6558"/>
                  </a:lnTo>
                  <a:cubicBezTo>
                    <a:pt x="3123" y="6415"/>
                    <a:pt x="3248" y="6272"/>
                    <a:pt x="3409" y="6272"/>
                  </a:cubicBezTo>
                  <a:close/>
                  <a:moveTo>
                    <a:pt x="3694" y="7432"/>
                  </a:moveTo>
                  <a:lnTo>
                    <a:pt x="3694" y="8003"/>
                  </a:lnTo>
                  <a:lnTo>
                    <a:pt x="3409" y="8003"/>
                  </a:lnTo>
                  <a:cubicBezTo>
                    <a:pt x="3248" y="8003"/>
                    <a:pt x="3123" y="7860"/>
                    <a:pt x="3123" y="7717"/>
                  </a:cubicBezTo>
                  <a:lnTo>
                    <a:pt x="3123" y="7432"/>
                  </a:lnTo>
                  <a:close/>
                  <a:moveTo>
                    <a:pt x="13026" y="5701"/>
                  </a:moveTo>
                  <a:cubicBezTo>
                    <a:pt x="13186" y="5701"/>
                    <a:pt x="13329" y="5826"/>
                    <a:pt x="13329" y="5987"/>
                  </a:cubicBezTo>
                  <a:lnTo>
                    <a:pt x="13329" y="6558"/>
                  </a:lnTo>
                  <a:cubicBezTo>
                    <a:pt x="13329" y="6718"/>
                    <a:pt x="13454" y="6843"/>
                    <a:pt x="13615" y="6843"/>
                  </a:cubicBezTo>
                  <a:lnTo>
                    <a:pt x="13900" y="6843"/>
                  </a:lnTo>
                  <a:cubicBezTo>
                    <a:pt x="14649" y="6879"/>
                    <a:pt x="14649" y="7967"/>
                    <a:pt x="13900" y="8003"/>
                  </a:cubicBezTo>
                  <a:lnTo>
                    <a:pt x="11723" y="8003"/>
                  </a:lnTo>
                  <a:lnTo>
                    <a:pt x="11723" y="6843"/>
                  </a:lnTo>
                  <a:lnTo>
                    <a:pt x="12009" y="6843"/>
                  </a:lnTo>
                  <a:cubicBezTo>
                    <a:pt x="12473" y="6843"/>
                    <a:pt x="12865" y="6468"/>
                    <a:pt x="12865" y="5987"/>
                  </a:cubicBezTo>
                  <a:lnTo>
                    <a:pt x="12865" y="5701"/>
                  </a:lnTo>
                  <a:close/>
                  <a:moveTo>
                    <a:pt x="7704" y="569"/>
                  </a:moveTo>
                  <a:cubicBezTo>
                    <a:pt x="9378" y="569"/>
                    <a:pt x="11054" y="1711"/>
                    <a:pt x="11152" y="3988"/>
                  </a:cubicBezTo>
                  <a:lnTo>
                    <a:pt x="11152" y="9716"/>
                  </a:lnTo>
                  <a:lnTo>
                    <a:pt x="4265" y="9716"/>
                  </a:lnTo>
                  <a:lnTo>
                    <a:pt x="4265" y="3988"/>
                  </a:lnTo>
                  <a:cubicBezTo>
                    <a:pt x="4363" y="1707"/>
                    <a:pt x="6033" y="569"/>
                    <a:pt x="7704" y="569"/>
                  </a:cubicBezTo>
                  <a:close/>
                  <a:moveTo>
                    <a:pt x="12580" y="10287"/>
                  </a:moveTo>
                  <a:lnTo>
                    <a:pt x="12580" y="11429"/>
                  </a:lnTo>
                  <a:lnTo>
                    <a:pt x="5710" y="11429"/>
                  </a:lnTo>
                  <a:lnTo>
                    <a:pt x="5710" y="11090"/>
                  </a:lnTo>
                  <a:cubicBezTo>
                    <a:pt x="5701" y="10902"/>
                    <a:pt x="5559" y="10809"/>
                    <a:pt x="5416" y="10809"/>
                  </a:cubicBezTo>
                  <a:cubicBezTo>
                    <a:pt x="5273" y="10809"/>
                    <a:pt x="5130" y="10902"/>
                    <a:pt x="5121" y="11090"/>
                  </a:cubicBezTo>
                  <a:lnTo>
                    <a:pt x="5121" y="11429"/>
                  </a:lnTo>
                  <a:lnTo>
                    <a:pt x="4551" y="11429"/>
                  </a:lnTo>
                  <a:lnTo>
                    <a:pt x="4551" y="11090"/>
                  </a:lnTo>
                  <a:cubicBezTo>
                    <a:pt x="4551" y="10902"/>
                    <a:pt x="4412" y="10809"/>
                    <a:pt x="4272" y="10809"/>
                  </a:cubicBezTo>
                  <a:cubicBezTo>
                    <a:pt x="4131" y="10809"/>
                    <a:pt x="3988" y="10902"/>
                    <a:pt x="3980" y="11090"/>
                  </a:cubicBezTo>
                  <a:lnTo>
                    <a:pt x="3980" y="11429"/>
                  </a:lnTo>
                  <a:lnTo>
                    <a:pt x="2838" y="11429"/>
                  </a:lnTo>
                  <a:lnTo>
                    <a:pt x="2838" y="10287"/>
                  </a:lnTo>
                  <a:close/>
                  <a:moveTo>
                    <a:pt x="7709" y="0"/>
                  </a:moveTo>
                  <a:cubicBezTo>
                    <a:pt x="5759" y="0"/>
                    <a:pt x="3810" y="1330"/>
                    <a:pt x="3694" y="3988"/>
                  </a:cubicBezTo>
                  <a:lnTo>
                    <a:pt x="1517" y="3988"/>
                  </a:lnTo>
                  <a:cubicBezTo>
                    <a:pt x="1" y="4060"/>
                    <a:pt x="1" y="6219"/>
                    <a:pt x="1517" y="6272"/>
                  </a:cubicBezTo>
                  <a:lnTo>
                    <a:pt x="1517" y="6558"/>
                  </a:lnTo>
                  <a:cubicBezTo>
                    <a:pt x="1517" y="7039"/>
                    <a:pt x="1910" y="7432"/>
                    <a:pt x="2374" y="7432"/>
                  </a:cubicBezTo>
                  <a:lnTo>
                    <a:pt x="2552" y="7432"/>
                  </a:lnTo>
                  <a:lnTo>
                    <a:pt x="2552" y="7717"/>
                  </a:lnTo>
                  <a:cubicBezTo>
                    <a:pt x="2552" y="8181"/>
                    <a:pt x="2945" y="8574"/>
                    <a:pt x="3409" y="8574"/>
                  </a:cubicBezTo>
                  <a:lnTo>
                    <a:pt x="3694" y="8574"/>
                  </a:lnTo>
                  <a:lnTo>
                    <a:pt x="3694" y="9716"/>
                  </a:lnTo>
                  <a:lnTo>
                    <a:pt x="2552" y="9716"/>
                  </a:lnTo>
                  <a:cubicBezTo>
                    <a:pt x="2392" y="9716"/>
                    <a:pt x="2267" y="9841"/>
                    <a:pt x="2267" y="10001"/>
                  </a:cubicBezTo>
                  <a:lnTo>
                    <a:pt x="2267" y="11714"/>
                  </a:lnTo>
                  <a:cubicBezTo>
                    <a:pt x="2267" y="11875"/>
                    <a:pt x="2392" y="12000"/>
                    <a:pt x="2552" y="12000"/>
                  </a:cubicBezTo>
                  <a:lnTo>
                    <a:pt x="12865" y="12000"/>
                  </a:lnTo>
                  <a:cubicBezTo>
                    <a:pt x="13026" y="12000"/>
                    <a:pt x="13151" y="11875"/>
                    <a:pt x="13151" y="11714"/>
                  </a:cubicBezTo>
                  <a:lnTo>
                    <a:pt x="13151" y="10001"/>
                  </a:lnTo>
                  <a:cubicBezTo>
                    <a:pt x="13151" y="9841"/>
                    <a:pt x="13026" y="9716"/>
                    <a:pt x="12865" y="9716"/>
                  </a:cubicBezTo>
                  <a:lnTo>
                    <a:pt x="11723" y="9716"/>
                  </a:lnTo>
                  <a:lnTo>
                    <a:pt x="11723" y="8574"/>
                  </a:lnTo>
                  <a:lnTo>
                    <a:pt x="13900" y="8574"/>
                  </a:lnTo>
                  <a:cubicBezTo>
                    <a:pt x="15417" y="8502"/>
                    <a:pt x="15417" y="6344"/>
                    <a:pt x="13900" y="6272"/>
                  </a:cubicBezTo>
                  <a:lnTo>
                    <a:pt x="13900" y="5987"/>
                  </a:lnTo>
                  <a:cubicBezTo>
                    <a:pt x="13900" y="5523"/>
                    <a:pt x="13508" y="5130"/>
                    <a:pt x="13026" y="5130"/>
                  </a:cubicBezTo>
                  <a:lnTo>
                    <a:pt x="12865" y="5130"/>
                  </a:lnTo>
                  <a:lnTo>
                    <a:pt x="12865" y="4845"/>
                  </a:lnTo>
                  <a:cubicBezTo>
                    <a:pt x="12865" y="4381"/>
                    <a:pt x="12473" y="3988"/>
                    <a:pt x="12009" y="3988"/>
                  </a:cubicBezTo>
                  <a:lnTo>
                    <a:pt x="11723" y="3988"/>
                  </a:lnTo>
                  <a:cubicBezTo>
                    <a:pt x="11607" y="1330"/>
                    <a:pt x="9658" y="0"/>
                    <a:pt x="7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1"/>
            <p:cNvSpPr/>
            <p:nvPr/>
          </p:nvSpPr>
          <p:spPr>
            <a:xfrm>
              <a:off x="771150" y="4248550"/>
              <a:ext cx="14750" cy="14175"/>
            </a:xfrm>
            <a:custGeom>
              <a:rect b="b" l="l" r="r" t="t"/>
              <a:pathLst>
                <a:path extrusionOk="0" h="567" w="590">
                  <a:moveTo>
                    <a:pt x="304" y="0"/>
                  </a:moveTo>
                  <a:cubicBezTo>
                    <a:pt x="144" y="0"/>
                    <a:pt x="1" y="125"/>
                    <a:pt x="1" y="286"/>
                  </a:cubicBezTo>
                  <a:cubicBezTo>
                    <a:pt x="10" y="473"/>
                    <a:pt x="153" y="567"/>
                    <a:pt x="295" y="567"/>
                  </a:cubicBezTo>
                  <a:cubicBezTo>
                    <a:pt x="438" y="567"/>
                    <a:pt x="581" y="473"/>
                    <a:pt x="590" y="286"/>
                  </a:cubicBezTo>
                  <a:cubicBezTo>
                    <a:pt x="590" y="125"/>
                    <a:pt x="447"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1"/>
            <p:cNvSpPr/>
            <p:nvPr/>
          </p:nvSpPr>
          <p:spPr>
            <a:xfrm>
              <a:off x="742625" y="4248550"/>
              <a:ext cx="14275" cy="14175"/>
            </a:xfrm>
            <a:custGeom>
              <a:rect b="b" l="l" r="r" t="t"/>
              <a:pathLst>
                <a:path extrusionOk="0" h="567" w="571">
                  <a:moveTo>
                    <a:pt x="286" y="0"/>
                  </a:moveTo>
                  <a:cubicBezTo>
                    <a:pt x="125" y="0"/>
                    <a:pt x="0" y="125"/>
                    <a:pt x="0" y="286"/>
                  </a:cubicBezTo>
                  <a:cubicBezTo>
                    <a:pt x="9" y="473"/>
                    <a:pt x="152" y="567"/>
                    <a:pt x="292" y="567"/>
                  </a:cubicBezTo>
                  <a:cubicBezTo>
                    <a:pt x="433" y="567"/>
                    <a:pt x="571" y="473"/>
                    <a:pt x="571" y="286"/>
                  </a:cubicBezTo>
                  <a:cubicBezTo>
                    <a:pt x="571" y="125"/>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6" name="Google Shape;3166;p61"/>
          <p:cNvGrpSpPr/>
          <p:nvPr/>
        </p:nvGrpSpPr>
        <p:grpSpPr>
          <a:xfrm>
            <a:off x="1849425" y="3456325"/>
            <a:ext cx="373375" cy="214250"/>
            <a:chOff x="1849425" y="3456325"/>
            <a:chExt cx="373375" cy="214250"/>
          </a:xfrm>
        </p:grpSpPr>
        <p:sp>
          <p:nvSpPr>
            <p:cNvPr id="3167" name="Google Shape;3167;p61"/>
            <p:cNvSpPr/>
            <p:nvPr/>
          </p:nvSpPr>
          <p:spPr>
            <a:xfrm>
              <a:off x="1925250" y="3456325"/>
              <a:ext cx="214575" cy="214250"/>
            </a:xfrm>
            <a:custGeom>
              <a:rect b="b" l="l" r="r" t="t"/>
              <a:pathLst>
                <a:path extrusionOk="0" h="8570" w="8583">
                  <a:moveTo>
                    <a:pt x="2445" y="1071"/>
                  </a:moveTo>
                  <a:lnTo>
                    <a:pt x="2731" y="1571"/>
                  </a:lnTo>
                  <a:cubicBezTo>
                    <a:pt x="2249" y="1856"/>
                    <a:pt x="1856" y="2249"/>
                    <a:pt x="1571" y="2731"/>
                  </a:cubicBezTo>
                  <a:lnTo>
                    <a:pt x="1071" y="2445"/>
                  </a:lnTo>
                  <a:cubicBezTo>
                    <a:pt x="1410" y="1874"/>
                    <a:pt x="1874" y="1410"/>
                    <a:pt x="2445" y="1071"/>
                  </a:cubicBezTo>
                  <a:close/>
                  <a:moveTo>
                    <a:pt x="6156" y="1071"/>
                  </a:moveTo>
                  <a:cubicBezTo>
                    <a:pt x="6727" y="1410"/>
                    <a:pt x="7191" y="1874"/>
                    <a:pt x="7512" y="2445"/>
                  </a:cubicBezTo>
                  <a:lnTo>
                    <a:pt x="7031" y="2731"/>
                  </a:lnTo>
                  <a:cubicBezTo>
                    <a:pt x="6745" y="2249"/>
                    <a:pt x="6353" y="1856"/>
                    <a:pt x="5871" y="1571"/>
                  </a:cubicBezTo>
                  <a:lnTo>
                    <a:pt x="6156" y="1071"/>
                  </a:lnTo>
                  <a:close/>
                  <a:moveTo>
                    <a:pt x="4301" y="1731"/>
                  </a:moveTo>
                  <a:cubicBezTo>
                    <a:pt x="5550" y="1731"/>
                    <a:pt x="6799" y="2588"/>
                    <a:pt x="6870" y="4301"/>
                  </a:cubicBezTo>
                  <a:cubicBezTo>
                    <a:pt x="6870" y="5710"/>
                    <a:pt x="5728" y="6870"/>
                    <a:pt x="4301" y="6870"/>
                  </a:cubicBezTo>
                  <a:cubicBezTo>
                    <a:pt x="2873" y="6870"/>
                    <a:pt x="1731" y="5710"/>
                    <a:pt x="1731" y="4301"/>
                  </a:cubicBezTo>
                  <a:cubicBezTo>
                    <a:pt x="1803" y="2588"/>
                    <a:pt x="3052" y="1731"/>
                    <a:pt x="4301" y="1731"/>
                  </a:cubicBezTo>
                  <a:close/>
                  <a:moveTo>
                    <a:pt x="1571" y="5871"/>
                  </a:moveTo>
                  <a:cubicBezTo>
                    <a:pt x="1856" y="6353"/>
                    <a:pt x="2249" y="6745"/>
                    <a:pt x="2731" y="7031"/>
                  </a:cubicBezTo>
                  <a:lnTo>
                    <a:pt x="2445" y="7512"/>
                  </a:lnTo>
                  <a:cubicBezTo>
                    <a:pt x="1874" y="7191"/>
                    <a:pt x="1410" y="6727"/>
                    <a:pt x="1071" y="6156"/>
                  </a:cubicBezTo>
                  <a:lnTo>
                    <a:pt x="1571" y="5871"/>
                  </a:lnTo>
                  <a:close/>
                  <a:moveTo>
                    <a:pt x="7031" y="5871"/>
                  </a:moveTo>
                  <a:lnTo>
                    <a:pt x="7512" y="6156"/>
                  </a:lnTo>
                  <a:cubicBezTo>
                    <a:pt x="7191" y="6727"/>
                    <a:pt x="6727" y="7191"/>
                    <a:pt x="6156" y="7512"/>
                  </a:cubicBezTo>
                  <a:lnTo>
                    <a:pt x="5871" y="7031"/>
                  </a:lnTo>
                  <a:cubicBezTo>
                    <a:pt x="6353" y="6745"/>
                    <a:pt x="6745" y="6353"/>
                    <a:pt x="7031" y="5871"/>
                  </a:cubicBezTo>
                  <a:close/>
                  <a:moveTo>
                    <a:pt x="4301" y="1"/>
                  </a:moveTo>
                  <a:cubicBezTo>
                    <a:pt x="1928" y="1"/>
                    <a:pt x="1" y="1928"/>
                    <a:pt x="1" y="4301"/>
                  </a:cubicBezTo>
                  <a:cubicBezTo>
                    <a:pt x="125" y="7147"/>
                    <a:pt x="2213" y="8570"/>
                    <a:pt x="4298" y="8570"/>
                  </a:cubicBezTo>
                  <a:cubicBezTo>
                    <a:pt x="6384" y="8570"/>
                    <a:pt x="8467" y="7147"/>
                    <a:pt x="8583" y="4301"/>
                  </a:cubicBezTo>
                  <a:cubicBezTo>
                    <a:pt x="8583" y="1928"/>
                    <a:pt x="6674" y="1"/>
                    <a:pt x="43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1"/>
            <p:cNvSpPr/>
            <p:nvPr/>
          </p:nvSpPr>
          <p:spPr>
            <a:xfrm>
              <a:off x="1849425" y="3477750"/>
              <a:ext cx="71400" cy="57550"/>
            </a:xfrm>
            <a:custGeom>
              <a:rect b="b" l="l" r="r" t="t"/>
              <a:pathLst>
                <a:path extrusionOk="0" h="2302" w="2856">
                  <a:moveTo>
                    <a:pt x="866" y="580"/>
                  </a:moveTo>
                  <a:cubicBezTo>
                    <a:pt x="1008" y="580"/>
                    <a:pt x="1151" y="678"/>
                    <a:pt x="1160" y="874"/>
                  </a:cubicBezTo>
                  <a:cubicBezTo>
                    <a:pt x="1160" y="1017"/>
                    <a:pt x="1017" y="1160"/>
                    <a:pt x="875" y="1160"/>
                  </a:cubicBezTo>
                  <a:cubicBezTo>
                    <a:pt x="714" y="1160"/>
                    <a:pt x="571" y="1017"/>
                    <a:pt x="571" y="874"/>
                  </a:cubicBezTo>
                  <a:cubicBezTo>
                    <a:pt x="580" y="678"/>
                    <a:pt x="723" y="580"/>
                    <a:pt x="866" y="580"/>
                  </a:cubicBezTo>
                  <a:close/>
                  <a:moveTo>
                    <a:pt x="875" y="0"/>
                  </a:moveTo>
                  <a:cubicBezTo>
                    <a:pt x="393" y="0"/>
                    <a:pt x="0" y="393"/>
                    <a:pt x="0" y="874"/>
                  </a:cubicBezTo>
                  <a:cubicBezTo>
                    <a:pt x="0" y="1355"/>
                    <a:pt x="425" y="1723"/>
                    <a:pt x="877" y="1723"/>
                  </a:cubicBezTo>
                  <a:cubicBezTo>
                    <a:pt x="995" y="1723"/>
                    <a:pt x="1116" y="1697"/>
                    <a:pt x="1231" y="1642"/>
                  </a:cubicBezTo>
                  <a:lnTo>
                    <a:pt x="1802" y="2213"/>
                  </a:lnTo>
                  <a:cubicBezTo>
                    <a:pt x="1856" y="2266"/>
                    <a:pt x="1927" y="2302"/>
                    <a:pt x="2017" y="2302"/>
                  </a:cubicBezTo>
                  <a:lnTo>
                    <a:pt x="2463" y="2302"/>
                  </a:lnTo>
                  <a:cubicBezTo>
                    <a:pt x="2855" y="2284"/>
                    <a:pt x="2855" y="1731"/>
                    <a:pt x="2463" y="1731"/>
                  </a:cubicBezTo>
                  <a:lnTo>
                    <a:pt x="2124" y="1731"/>
                  </a:lnTo>
                  <a:lnTo>
                    <a:pt x="1642" y="1231"/>
                  </a:lnTo>
                  <a:cubicBezTo>
                    <a:pt x="1909" y="678"/>
                    <a:pt x="1481" y="0"/>
                    <a:pt x="8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1"/>
            <p:cNvSpPr/>
            <p:nvPr/>
          </p:nvSpPr>
          <p:spPr>
            <a:xfrm>
              <a:off x="1849425" y="3542550"/>
              <a:ext cx="71400" cy="42575"/>
            </a:xfrm>
            <a:custGeom>
              <a:rect b="b" l="l" r="r" t="t"/>
              <a:pathLst>
                <a:path extrusionOk="0" h="1703" w="2856">
                  <a:moveTo>
                    <a:pt x="866" y="571"/>
                  </a:moveTo>
                  <a:cubicBezTo>
                    <a:pt x="1008" y="571"/>
                    <a:pt x="1151" y="664"/>
                    <a:pt x="1160" y="852"/>
                  </a:cubicBezTo>
                  <a:cubicBezTo>
                    <a:pt x="1160" y="1012"/>
                    <a:pt x="1017" y="1137"/>
                    <a:pt x="875" y="1137"/>
                  </a:cubicBezTo>
                  <a:cubicBezTo>
                    <a:pt x="714" y="1137"/>
                    <a:pt x="571" y="1012"/>
                    <a:pt x="571" y="852"/>
                  </a:cubicBezTo>
                  <a:cubicBezTo>
                    <a:pt x="580" y="664"/>
                    <a:pt x="723" y="571"/>
                    <a:pt x="866" y="571"/>
                  </a:cubicBezTo>
                  <a:close/>
                  <a:moveTo>
                    <a:pt x="869" y="1"/>
                  </a:moveTo>
                  <a:cubicBezTo>
                    <a:pt x="438" y="1"/>
                    <a:pt x="10" y="306"/>
                    <a:pt x="0" y="852"/>
                  </a:cubicBezTo>
                  <a:cubicBezTo>
                    <a:pt x="10" y="1398"/>
                    <a:pt x="438" y="1703"/>
                    <a:pt x="869" y="1703"/>
                  </a:cubicBezTo>
                  <a:cubicBezTo>
                    <a:pt x="1199" y="1703"/>
                    <a:pt x="1531" y="1524"/>
                    <a:pt x="1678" y="1137"/>
                  </a:cubicBezTo>
                  <a:lnTo>
                    <a:pt x="2463" y="1137"/>
                  </a:lnTo>
                  <a:cubicBezTo>
                    <a:pt x="2855" y="1119"/>
                    <a:pt x="2855" y="584"/>
                    <a:pt x="2463" y="566"/>
                  </a:cubicBezTo>
                  <a:lnTo>
                    <a:pt x="1678" y="566"/>
                  </a:lnTo>
                  <a:cubicBezTo>
                    <a:pt x="1531" y="180"/>
                    <a:pt x="1199" y="1"/>
                    <a:pt x="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1"/>
            <p:cNvSpPr/>
            <p:nvPr/>
          </p:nvSpPr>
          <p:spPr>
            <a:xfrm>
              <a:off x="1849425" y="3592375"/>
              <a:ext cx="71400" cy="57125"/>
            </a:xfrm>
            <a:custGeom>
              <a:rect b="b" l="l" r="r" t="t"/>
              <a:pathLst>
                <a:path extrusionOk="0" h="2285" w="2856">
                  <a:moveTo>
                    <a:pt x="866" y="1147"/>
                  </a:moveTo>
                  <a:cubicBezTo>
                    <a:pt x="1008" y="1147"/>
                    <a:pt x="1151" y="1241"/>
                    <a:pt x="1160" y="1428"/>
                  </a:cubicBezTo>
                  <a:cubicBezTo>
                    <a:pt x="1160" y="1589"/>
                    <a:pt x="1017" y="1714"/>
                    <a:pt x="875" y="1714"/>
                  </a:cubicBezTo>
                  <a:cubicBezTo>
                    <a:pt x="714" y="1714"/>
                    <a:pt x="571" y="1589"/>
                    <a:pt x="571" y="1428"/>
                  </a:cubicBezTo>
                  <a:cubicBezTo>
                    <a:pt x="580" y="1241"/>
                    <a:pt x="723" y="1147"/>
                    <a:pt x="866" y="1147"/>
                  </a:cubicBezTo>
                  <a:close/>
                  <a:moveTo>
                    <a:pt x="2017" y="1"/>
                  </a:moveTo>
                  <a:cubicBezTo>
                    <a:pt x="1927" y="1"/>
                    <a:pt x="1856" y="36"/>
                    <a:pt x="1802" y="90"/>
                  </a:cubicBezTo>
                  <a:lnTo>
                    <a:pt x="1231" y="661"/>
                  </a:lnTo>
                  <a:cubicBezTo>
                    <a:pt x="1111" y="599"/>
                    <a:pt x="985" y="571"/>
                    <a:pt x="862" y="571"/>
                  </a:cubicBezTo>
                  <a:cubicBezTo>
                    <a:pt x="416" y="571"/>
                    <a:pt x="0" y="939"/>
                    <a:pt x="0" y="1428"/>
                  </a:cubicBezTo>
                  <a:cubicBezTo>
                    <a:pt x="0" y="1910"/>
                    <a:pt x="393" y="2285"/>
                    <a:pt x="875" y="2285"/>
                  </a:cubicBezTo>
                  <a:cubicBezTo>
                    <a:pt x="882" y="2285"/>
                    <a:pt x="890" y="2285"/>
                    <a:pt x="898" y="2285"/>
                  </a:cubicBezTo>
                  <a:cubicBezTo>
                    <a:pt x="1492" y="2285"/>
                    <a:pt x="1906" y="1617"/>
                    <a:pt x="1642" y="1053"/>
                  </a:cubicBezTo>
                  <a:lnTo>
                    <a:pt x="2124" y="572"/>
                  </a:lnTo>
                  <a:lnTo>
                    <a:pt x="2463" y="572"/>
                  </a:lnTo>
                  <a:cubicBezTo>
                    <a:pt x="2855" y="554"/>
                    <a:pt x="2855" y="19"/>
                    <a:pt x="2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1"/>
            <p:cNvSpPr/>
            <p:nvPr/>
          </p:nvSpPr>
          <p:spPr>
            <a:xfrm>
              <a:off x="2144725" y="3477750"/>
              <a:ext cx="71300" cy="57550"/>
            </a:xfrm>
            <a:custGeom>
              <a:rect b="b" l="l" r="r" t="t"/>
              <a:pathLst>
                <a:path extrusionOk="0" h="2302" w="2852">
                  <a:moveTo>
                    <a:pt x="1981" y="589"/>
                  </a:moveTo>
                  <a:cubicBezTo>
                    <a:pt x="2141" y="589"/>
                    <a:pt x="2266" y="714"/>
                    <a:pt x="2266" y="874"/>
                  </a:cubicBezTo>
                  <a:cubicBezTo>
                    <a:pt x="2266" y="1062"/>
                    <a:pt x="2128" y="1155"/>
                    <a:pt x="1987" y="1155"/>
                  </a:cubicBezTo>
                  <a:cubicBezTo>
                    <a:pt x="1847" y="1155"/>
                    <a:pt x="1704" y="1062"/>
                    <a:pt x="1695" y="874"/>
                  </a:cubicBezTo>
                  <a:cubicBezTo>
                    <a:pt x="1695" y="714"/>
                    <a:pt x="1838" y="589"/>
                    <a:pt x="1981" y="589"/>
                  </a:cubicBezTo>
                  <a:close/>
                  <a:moveTo>
                    <a:pt x="1981" y="0"/>
                  </a:moveTo>
                  <a:cubicBezTo>
                    <a:pt x="1356" y="0"/>
                    <a:pt x="946" y="678"/>
                    <a:pt x="1213" y="1231"/>
                  </a:cubicBezTo>
                  <a:lnTo>
                    <a:pt x="732" y="1731"/>
                  </a:lnTo>
                  <a:lnTo>
                    <a:pt x="393" y="1731"/>
                  </a:lnTo>
                  <a:cubicBezTo>
                    <a:pt x="0" y="1731"/>
                    <a:pt x="0" y="2284"/>
                    <a:pt x="393" y="2302"/>
                  </a:cubicBezTo>
                  <a:lnTo>
                    <a:pt x="839" y="2302"/>
                  </a:lnTo>
                  <a:cubicBezTo>
                    <a:pt x="910" y="2302"/>
                    <a:pt x="999" y="2266"/>
                    <a:pt x="1053" y="2213"/>
                  </a:cubicBezTo>
                  <a:lnTo>
                    <a:pt x="1624" y="1642"/>
                  </a:lnTo>
                  <a:cubicBezTo>
                    <a:pt x="1739" y="1697"/>
                    <a:pt x="1860" y="1723"/>
                    <a:pt x="1979" y="1723"/>
                  </a:cubicBezTo>
                  <a:cubicBezTo>
                    <a:pt x="2429" y="1723"/>
                    <a:pt x="2851" y="1355"/>
                    <a:pt x="2837" y="874"/>
                  </a:cubicBezTo>
                  <a:cubicBezTo>
                    <a:pt x="2837" y="393"/>
                    <a:pt x="2462" y="0"/>
                    <a:pt x="1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1"/>
            <p:cNvSpPr/>
            <p:nvPr/>
          </p:nvSpPr>
          <p:spPr>
            <a:xfrm>
              <a:off x="2144725" y="3542425"/>
              <a:ext cx="70950" cy="42700"/>
            </a:xfrm>
            <a:custGeom>
              <a:rect b="b" l="l" r="r" t="t"/>
              <a:pathLst>
                <a:path extrusionOk="0" h="1708" w="2838">
                  <a:moveTo>
                    <a:pt x="1987" y="576"/>
                  </a:moveTo>
                  <a:cubicBezTo>
                    <a:pt x="2128" y="576"/>
                    <a:pt x="2266" y="669"/>
                    <a:pt x="2266" y="857"/>
                  </a:cubicBezTo>
                  <a:cubicBezTo>
                    <a:pt x="2266" y="1017"/>
                    <a:pt x="2141" y="1142"/>
                    <a:pt x="1981" y="1142"/>
                  </a:cubicBezTo>
                  <a:cubicBezTo>
                    <a:pt x="1838" y="1142"/>
                    <a:pt x="1695" y="1017"/>
                    <a:pt x="1695" y="857"/>
                  </a:cubicBezTo>
                  <a:cubicBezTo>
                    <a:pt x="1704" y="669"/>
                    <a:pt x="1847" y="576"/>
                    <a:pt x="1987" y="576"/>
                  </a:cubicBezTo>
                  <a:close/>
                  <a:moveTo>
                    <a:pt x="1981" y="0"/>
                  </a:moveTo>
                  <a:cubicBezTo>
                    <a:pt x="1606" y="0"/>
                    <a:pt x="1303" y="232"/>
                    <a:pt x="1178" y="571"/>
                  </a:cubicBezTo>
                  <a:lnTo>
                    <a:pt x="393" y="571"/>
                  </a:lnTo>
                  <a:cubicBezTo>
                    <a:pt x="0" y="589"/>
                    <a:pt x="0" y="1124"/>
                    <a:pt x="393" y="1142"/>
                  </a:cubicBezTo>
                  <a:lnTo>
                    <a:pt x="1178" y="1142"/>
                  </a:lnTo>
                  <a:cubicBezTo>
                    <a:pt x="1325" y="1529"/>
                    <a:pt x="1653" y="1708"/>
                    <a:pt x="1979" y="1708"/>
                  </a:cubicBezTo>
                  <a:cubicBezTo>
                    <a:pt x="2405" y="1708"/>
                    <a:pt x="2827" y="1403"/>
                    <a:pt x="2837" y="857"/>
                  </a:cubicBezTo>
                  <a:cubicBezTo>
                    <a:pt x="2837" y="375"/>
                    <a:pt x="2462" y="0"/>
                    <a:pt x="1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1"/>
            <p:cNvSpPr/>
            <p:nvPr/>
          </p:nvSpPr>
          <p:spPr>
            <a:xfrm>
              <a:off x="2144725" y="3592375"/>
              <a:ext cx="78075" cy="57125"/>
            </a:xfrm>
            <a:custGeom>
              <a:rect b="b" l="l" r="r" t="t"/>
              <a:pathLst>
                <a:path extrusionOk="0" h="2285" w="3123">
                  <a:moveTo>
                    <a:pt x="1987" y="1147"/>
                  </a:moveTo>
                  <a:cubicBezTo>
                    <a:pt x="2128" y="1147"/>
                    <a:pt x="2266" y="1241"/>
                    <a:pt x="2266" y="1428"/>
                  </a:cubicBezTo>
                  <a:cubicBezTo>
                    <a:pt x="2266" y="1589"/>
                    <a:pt x="2141" y="1714"/>
                    <a:pt x="1981" y="1714"/>
                  </a:cubicBezTo>
                  <a:cubicBezTo>
                    <a:pt x="1838" y="1714"/>
                    <a:pt x="1695" y="1589"/>
                    <a:pt x="1695" y="1428"/>
                  </a:cubicBezTo>
                  <a:cubicBezTo>
                    <a:pt x="1704" y="1241"/>
                    <a:pt x="1847" y="1147"/>
                    <a:pt x="1987" y="1147"/>
                  </a:cubicBezTo>
                  <a:close/>
                  <a:moveTo>
                    <a:pt x="393" y="1"/>
                  </a:moveTo>
                  <a:cubicBezTo>
                    <a:pt x="0" y="19"/>
                    <a:pt x="0" y="554"/>
                    <a:pt x="393" y="572"/>
                  </a:cubicBezTo>
                  <a:lnTo>
                    <a:pt x="732" y="572"/>
                  </a:lnTo>
                  <a:lnTo>
                    <a:pt x="1213" y="1053"/>
                  </a:lnTo>
                  <a:cubicBezTo>
                    <a:pt x="949" y="1617"/>
                    <a:pt x="1346" y="2285"/>
                    <a:pt x="1957" y="2285"/>
                  </a:cubicBezTo>
                  <a:cubicBezTo>
                    <a:pt x="1965" y="2285"/>
                    <a:pt x="1973" y="2285"/>
                    <a:pt x="1981" y="2285"/>
                  </a:cubicBezTo>
                  <a:cubicBezTo>
                    <a:pt x="3123" y="2249"/>
                    <a:pt x="3123" y="625"/>
                    <a:pt x="1981" y="572"/>
                  </a:cubicBezTo>
                  <a:cubicBezTo>
                    <a:pt x="1856" y="572"/>
                    <a:pt x="1731" y="607"/>
                    <a:pt x="1624" y="661"/>
                  </a:cubicBezTo>
                  <a:lnTo>
                    <a:pt x="1053" y="90"/>
                  </a:lnTo>
                  <a:cubicBezTo>
                    <a:pt x="999" y="36"/>
                    <a:pt x="910" y="1"/>
                    <a:pt x="8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1"/>
            <p:cNvSpPr/>
            <p:nvPr/>
          </p:nvSpPr>
          <p:spPr>
            <a:xfrm>
              <a:off x="1998400" y="3513650"/>
              <a:ext cx="68725" cy="100050"/>
            </a:xfrm>
            <a:custGeom>
              <a:rect b="b" l="l" r="r" t="t"/>
              <a:pathLst>
                <a:path extrusionOk="0" h="4002" w="2749">
                  <a:moveTo>
                    <a:pt x="1375" y="1"/>
                  </a:moveTo>
                  <a:cubicBezTo>
                    <a:pt x="1236" y="1"/>
                    <a:pt x="1098" y="99"/>
                    <a:pt x="1089" y="295"/>
                  </a:cubicBezTo>
                  <a:lnTo>
                    <a:pt x="1089" y="331"/>
                  </a:lnTo>
                  <a:cubicBezTo>
                    <a:pt x="1" y="687"/>
                    <a:pt x="215" y="2258"/>
                    <a:pt x="1375" y="2293"/>
                  </a:cubicBezTo>
                  <a:cubicBezTo>
                    <a:pt x="1607" y="2293"/>
                    <a:pt x="1803" y="2490"/>
                    <a:pt x="1803" y="2722"/>
                  </a:cubicBezTo>
                  <a:cubicBezTo>
                    <a:pt x="1794" y="3007"/>
                    <a:pt x="1584" y="3150"/>
                    <a:pt x="1375" y="3150"/>
                  </a:cubicBezTo>
                  <a:cubicBezTo>
                    <a:pt x="1165" y="3150"/>
                    <a:pt x="955" y="3007"/>
                    <a:pt x="946" y="2722"/>
                  </a:cubicBezTo>
                  <a:cubicBezTo>
                    <a:pt x="938" y="2534"/>
                    <a:pt x="799" y="2440"/>
                    <a:pt x="661" y="2440"/>
                  </a:cubicBezTo>
                  <a:cubicBezTo>
                    <a:pt x="523" y="2440"/>
                    <a:pt x="384" y="2534"/>
                    <a:pt x="375" y="2722"/>
                  </a:cubicBezTo>
                  <a:cubicBezTo>
                    <a:pt x="375" y="3168"/>
                    <a:pt x="679" y="3560"/>
                    <a:pt x="1089" y="3685"/>
                  </a:cubicBezTo>
                  <a:lnTo>
                    <a:pt x="1089" y="3721"/>
                  </a:lnTo>
                  <a:cubicBezTo>
                    <a:pt x="1098" y="3908"/>
                    <a:pt x="1236" y="4002"/>
                    <a:pt x="1375" y="4002"/>
                  </a:cubicBezTo>
                  <a:cubicBezTo>
                    <a:pt x="1513" y="4002"/>
                    <a:pt x="1651" y="3908"/>
                    <a:pt x="1660" y="3721"/>
                  </a:cubicBezTo>
                  <a:lnTo>
                    <a:pt x="1660" y="3685"/>
                  </a:lnTo>
                  <a:cubicBezTo>
                    <a:pt x="2749" y="3328"/>
                    <a:pt x="2534" y="1740"/>
                    <a:pt x="1375" y="1722"/>
                  </a:cubicBezTo>
                  <a:cubicBezTo>
                    <a:pt x="804" y="1704"/>
                    <a:pt x="804" y="884"/>
                    <a:pt x="1375" y="866"/>
                  </a:cubicBezTo>
                  <a:cubicBezTo>
                    <a:pt x="1607" y="866"/>
                    <a:pt x="1803" y="1062"/>
                    <a:pt x="1803" y="1294"/>
                  </a:cubicBezTo>
                  <a:cubicBezTo>
                    <a:pt x="1803" y="1455"/>
                    <a:pt x="1928" y="1580"/>
                    <a:pt x="2088" y="1580"/>
                  </a:cubicBezTo>
                  <a:cubicBezTo>
                    <a:pt x="2249" y="1580"/>
                    <a:pt x="2374" y="1455"/>
                    <a:pt x="2374" y="1294"/>
                  </a:cubicBezTo>
                  <a:cubicBezTo>
                    <a:pt x="2374" y="830"/>
                    <a:pt x="2071" y="455"/>
                    <a:pt x="1660" y="331"/>
                  </a:cubicBezTo>
                  <a:lnTo>
                    <a:pt x="1660" y="295"/>
                  </a:lnTo>
                  <a:cubicBezTo>
                    <a:pt x="1651" y="99"/>
                    <a:pt x="1513" y="1"/>
                    <a:pt x="1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5" name="Google Shape;3175;p61"/>
          <p:cNvGrpSpPr/>
          <p:nvPr/>
        </p:nvGrpSpPr>
        <p:grpSpPr>
          <a:xfrm>
            <a:off x="1895800" y="2809525"/>
            <a:ext cx="273925" cy="366250"/>
            <a:chOff x="1895800" y="2809525"/>
            <a:chExt cx="273925" cy="366250"/>
          </a:xfrm>
        </p:grpSpPr>
        <p:sp>
          <p:nvSpPr>
            <p:cNvPr id="3176" name="Google Shape;3176;p61"/>
            <p:cNvSpPr/>
            <p:nvPr/>
          </p:nvSpPr>
          <p:spPr>
            <a:xfrm>
              <a:off x="1896700" y="3075825"/>
              <a:ext cx="42850" cy="42850"/>
            </a:xfrm>
            <a:custGeom>
              <a:rect b="b" l="l" r="r" t="t"/>
              <a:pathLst>
                <a:path extrusionOk="0" h="1714" w="1714">
                  <a:moveTo>
                    <a:pt x="1143" y="572"/>
                  </a:moveTo>
                  <a:lnTo>
                    <a:pt x="1143" y="1143"/>
                  </a:lnTo>
                  <a:lnTo>
                    <a:pt x="572" y="1143"/>
                  </a:lnTo>
                  <a:lnTo>
                    <a:pt x="572" y="572"/>
                  </a:lnTo>
                  <a:close/>
                  <a:moveTo>
                    <a:pt x="286" y="1"/>
                  </a:moveTo>
                  <a:cubicBezTo>
                    <a:pt x="126" y="1"/>
                    <a:pt x="1" y="126"/>
                    <a:pt x="1" y="286"/>
                  </a:cubicBezTo>
                  <a:lnTo>
                    <a:pt x="1" y="1428"/>
                  </a:lnTo>
                  <a:cubicBezTo>
                    <a:pt x="1" y="1589"/>
                    <a:pt x="126" y="1714"/>
                    <a:pt x="286" y="1714"/>
                  </a:cubicBezTo>
                  <a:lnTo>
                    <a:pt x="1428" y="1714"/>
                  </a:lnTo>
                  <a:cubicBezTo>
                    <a:pt x="1589" y="1714"/>
                    <a:pt x="1714" y="1589"/>
                    <a:pt x="1714" y="1428"/>
                  </a:cubicBezTo>
                  <a:lnTo>
                    <a:pt x="1714" y="286"/>
                  </a:lnTo>
                  <a:cubicBezTo>
                    <a:pt x="1714" y="126"/>
                    <a:pt x="1589"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1"/>
            <p:cNvSpPr/>
            <p:nvPr/>
          </p:nvSpPr>
          <p:spPr>
            <a:xfrm>
              <a:off x="1954250" y="3075825"/>
              <a:ext cx="42850" cy="42850"/>
            </a:xfrm>
            <a:custGeom>
              <a:rect b="b" l="l" r="r" t="t"/>
              <a:pathLst>
                <a:path extrusionOk="0" h="1714" w="1714">
                  <a:moveTo>
                    <a:pt x="1142" y="572"/>
                  </a:moveTo>
                  <a:lnTo>
                    <a:pt x="1142" y="1143"/>
                  </a:lnTo>
                  <a:lnTo>
                    <a:pt x="571" y="1143"/>
                  </a:lnTo>
                  <a:lnTo>
                    <a:pt x="571" y="572"/>
                  </a:lnTo>
                  <a:close/>
                  <a:moveTo>
                    <a:pt x="286" y="1"/>
                  </a:moveTo>
                  <a:cubicBezTo>
                    <a:pt x="125" y="1"/>
                    <a:pt x="0" y="126"/>
                    <a:pt x="0" y="286"/>
                  </a:cubicBezTo>
                  <a:lnTo>
                    <a:pt x="0" y="1428"/>
                  </a:lnTo>
                  <a:cubicBezTo>
                    <a:pt x="0" y="1589"/>
                    <a:pt x="125" y="1714"/>
                    <a:pt x="286" y="1714"/>
                  </a:cubicBezTo>
                  <a:lnTo>
                    <a:pt x="1428" y="1714"/>
                  </a:lnTo>
                  <a:cubicBezTo>
                    <a:pt x="1588" y="1714"/>
                    <a:pt x="1713" y="1589"/>
                    <a:pt x="1713" y="1428"/>
                  </a:cubicBezTo>
                  <a:lnTo>
                    <a:pt x="1713" y="286"/>
                  </a:lnTo>
                  <a:cubicBezTo>
                    <a:pt x="1713" y="126"/>
                    <a:pt x="1588"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1"/>
            <p:cNvSpPr/>
            <p:nvPr/>
          </p:nvSpPr>
          <p:spPr>
            <a:xfrm>
              <a:off x="2011350" y="3075825"/>
              <a:ext cx="42850" cy="42850"/>
            </a:xfrm>
            <a:custGeom>
              <a:rect b="b" l="l" r="r" t="t"/>
              <a:pathLst>
                <a:path extrusionOk="0" h="1714" w="1714">
                  <a:moveTo>
                    <a:pt x="1142" y="572"/>
                  </a:moveTo>
                  <a:lnTo>
                    <a:pt x="1142" y="1143"/>
                  </a:lnTo>
                  <a:lnTo>
                    <a:pt x="571" y="1143"/>
                  </a:lnTo>
                  <a:lnTo>
                    <a:pt x="571" y="572"/>
                  </a:lnTo>
                  <a:close/>
                  <a:moveTo>
                    <a:pt x="286" y="1"/>
                  </a:moveTo>
                  <a:cubicBezTo>
                    <a:pt x="125" y="1"/>
                    <a:pt x="0" y="126"/>
                    <a:pt x="0" y="286"/>
                  </a:cubicBezTo>
                  <a:lnTo>
                    <a:pt x="0" y="1428"/>
                  </a:lnTo>
                  <a:cubicBezTo>
                    <a:pt x="0" y="1589"/>
                    <a:pt x="125" y="1714"/>
                    <a:pt x="286" y="1714"/>
                  </a:cubicBezTo>
                  <a:lnTo>
                    <a:pt x="1428" y="1714"/>
                  </a:lnTo>
                  <a:cubicBezTo>
                    <a:pt x="1588" y="1714"/>
                    <a:pt x="1713" y="1589"/>
                    <a:pt x="1713" y="1428"/>
                  </a:cubicBezTo>
                  <a:lnTo>
                    <a:pt x="1713" y="286"/>
                  </a:lnTo>
                  <a:cubicBezTo>
                    <a:pt x="1713" y="126"/>
                    <a:pt x="1588"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1"/>
            <p:cNvSpPr/>
            <p:nvPr/>
          </p:nvSpPr>
          <p:spPr>
            <a:xfrm>
              <a:off x="2068450" y="3075825"/>
              <a:ext cx="42825" cy="42850"/>
            </a:xfrm>
            <a:custGeom>
              <a:rect b="b" l="l" r="r" t="t"/>
              <a:pathLst>
                <a:path extrusionOk="0" h="1714" w="1713">
                  <a:moveTo>
                    <a:pt x="1142" y="572"/>
                  </a:moveTo>
                  <a:lnTo>
                    <a:pt x="1142" y="1143"/>
                  </a:lnTo>
                  <a:lnTo>
                    <a:pt x="571" y="1143"/>
                  </a:lnTo>
                  <a:lnTo>
                    <a:pt x="571" y="572"/>
                  </a:lnTo>
                  <a:close/>
                  <a:moveTo>
                    <a:pt x="286" y="1"/>
                  </a:moveTo>
                  <a:cubicBezTo>
                    <a:pt x="125" y="1"/>
                    <a:pt x="0" y="126"/>
                    <a:pt x="0" y="286"/>
                  </a:cubicBezTo>
                  <a:lnTo>
                    <a:pt x="0" y="1428"/>
                  </a:lnTo>
                  <a:cubicBezTo>
                    <a:pt x="0" y="1589"/>
                    <a:pt x="125" y="1714"/>
                    <a:pt x="286" y="1714"/>
                  </a:cubicBezTo>
                  <a:lnTo>
                    <a:pt x="1427" y="1714"/>
                  </a:lnTo>
                  <a:cubicBezTo>
                    <a:pt x="1588" y="1714"/>
                    <a:pt x="1713" y="1589"/>
                    <a:pt x="1713" y="1428"/>
                  </a:cubicBezTo>
                  <a:lnTo>
                    <a:pt x="1713" y="286"/>
                  </a:lnTo>
                  <a:cubicBezTo>
                    <a:pt x="1713" y="126"/>
                    <a:pt x="1588" y="1"/>
                    <a:pt x="1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1"/>
            <p:cNvSpPr/>
            <p:nvPr/>
          </p:nvSpPr>
          <p:spPr>
            <a:xfrm>
              <a:off x="2125525" y="3075825"/>
              <a:ext cx="43300" cy="42850"/>
            </a:xfrm>
            <a:custGeom>
              <a:rect b="b" l="l" r="r" t="t"/>
              <a:pathLst>
                <a:path extrusionOk="0" h="1714" w="1732">
                  <a:moveTo>
                    <a:pt x="1161" y="572"/>
                  </a:moveTo>
                  <a:lnTo>
                    <a:pt x="1161" y="1143"/>
                  </a:lnTo>
                  <a:lnTo>
                    <a:pt x="572" y="1143"/>
                  </a:lnTo>
                  <a:lnTo>
                    <a:pt x="572" y="572"/>
                  </a:lnTo>
                  <a:close/>
                  <a:moveTo>
                    <a:pt x="286" y="1"/>
                  </a:moveTo>
                  <a:cubicBezTo>
                    <a:pt x="144" y="1"/>
                    <a:pt x="1" y="126"/>
                    <a:pt x="1" y="286"/>
                  </a:cubicBezTo>
                  <a:lnTo>
                    <a:pt x="1" y="1428"/>
                  </a:lnTo>
                  <a:cubicBezTo>
                    <a:pt x="1" y="1589"/>
                    <a:pt x="144" y="1714"/>
                    <a:pt x="286" y="1714"/>
                  </a:cubicBezTo>
                  <a:lnTo>
                    <a:pt x="1446" y="1714"/>
                  </a:lnTo>
                  <a:cubicBezTo>
                    <a:pt x="1589" y="1714"/>
                    <a:pt x="1732" y="1589"/>
                    <a:pt x="1732" y="1428"/>
                  </a:cubicBezTo>
                  <a:lnTo>
                    <a:pt x="1732" y="286"/>
                  </a:lnTo>
                  <a:cubicBezTo>
                    <a:pt x="1732" y="126"/>
                    <a:pt x="1589" y="1"/>
                    <a:pt x="1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1"/>
            <p:cNvSpPr/>
            <p:nvPr/>
          </p:nvSpPr>
          <p:spPr>
            <a:xfrm>
              <a:off x="1896700" y="3018300"/>
              <a:ext cx="42850" cy="43275"/>
            </a:xfrm>
            <a:custGeom>
              <a:rect b="b" l="l" r="r" t="t"/>
              <a:pathLst>
                <a:path extrusionOk="0" h="1731" w="1714">
                  <a:moveTo>
                    <a:pt x="1143" y="571"/>
                  </a:moveTo>
                  <a:lnTo>
                    <a:pt x="1143" y="1160"/>
                  </a:lnTo>
                  <a:lnTo>
                    <a:pt x="572" y="1160"/>
                  </a:lnTo>
                  <a:lnTo>
                    <a:pt x="572" y="571"/>
                  </a:lnTo>
                  <a:close/>
                  <a:moveTo>
                    <a:pt x="286" y="0"/>
                  </a:moveTo>
                  <a:cubicBezTo>
                    <a:pt x="126" y="0"/>
                    <a:pt x="1" y="143"/>
                    <a:pt x="1" y="286"/>
                  </a:cubicBezTo>
                  <a:lnTo>
                    <a:pt x="1" y="1446"/>
                  </a:lnTo>
                  <a:cubicBezTo>
                    <a:pt x="1" y="1588"/>
                    <a:pt x="126" y="1731"/>
                    <a:pt x="286" y="1731"/>
                  </a:cubicBezTo>
                  <a:lnTo>
                    <a:pt x="1428" y="1731"/>
                  </a:lnTo>
                  <a:cubicBezTo>
                    <a:pt x="1589" y="1731"/>
                    <a:pt x="1714" y="1588"/>
                    <a:pt x="1714" y="1446"/>
                  </a:cubicBezTo>
                  <a:lnTo>
                    <a:pt x="1714" y="286"/>
                  </a:lnTo>
                  <a:cubicBezTo>
                    <a:pt x="1714" y="143"/>
                    <a:pt x="1589" y="0"/>
                    <a:pt x="1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1"/>
            <p:cNvSpPr/>
            <p:nvPr/>
          </p:nvSpPr>
          <p:spPr>
            <a:xfrm>
              <a:off x="1954250" y="3018300"/>
              <a:ext cx="42850" cy="43275"/>
            </a:xfrm>
            <a:custGeom>
              <a:rect b="b" l="l" r="r" t="t"/>
              <a:pathLst>
                <a:path extrusionOk="0" h="1731" w="1714">
                  <a:moveTo>
                    <a:pt x="1142" y="571"/>
                  </a:moveTo>
                  <a:lnTo>
                    <a:pt x="1142" y="1160"/>
                  </a:lnTo>
                  <a:lnTo>
                    <a:pt x="571" y="1160"/>
                  </a:lnTo>
                  <a:lnTo>
                    <a:pt x="571" y="571"/>
                  </a:lnTo>
                  <a:close/>
                  <a:moveTo>
                    <a:pt x="286" y="0"/>
                  </a:moveTo>
                  <a:cubicBezTo>
                    <a:pt x="125" y="0"/>
                    <a:pt x="0" y="143"/>
                    <a:pt x="0" y="286"/>
                  </a:cubicBezTo>
                  <a:lnTo>
                    <a:pt x="0" y="1446"/>
                  </a:lnTo>
                  <a:cubicBezTo>
                    <a:pt x="0" y="1588"/>
                    <a:pt x="125" y="1731"/>
                    <a:pt x="286" y="1731"/>
                  </a:cubicBezTo>
                  <a:lnTo>
                    <a:pt x="1428" y="1731"/>
                  </a:lnTo>
                  <a:cubicBezTo>
                    <a:pt x="1588" y="1731"/>
                    <a:pt x="1713" y="1588"/>
                    <a:pt x="1713" y="1446"/>
                  </a:cubicBezTo>
                  <a:lnTo>
                    <a:pt x="1713" y="286"/>
                  </a:lnTo>
                  <a:cubicBezTo>
                    <a:pt x="1713" y="143"/>
                    <a:pt x="1588" y="0"/>
                    <a:pt x="1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1"/>
            <p:cNvSpPr/>
            <p:nvPr/>
          </p:nvSpPr>
          <p:spPr>
            <a:xfrm>
              <a:off x="2011350" y="3018300"/>
              <a:ext cx="42850" cy="43275"/>
            </a:xfrm>
            <a:custGeom>
              <a:rect b="b" l="l" r="r" t="t"/>
              <a:pathLst>
                <a:path extrusionOk="0" h="1731" w="1714">
                  <a:moveTo>
                    <a:pt x="1142" y="571"/>
                  </a:moveTo>
                  <a:lnTo>
                    <a:pt x="1142" y="1160"/>
                  </a:lnTo>
                  <a:lnTo>
                    <a:pt x="571" y="1160"/>
                  </a:lnTo>
                  <a:lnTo>
                    <a:pt x="571" y="571"/>
                  </a:lnTo>
                  <a:close/>
                  <a:moveTo>
                    <a:pt x="286" y="0"/>
                  </a:moveTo>
                  <a:cubicBezTo>
                    <a:pt x="125" y="0"/>
                    <a:pt x="0" y="143"/>
                    <a:pt x="0" y="286"/>
                  </a:cubicBezTo>
                  <a:lnTo>
                    <a:pt x="0" y="1446"/>
                  </a:lnTo>
                  <a:cubicBezTo>
                    <a:pt x="0" y="1588"/>
                    <a:pt x="125" y="1731"/>
                    <a:pt x="286" y="1731"/>
                  </a:cubicBezTo>
                  <a:lnTo>
                    <a:pt x="1428" y="1731"/>
                  </a:lnTo>
                  <a:cubicBezTo>
                    <a:pt x="1588" y="1731"/>
                    <a:pt x="1713" y="1588"/>
                    <a:pt x="1713" y="1446"/>
                  </a:cubicBezTo>
                  <a:lnTo>
                    <a:pt x="1713" y="286"/>
                  </a:lnTo>
                  <a:cubicBezTo>
                    <a:pt x="1713" y="143"/>
                    <a:pt x="1588" y="0"/>
                    <a:pt x="1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1"/>
            <p:cNvSpPr/>
            <p:nvPr/>
          </p:nvSpPr>
          <p:spPr>
            <a:xfrm>
              <a:off x="2068450" y="3018300"/>
              <a:ext cx="42825" cy="43275"/>
            </a:xfrm>
            <a:custGeom>
              <a:rect b="b" l="l" r="r" t="t"/>
              <a:pathLst>
                <a:path extrusionOk="0" h="1731" w="1713">
                  <a:moveTo>
                    <a:pt x="1142" y="571"/>
                  </a:moveTo>
                  <a:lnTo>
                    <a:pt x="1142" y="1160"/>
                  </a:lnTo>
                  <a:lnTo>
                    <a:pt x="571" y="1160"/>
                  </a:lnTo>
                  <a:lnTo>
                    <a:pt x="571" y="571"/>
                  </a:lnTo>
                  <a:close/>
                  <a:moveTo>
                    <a:pt x="286" y="0"/>
                  </a:moveTo>
                  <a:cubicBezTo>
                    <a:pt x="125" y="0"/>
                    <a:pt x="0" y="143"/>
                    <a:pt x="0" y="286"/>
                  </a:cubicBezTo>
                  <a:lnTo>
                    <a:pt x="0" y="1446"/>
                  </a:lnTo>
                  <a:cubicBezTo>
                    <a:pt x="0" y="1588"/>
                    <a:pt x="125" y="1731"/>
                    <a:pt x="286" y="1731"/>
                  </a:cubicBezTo>
                  <a:lnTo>
                    <a:pt x="1427" y="1731"/>
                  </a:lnTo>
                  <a:cubicBezTo>
                    <a:pt x="1588" y="1731"/>
                    <a:pt x="1713" y="1588"/>
                    <a:pt x="1713" y="1446"/>
                  </a:cubicBezTo>
                  <a:lnTo>
                    <a:pt x="1713" y="286"/>
                  </a:lnTo>
                  <a:cubicBezTo>
                    <a:pt x="1713" y="143"/>
                    <a:pt x="1588" y="0"/>
                    <a:pt x="1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1"/>
            <p:cNvSpPr/>
            <p:nvPr/>
          </p:nvSpPr>
          <p:spPr>
            <a:xfrm>
              <a:off x="2125525" y="3018300"/>
              <a:ext cx="43300" cy="43275"/>
            </a:xfrm>
            <a:custGeom>
              <a:rect b="b" l="l" r="r" t="t"/>
              <a:pathLst>
                <a:path extrusionOk="0" h="1731" w="1732">
                  <a:moveTo>
                    <a:pt x="1161" y="571"/>
                  </a:moveTo>
                  <a:lnTo>
                    <a:pt x="1161" y="1160"/>
                  </a:lnTo>
                  <a:lnTo>
                    <a:pt x="572" y="1160"/>
                  </a:lnTo>
                  <a:lnTo>
                    <a:pt x="572" y="571"/>
                  </a:lnTo>
                  <a:close/>
                  <a:moveTo>
                    <a:pt x="286" y="0"/>
                  </a:moveTo>
                  <a:cubicBezTo>
                    <a:pt x="144" y="0"/>
                    <a:pt x="1" y="143"/>
                    <a:pt x="1" y="286"/>
                  </a:cubicBezTo>
                  <a:lnTo>
                    <a:pt x="1" y="1446"/>
                  </a:lnTo>
                  <a:cubicBezTo>
                    <a:pt x="1" y="1588"/>
                    <a:pt x="144" y="1731"/>
                    <a:pt x="286" y="1731"/>
                  </a:cubicBezTo>
                  <a:lnTo>
                    <a:pt x="1446" y="1731"/>
                  </a:lnTo>
                  <a:cubicBezTo>
                    <a:pt x="1589" y="1731"/>
                    <a:pt x="1732" y="1588"/>
                    <a:pt x="1732" y="1446"/>
                  </a:cubicBezTo>
                  <a:lnTo>
                    <a:pt x="1732" y="286"/>
                  </a:lnTo>
                  <a:cubicBezTo>
                    <a:pt x="1732" y="143"/>
                    <a:pt x="1589" y="0"/>
                    <a:pt x="1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1"/>
            <p:cNvSpPr/>
            <p:nvPr/>
          </p:nvSpPr>
          <p:spPr>
            <a:xfrm>
              <a:off x="1896700" y="3132925"/>
              <a:ext cx="42850" cy="42850"/>
            </a:xfrm>
            <a:custGeom>
              <a:rect b="b" l="l" r="r" t="t"/>
              <a:pathLst>
                <a:path extrusionOk="0" h="1714" w="1714">
                  <a:moveTo>
                    <a:pt x="1143" y="572"/>
                  </a:moveTo>
                  <a:lnTo>
                    <a:pt x="1143" y="1143"/>
                  </a:lnTo>
                  <a:lnTo>
                    <a:pt x="572" y="1143"/>
                  </a:lnTo>
                  <a:lnTo>
                    <a:pt x="572" y="572"/>
                  </a:lnTo>
                  <a:close/>
                  <a:moveTo>
                    <a:pt x="286" y="1"/>
                  </a:moveTo>
                  <a:cubicBezTo>
                    <a:pt x="126" y="1"/>
                    <a:pt x="1" y="126"/>
                    <a:pt x="1" y="286"/>
                  </a:cubicBezTo>
                  <a:lnTo>
                    <a:pt x="1" y="1428"/>
                  </a:lnTo>
                  <a:cubicBezTo>
                    <a:pt x="1" y="1589"/>
                    <a:pt x="126" y="1714"/>
                    <a:pt x="286" y="1714"/>
                  </a:cubicBezTo>
                  <a:lnTo>
                    <a:pt x="1428" y="1714"/>
                  </a:lnTo>
                  <a:cubicBezTo>
                    <a:pt x="1589" y="1714"/>
                    <a:pt x="1714" y="1589"/>
                    <a:pt x="1714" y="1428"/>
                  </a:cubicBezTo>
                  <a:lnTo>
                    <a:pt x="1714" y="286"/>
                  </a:lnTo>
                  <a:cubicBezTo>
                    <a:pt x="1714" y="126"/>
                    <a:pt x="1589"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1"/>
            <p:cNvSpPr/>
            <p:nvPr/>
          </p:nvSpPr>
          <p:spPr>
            <a:xfrm>
              <a:off x="2125525" y="3132925"/>
              <a:ext cx="43300" cy="42850"/>
            </a:xfrm>
            <a:custGeom>
              <a:rect b="b" l="l" r="r" t="t"/>
              <a:pathLst>
                <a:path extrusionOk="0" h="1714" w="1732">
                  <a:moveTo>
                    <a:pt x="1161" y="572"/>
                  </a:moveTo>
                  <a:lnTo>
                    <a:pt x="1161" y="1143"/>
                  </a:lnTo>
                  <a:lnTo>
                    <a:pt x="572" y="1143"/>
                  </a:lnTo>
                  <a:lnTo>
                    <a:pt x="572" y="572"/>
                  </a:lnTo>
                  <a:close/>
                  <a:moveTo>
                    <a:pt x="286" y="1"/>
                  </a:moveTo>
                  <a:cubicBezTo>
                    <a:pt x="144" y="1"/>
                    <a:pt x="1" y="126"/>
                    <a:pt x="1" y="286"/>
                  </a:cubicBezTo>
                  <a:lnTo>
                    <a:pt x="1" y="1428"/>
                  </a:lnTo>
                  <a:cubicBezTo>
                    <a:pt x="1" y="1589"/>
                    <a:pt x="144" y="1714"/>
                    <a:pt x="286" y="1714"/>
                  </a:cubicBezTo>
                  <a:lnTo>
                    <a:pt x="1446" y="1714"/>
                  </a:lnTo>
                  <a:cubicBezTo>
                    <a:pt x="1589" y="1714"/>
                    <a:pt x="1732" y="1589"/>
                    <a:pt x="1732" y="1428"/>
                  </a:cubicBezTo>
                  <a:lnTo>
                    <a:pt x="1732" y="286"/>
                  </a:lnTo>
                  <a:cubicBezTo>
                    <a:pt x="1732" y="126"/>
                    <a:pt x="1589" y="1"/>
                    <a:pt x="1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1"/>
            <p:cNvSpPr/>
            <p:nvPr/>
          </p:nvSpPr>
          <p:spPr>
            <a:xfrm>
              <a:off x="1954250" y="3132925"/>
              <a:ext cx="157025" cy="42850"/>
            </a:xfrm>
            <a:custGeom>
              <a:rect b="b" l="l" r="r" t="t"/>
              <a:pathLst>
                <a:path extrusionOk="0" h="1714" w="6281">
                  <a:moveTo>
                    <a:pt x="5710" y="572"/>
                  </a:moveTo>
                  <a:lnTo>
                    <a:pt x="5710" y="1143"/>
                  </a:lnTo>
                  <a:lnTo>
                    <a:pt x="571" y="1143"/>
                  </a:lnTo>
                  <a:lnTo>
                    <a:pt x="571" y="572"/>
                  </a:lnTo>
                  <a:close/>
                  <a:moveTo>
                    <a:pt x="286" y="1"/>
                  </a:moveTo>
                  <a:cubicBezTo>
                    <a:pt x="125" y="1"/>
                    <a:pt x="0" y="126"/>
                    <a:pt x="0" y="286"/>
                  </a:cubicBezTo>
                  <a:lnTo>
                    <a:pt x="0" y="1428"/>
                  </a:lnTo>
                  <a:cubicBezTo>
                    <a:pt x="0" y="1589"/>
                    <a:pt x="125" y="1714"/>
                    <a:pt x="286" y="1714"/>
                  </a:cubicBezTo>
                  <a:lnTo>
                    <a:pt x="5995" y="1714"/>
                  </a:lnTo>
                  <a:cubicBezTo>
                    <a:pt x="6156" y="1714"/>
                    <a:pt x="6281" y="1589"/>
                    <a:pt x="6281" y="1428"/>
                  </a:cubicBezTo>
                  <a:lnTo>
                    <a:pt x="6281" y="286"/>
                  </a:lnTo>
                  <a:cubicBezTo>
                    <a:pt x="6281" y="126"/>
                    <a:pt x="6156" y="1"/>
                    <a:pt x="59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1"/>
            <p:cNvSpPr/>
            <p:nvPr/>
          </p:nvSpPr>
          <p:spPr>
            <a:xfrm>
              <a:off x="1895800" y="2809525"/>
              <a:ext cx="273925" cy="193250"/>
            </a:xfrm>
            <a:custGeom>
              <a:rect b="b" l="l" r="r" t="t"/>
              <a:pathLst>
                <a:path extrusionOk="0" h="7730" w="10957">
                  <a:moveTo>
                    <a:pt x="5479" y="4783"/>
                  </a:moveTo>
                  <a:lnTo>
                    <a:pt x="5746" y="5157"/>
                  </a:lnTo>
                  <a:lnTo>
                    <a:pt x="5211" y="5157"/>
                  </a:lnTo>
                  <a:lnTo>
                    <a:pt x="5479" y="4783"/>
                  </a:lnTo>
                  <a:close/>
                  <a:moveTo>
                    <a:pt x="10350" y="572"/>
                  </a:moveTo>
                  <a:lnTo>
                    <a:pt x="10350" y="5157"/>
                  </a:lnTo>
                  <a:lnTo>
                    <a:pt x="7424" y="5157"/>
                  </a:lnTo>
                  <a:lnTo>
                    <a:pt x="6032" y="4301"/>
                  </a:lnTo>
                  <a:lnTo>
                    <a:pt x="8333" y="4301"/>
                  </a:lnTo>
                  <a:lnTo>
                    <a:pt x="9475" y="3159"/>
                  </a:lnTo>
                  <a:lnTo>
                    <a:pt x="9475" y="1428"/>
                  </a:lnTo>
                  <a:lnTo>
                    <a:pt x="2624" y="1428"/>
                  </a:lnTo>
                  <a:lnTo>
                    <a:pt x="1464" y="2517"/>
                  </a:lnTo>
                  <a:lnTo>
                    <a:pt x="1464" y="4301"/>
                  </a:lnTo>
                  <a:lnTo>
                    <a:pt x="4926" y="4301"/>
                  </a:lnTo>
                  <a:lnTo>
                    <a:pt x="3516" y="5157"/>
                  </a:lnTo>
                  <a:lnTo>
                    <a:pt x="608" y="5157"/>
                  </a:lnTo>
                  <a:lnTo>
                    <a:pt x="608" y="572"/>
                  </a:lnTo>
                  <a:close/>
                  <a:moveTo>
                    <a:pt x="322" y="1"/>
                  </a:moveTo>
                  <a:cubicBezTo>
                    <a:pt x="162" y="1"/>
                    <a:pt x="37" y="126"/>
                    <a:pt x="37" y="286"/>
                  </a:cubicBezTo>
                  <a:lnTo>
                    <a:pt x="37" y="5443"/>
                  </a:lnTo>
                  <a:cubicBezTo>
                    <a:pt x="37" y="5604"/>
                    <a:pt x="162" y="5728"/>
                    <a:pt x="322" y="5728"/>
                  </a:cubicBezTo>
                  <a:lnTo>
                    <a:pt x="2588" y="5728"/>
                  </a:lnTo>
                  <a:lnTo>
                    <a:pt x="179" y="7191"/>
                  </a:lnTo>
                  <a:cubicBezTo>
                    <a:pt x="37" y="7281"/>
                    <a:pt x="1" y="7459"/>
                    <a:pt x="90" y="7584"/>
                  </a:cubicBezTo>
                  <a:cubicBezTo>
                    <a:pt x="138" y="7679"/>
                    <a:pt x="233" y="7727"/>
                    <a:pt x="333" y="7727"/>
                  </a:cubicBezTo>
                  <a:cubicBezTo>
                    <a:pt x="384" y="7727"/>
                    <a:pt x="435" y="7715"/>
                    <a:pt x="483" y="7691"/>
                  </a:cubicBezTo>
                  <a:lnTo>
                    <a:pt x="3677" y="5728"/>
                  </a:lnTo>
                  <a:lnTo>
                    <a:pt x="4087" y="5728"/>
                  </a:lnTo>
                  <a:lnTo>
                    <a:pt x="2963" y="7281"/>
                  </a:lnTo>
                  <a:cubicBezTo>
                    <a:pt x="2856" y="7406"/>
                    <a:pt x="2891" y="7584"/>
                    <a:pt x="3016" y="7673"/>
                  </a:cubicBezTo>
                  <a:cubicBezTo>
                    <a:pt x="3068" y="7710"/>
                    <a:pt x="3130" y="7729"/>
                    <a:pt x="3191" y="7729"/>
                  </a:cubicBezTo>
                  <a:cubicBezTo>
                    <a:pt x="3278" y="7729"/>
                    <a:pt x="3364" y="7693"/>
                    <a:pt x="3427" y="7620"/>
                  </a:cubicBezTo>
                  <a:lnTo>
                    <a:pt x="4783" y="5728"/>
                  </a:lnTo>
                  <a:lnTo>
                    <a:pt x="6157" y="5728"/>
                  </a:lnTo>
                  <a:lnTo>
                    <a:pt x="7531" y="7620"/>
                  </a:lnTo>
                  <a:cubicBezTo>
                    <a:pt x="7593" y="7693"/>
                    <a:pt x="7680" y="7729"/>
                    <a:pt x="7766" y="7729"/>
                  </a:cubicBezTo>
                  <a:cubicBezTo>
                    <a:pt x="7828" y="7729"/>
                    <a:pt x="7889" y="7710"/>
                    <a:pt x="7941" y="7673"/>
                  </a:cubicBezTo>
                  <a:cubicBezTo>
                    <a:pt x="8066" y="7584"/>
                    <a:pt x="8084" y="7406"/>
                    <a:pt x="7994" y="7281"/>
                  </a:cubicBezTo>
                  <a:lnTo>
                    <a:pt x="6870" y="5728"/>
                  </a:lnTo>
                  <a:lnTo>
                    <a:pt x="7263" y="5728"/>
                  </a:lnTo>
                  <a:lnTo>
                    <a:pt x="10475" y="7691"/>
                  </a:lnTo>
                  <a:cubicBezTo>
                    <a:pt x="10522" y="7715"/>
                    <a:pt x="10574" y="7727"/>
                    <a:pt x="10624" y="7727"/>
                  </a:cubicBezTo>
                  <a:cubicBezTo>
                    <a:pt x="10724" y="7727"/>
                    <a:pt x="10820" y="7679"/>
                    <a:pt x="10867" y="7584"/>
                  </a:cubicBezTo>
                  <a:cubicBezTo>
                    <a:pt x="10956" y="7459"/>
                    <a:pt x="10921" y="7281"/>
                    <a:pt x="10778" y="7191"/>
                  </a:cubicBezTo>
                  <a:lnTo>
                    <a:pt x="8369" y="5728"/>
                  </a:lnTo>
                  <a:lnTo>
                    <a:pt x="10635" y="5728"/>
                  </a:lnTo>
                  <a:cubicBezTo>
                    <a:pt x="10778" y="5728"/>
                    <a:pt x="10921" y="5604"/>
                    <a:pt x="10921" y="5443"/>
                  </a:cubicBezTo>
                  <a:lnTo>
                    <a:pt x="10921" y="286"/>
                  </a:lnTo>
                  <a:cubicBezTo>
                    <a:pt x="10921" y="126"/>
                    <a:pt x="10778" y="1"/>
                    <a:pt x="10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0" name="Google Shape;3190;p61"/>
          <p:cNvGrpSpPr/>
          <p:nvPr/>
        </p:nvGrpSpPr>
        <p:grpSpPr>
          <a:xfrm>
            <a:off x="1895800" y="2237500"/>
            <a:ext cx="273925" cy="366425"/>
            <a:chOff x="555700" y="2237500"/>
            <a:chExt cx="273925" cy="366425"/>
          </a:xfrm>
        </p:grpSpPr>
        <p:sp>
          <p:nvSpPr>
            <p:cNvPr id="3191" name="Google Shape;3191;p61"/>
            <p:cNvSpPr/>
            <p:nvPr/>
          </p:nvSpPr>
          <p:spPr>
            <a:xfrm>
              <a:off x="570875" y="2503525"/>
              <a:ext cx="243575" cy="100400"/>
            </a:xfrm>
            <a:custGeom>
              <a:rect b="b" l="l" r="r" t="t"/>
              <a:pathLst>
                <a:path extrusionOk="0" h="4016" w="9743">
                  <a:moveTo>
                    <a:pt x="8601" y="572"/>
                  </a:moveTo>
                  <a:lnTo>
                    <a:pt x="8601" y="1143"/>
                  </a:lnTo>
                  <a:lnTo>
                    <a:pt x="1143" y="1143"/>
                  </a:lnTo>
                  <a:lnTo>
                    <a:pt x="1143" y="572"/>
                  </a:lnTo>
                  <a:close/>
                  <a:moveTo>
                    <a:pt x="9172" y="1714"/>
                  </a:moveTo>
                  <a:lnTo>
                    <a:pt x="9172" y="3445"/>
                  </a:lnTo>
                  <a:lnTo>
                    <a:pt x="2873" y="3445"/>
                  </a:lnTo>
                  <a:lnTo>
                    <a:pt x="2873" y="2874"/>
                  </a:lnTo>
                  <a:cubicBezTo>
                    <a:pt x="2864" y="2677"/>
                    <a:pt x="2722" y="2579"/>
                    <a:pt x="2579" y="2579"/>
                  </a:cubicBezTo>
                  <a:cubicBezTo>
                    <a:pt x="2436" y="2579"/>
                    <a:pt x="2293" y="2677"/>
                    <a:pt x="2284" y="2874"/>
                  </a:cubicBezTo>
                  <a:lnTo>
                    <a:pt x="2284" y="3445"/>
                  </a:lnTo>
                  <a:lnTo>
                    <a:pt x="1714" y="3445"/>
                  </a:lnTo>
                  <a:lnTo>
                    <a:pt x="1714" y="2874"/>
                  </a:lnTo>
                  <a:cubicBezTo>
                    <a:pt x="1714" y="2677"/>
                    <a:pt x="1575" y="2579"/>
                    <a:pt x="1435" y="2579"/>
                  </a:cubicBezTo>
                  <a:cubicBezTo>
                    <a:pt x="1294" y="2579"/>
                    <a:pt x="1151" y="2677"/>
                    <a:pt x="1143" y="2874"/>
                  </a:cubicBezTo>
                  <a:lnTo>
                    <a:pt x="1143" y="3445"/>
                  </a:lnTo>
                  <a:lnTo>
                    <a:pt x="572" y="3445"/>
                  </a:lnTo>
                  <a:lnTo>
                    <a:pt x="572" y="1714"/>
                  </a:lnTo>
                  <a:close/>
                  <a:moveTo>
                    <a:pt x="857" y="1"/>
                  </a:moveTo>
                  <a:cubicBezTo>
                    <a:pt x="696" y="1"/>
                    <a:pt x="572" y="126"/>
                    <a:pt x="572" y="286"/>
                  </a:cubicBezTo>
                  <a:lnTo>
                    <a:pt x="572" y="1143"/>
                  </a:lnTo>
                  <a:lnTo>
                    <a:pt x="286" y="1143"/>
                  </a:lnTo>
                  <a:cubicBezTo>
                    <a:pt x="126" y="1143"/>
                    <a:pt x="1" y="1286"/>
                    <a:pt x="1" y="1428"/>
                  </a:cubicBezTo>
                  <a:lnTo>
                    <a:pt x="1" y="3730"/>
                  </a:lnTo>
                  <a:cubicBezTo>
                    <a:pt x="1" y="3891"/>
                    <a:pt x="126" y="4015"/>
                    <a:pt x="286" y="4015"/>
                  </a:cubicBezTo>
                  <a:lnTo>
                    <a:pt x="9457" y="4015"/>
                  </a:lnTo>
                  <a:cubicBezTo>
                    <a:pt x="9618" y="4015"/>
                    <a:pt x="9743" y="3891"/>
                    <a:pt x="9743" y="3730"/>
                  </a:cubicBezTo>
                  <a:lnTo>
                    <a:pt x="9743" y="1428"/>
                  </a:lnTo>
                  <a:cubicBezTo>
                    <a:pt x="9743" y="1286"/>
                    <a:pt x="9618" y="1143"/>
                    <a:pt x="9457" y="1143"/>
                  </a:cubicBezTo>
                  <a:lnTo>
                    <a:pt x="9172" y="1143"/>
                  </a:lnTo>
                  <a:lnTo>
                    <a:pt x="9172" y="286"/>
                  </a:lnTo>
                  <a:cubicBezTo>
                    <a:pt x="9172" y="126"/>
                    <a:pt x="9047" y="1"/>
                    <a:pt x="8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1"/>
            <p:cNvSpPr/>
            <p:nvPr/>
          </p:nvSpPr>
          <p:spPr>
            <a:xfrm>
              <a:off x="555700" y="2303025"/>
              <a:ext cx="73200" cy="186250"/>
            </a:xfrm>
            <a:custGeom>
              <a:rect b="b" l="l" r="r" t="t"/>
              <a:pathLst>
                <a:path extrusionOk="0" h="7450" w="2928">
                  <a:moveTo>
                    <a:pt x="306" y="1"/>
                  </a:moveTo>
                  <a:cubicBezTo>
                    <a:pt x="282" y="1"/>
                    <a:pt x="257" y="4"/>
                    <a:pt x="233" y="10"/>
                  </a:cubicBezTo>
                  <a:cubicBezTo>
                    <a:pt x="90" y="63"/>
                    <a:pt x="1" y="224"/>
                    <a:pt x="54" y="384"/>
                  </a:cubicBezTo>
                  <a:lnTo>
                    <a:pt x="2338" y="7254"/>
                  </a:lnTo>
                  <a:cubicBezTo>
                    <a:pt x="2374" y="7379"/>
                    <a:pt x="2499" y="7450"/>
                    <a:pt x="2606" y="7450"/>
                  </a:cubicBezTo>
                  <a:cubicBezTo>
                    <a:pt x="2642" y="7450"/>
                    <a:pt x="2677" y="7450"/>
                    <a:pt x="2695" y="7432"/>
                  </a:cubicBezTo>
                  <a:cubicBezTo>
                    <a:pt x="2856" y="7379"/>
                    <a:pt x="2927" y="7218"/>
                    <a:pt x="2891" y="7075"/>
                  </a:cubicBezTo>
                  <a:lnTo>
                    <a:pt x="590" y="206"/>
                  </a:lnTo>
                  <a:cubicBezTo>
                    <a:pt x="545" y="72"/>
                    <a:pt x="427" y="1"/>
                    <a:pt x="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1"/>
            <p:cNvSpPr/>
            <p:nvPr/>
          </p:nvSpPr>
          <p:spPr>
            <a:xfrm>
              <a:off x="634675" y="2384675"/>
              <a:ext cx="37050" cy="104775"/>
            </a:xfrm>
            <a:custGeom>
              <a:rect b="b" l="l" r="r" t="t"/>
              <a:pathLst>
                <a:path extrusionOk="0" h="4191" w="1482">
                  <a:moveTo>
                    <a:pt x="314" y="1"/>
                  </a:moveTo>
                  <a:cubicBezTo>
                    <a:pt x="292" y="1"/>
                    <a:pt x="271" y="3"/>
                    <a:pt x="250" y="9"/>
                  </a:cubicBezTo>
                  <a:cubicBezTo>
                    <a:pt x="89" y="44"/>
                    <a:pt x="0" y="205"/>
                    <a:pt x="36" y="348"/>
                  </a:cubicBezTo>
                  <a:lnTo>
                    <a:pt x="892" y="3970"/>
                  </a:lnTo>
                  <a:cubicBezTo>
                    <a:pt x="923" y="4094"/>
                    <a:pt x="1048" y="4191"/>
                    <a:pt x="1174" y="4191"/>
                  </a:cubicBezTo>
                  <a:cubicBezTo>
                    <a:pt x="1193" y="4191"/>
                    <a:pt x="1212" y="4189"/>
                    <a:pt x="1231" y="4184"/>
                  </a:cubicBezTo>
                  <a:cubicBezTo>
                    <a:pt x="1392" y="4148"/>
                    <a:pt x="1481" y="3988"/>
                    <a:pt x="1445" y="3827"/>
                  </a:cubicBezTo>
                  <a:lnTo>
                    <a:pt x="589" y="223"/>
                  </a:lnTo>
                  <a:cubicBezTo>
                    <a:pt x="559" y="86"/>
                    <a:pt x="437" y="1"/>
                    <a:pt x="3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1"/>
            <p:cNvSpPr/>
            <p:nvPr/>
          </p:nvSpPr>
          <p:spPr>
            <a:xfrm>
              <a:off x="756000" y="2303025"/>
              <a:ext cx="73625" cy="186250"/>
            </a:xfrm>
            <a:custGeom>
              <a:rect b="b" l="l" r="r" t="t"/>
              <a:pathLst>
                <a:path extrusionOk="0" h="7450" w="2945">
                  <a:moveTo>
                    <a:pt x="2638" y="1"/>
                  </a:moveTo>
                  <a:cubicBezTo>
                    <a:pt x="2513" y="1"/>
                    <a:pt x="2385" y="72"/>
                    <a:pt x="2356" y="206"/>
                  </a:cubicBezTo>
                  <a:lnTo>
                    <a:pt x="54" y="7075"/>
                  </a:lnTo>
                  <a:cubicBezTo>
                    <a:pt x="0" y="7218"/>
                    <a:pt x="90" y="7379"/>
                    <a:pt x="232" y="7432"/>
                  </a:cubicBezTo>
                  <a:cubicBezTo>
                    <a:pt x="268" y="7444"/>
                    <a:pt x="303" y="7450"/>
                    <a:pt x="338" y="7450"/>
                  </a:cubicBezTo>
                  <a:cubicBezTo>
                    <a:pt x="459" y="7450"/>
                    <a:pt x="565" y="7379"/>
                    <a:pt x="607" y="7254"/>
                  </a:cubicBezTo>
                  <a:lnTo>
                    <a:pt x="2891" y="384"/>
                  </a:lnTo>
                  <a:cubicBezTo>
                    <a:pt x="2944" y="224"/>
                    <a:pt x="2855" y="63"/>
                    <a:pt x="2712" y="10"/>
                  </a:cubicBezTo>
                  <a:cubicBezTo>
                    <a:pt x="2688" y="4"/>
                    <a:pt x="2663" y="1"/>
                    <a:pt x="26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1"/>
            <p:cNvSpPr/>
            <p:nvPr/>
          </p:nvSpPr>
          <p:spPr>
            <a:xfrm>
              <a:off x="713175" y="2384675"/>
              <a:ext cx="37500" cy="104775"/>
            </a:xfrm>
            <a:custGeom>
              <a:rect b="b" l="l" r="r" t="t"/>
              <a:pathLst>
                <a:path extrusionOk="0" h="4191" w="1500">
                  <a:moveTo>
                    <a:pt x="1180" y="1"/>
                  </a:moveTo>
                  <a:cubicBezTo>
                    <a:pt x="1049" y="1"/>
                    <a:pt x="941" y="86"/>
                    <a:pt x="910" y="223"/>
                  </a:cubicBezTo>
                  <a:lnTo>
                    <a:pt x="54" y="3827"/>
                  </a:lnTo>
                  <a:cubicBezTo>
                    <a:pt x="0" y="3988"/>
                    <a:pt x="107" y="4148"/>
                    <a:pt x="250" y="4184"/>
                  </a:cubicBezTo>
                  <a:cubicBezTo>
                    <a:pt x="271" y="4189"/>
                    <a:pt x="292" y="4191"/>
                    <a:pt x="313" y="4191"/>
                  </a:cubicBezTo>
                  <a:cubicBezTo>
                    <a:pt x="451" y="4191"/>
                    <a:pt x="576" y="4094"/>
                    <a:pt x="607" y="3970"/>
                  </a:cubicBezTo>
                  <a:lnTo>
                    <a:pt x="1464" y="348"/>
                  </a:lnTo>
                  <a:cubicBezTo>
                    <a:pt x="1499" y="205"/>
                    <a:pt x="1410" y="44"/>
                    <a:pt x="1249" y="9"/>
                  </a:cubicBezTo>
                  <a:cubicBezTo>
                    <a:pt x="1226" y="3"/>
                    <a:pt x="1202" y="1"/>
                    <a:pt x="1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1"/>
            <p:cNvSpPr/>
            <p:nvPr/>
          </p:nvSpPr>
          <p:spPr>
            <a:xfrm>
              <a:off x="620825" y="2237500"/>
              <a:ext cx="143225" cy="142500"/>
            </a:xfrm>
            <a:custGeom>
              <a:rect b="b" l="l" r="r" t="t"/>
              <a:pathLst>
                <a:path extrusionOk="0" h="5700" w="5729">
                  <a:moveTo>
                    <a:pt x="2874" y="561"/>
                  </a:moveTo>
                  <a:cubicBezTo>
                    <a:pt x="3837" y="561"/>
                    <a:pt x="4676" y="1167"/>
                    <a:pt x="5015" y="2024"/>
                  </a:cubicBezTo>
                  <a:cubicBezTo>
                    <a:pt x="4319" y="1435"/>
                    <a:pt x="3596" y="1141"/>
                    <a:pt x="2874" y="1141"/>
                  </a:cubicBezTo>
                  <a:cubicBezTo>
                    <a:pt x="2151" y="1141"/>
                    <a:pt x="1428" y="1435"/>
                    <a:pt x="733" y="2024"/>
                  </a:cubicBezTo>
                  <a:cubicBezTo>
                    <a:pt x="1072" y="1167"/>
                    <a:pt x="1910" y="561"/>
                    <a:pt x="2874" y="561"/>
                  </a:cubicBezTo>
                  <a:close/>
                  <a:moveTo>
                    <a:pt x="2874" y="1721"/>
                  </a:moveTo>
                  <a:cubicBezTo>
                    <a:pt x="3605" y="1721"/>
                    <a:pt x="4337" y="2095"/>
                    <a:pt x="5068" y="2845"/>
                  </a:cubicBezTo>
                  <a:cubicBezTo>
                    <a:pt x="4337" y="3603"/>
                    <a:pt x="3605" y="3982"/>
                    <a:pt x="2874" y="3982"/>
                  </a:cubicBezTo>
                  <a:cubicBezTo>
                    <a:pt x="2142" y="3982"/>
                    <a:pt x="1411" y="3603"/>
                    <a:pt x="679" y="2845"/>
                  </a:cubicBezTo>
                  <a:cubicBezTo>
                    <a:pt x="1411" y="2095"/>
                    <a:pt x="2142" y="1721"/>
                    <a:pt x="2874" y="1721"/>
                  </a:cubicBezTo>
                  <a:close/>
                  <a:moveTo>
                    <a:pt x="733" y="3683"/>
                  </a:moveTo>
                  <a:lnTo>
                    <a:pt x="733" y="3683"/>
                  </a:lnTo>
                  <a:cubicBezTo>
                    <a:pt x="1428" y="4272"/>
                    <a:pt x="2151" y="4566"/>
                    <a:pt x="2874" y="4566"/>
                  </a:cubicBezTo>
                  <a:cubicBezTo>
                    <a:pt x="3596" y="4566"/>
                    <a:pt x="4319" y="4272"/>
                    <a:pt x="5015" y="3683"/>
                  </a:cubicBezTo>
                  <a:lnTo>
                    <a:pt x="5015" y="3683"/>
                  </a:lnTo>
                  <a:cubicBezTo>
                    <a:pt x="4676" y="4540"/>
                    <a:pt x="3837" y="5146"/>
                    <a:pt x="2874" y="5146"/>
                  </a:cubicBezTo>
                  <a:cubicBezTo>
                    <a:pt x="1910" y="5146"/>
                    <a:pt x="1072" y="4540"/>
                    <a:pt x="733" y="3683"/>
                  </a:cubicBezTo>
                  <a:close/>
                  <a:moveTo>
                    <a:pt x="2876" y="1"/>
                  </a:moveTo>
                  <a:cubicBezTo>
                    <a:pt x="1481" y="1"/>
                    <a:pt x="81" y="951"/>
                    <a:pt x="1" y="2845"/>
                  </a:cubicBezTo>
                  <a:lnTo>
                    <a:pt x="1" y="2862"/>
                  </a:lnTo>
                  <a:cubicBezTo>
                    <a:pt x="81" y="4754"/>
                    <a:pt x="1477" y="5699"/>
                    <a:pt x="2871" y="5699"/>
                  </a:cubicBezTo>
                  <a:cubicBezTo>
                    <a:pt x="4265" y="5699"/>
                    <a:pt x="5657" y="4754"/>
                    <a:pt x="5728" y="2862"/>
                  </a:cubicBezTo>
                  <a:lnTo>
                    <a:pt x="5728" y="2845"/>
                  </a:lnTo>
                  <a:cubicBezTo>
                    <a:pt x="5657" y="947"/>
                    <a:pt x="4269" y="1"/>
                    <a:pt x="28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1"/>
            <p:cNvSpPr/>
            <p:nvPr/>
          </p:nvSpPr>
          <p:spPr>
            <a:xfrm>
              <a:off x="771600" y="2561075"/>
              <a:ext cx="14300" cy="14200"/>
            </a:xfrm>
            <a:custGeom>
              <a:rect b="b" l="l" r="r" t="t"/>
              <a:pathLst>
                <a:path extrusionOk="0" h="568" w="572">
                  <a:moveTo>
                    <a:pt x="286" y="1"/>
                  </a:moveTo>
                  <a:cubicBezTo>
                    <a:pt x="126" y="1"/>
                    <a:pt x="1" y="125"/>
                    <a:pt x="1" y="286"/>
                  </a:cubicBezTo>
                  <a:cubicBezTo>
                    <a:pt x="1" y="473"/>
                    <a:pt x="139" y="567"/>
                    <a:pt x="280" y="567"/>
                  </a:cubicBezTo>
                  <a:cubicBezTo>
                    <a:pt x="420" y="567"/>
                    <a:pt x="563" y="473"/>
                    <a:pt x="572" y="286"/>
                  </a:cubicBezTo>
                  <a:cubicBezTo>
                    <a:pt x="572" y="125"/>
                    <a:pt x="429"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1"/>
            <p:cNvSpPr/>
            <p:nvPr/>
          </p:nvSpPr>
          <p:spPr>
            <a:xfrm>
              <a:off x="742625" y="2561075"/>
              <a:ext cx="14275" cy="14200"/>
            </a:xfrm>
            <a:custGeom>
              <a:rect b="b" l="l" r="r" t="t"/>
              <a:pathLst>
                <a:path extrusionOk="0" h="568" w="571">
                  <a:moveTo>
                    <a:pt x="286" y="1"/>
                  </a:moveTo>
                  <a:cubicBezTo>
                    <a:pt x="125" y="1"/>
                    <a:pt x="0" y="125"/>
                    <a:pt x="0" y="286"/>
                  </a:cubicBezTo>
                  <a:cubicBezTo>
                    <a:pt x="9" y="473"/>
                    <a:pt x="152" y="567"/>
                    <a:pt x="292" y="567"/>
                  </a:cubicBezTo>
                  <a:cubicBezTo>
                    <a:pt x="433" y="567"/>
                    <a:pt x="571" y="473"/>
                    <a:pt x="571" y="286"/>
                  </a:cubicBezTo>
                  <a:cubicBezTo>
                    <a:pt x="571" y="125"/>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1"/>
            <p:cNvSpPr/>
            <p:nvPr/>
          </p:nvSpPr>
          <p:spPr>
            <a:xfrm>
              <a:off x="664100" y="2287200"/>
              <a:ext cx="50000" cy="43275"/>
            </a:xfrm>
            <a:custGeom>
              <a:rect b="b" l="l" r="r" t="t"/>
              <a:pathLst>
                <a:path extrusionOk="0" h="1731" w="2000">
                  <a:moveTo>
                    <a:pt x="1143" y="0"/>
                  </a:moveTo>
                  <a:cubicBezTo>
                    <a:pt x="1" y="54"/>
                    <a:pt x="1" y="1677"/>
                    <a:pt x="1143" y="1731"/>
                  </a:cubicBezTo>
                  <a:cubicBezTo>
                    <a:pt x="1624" y="1731"/>
                    <a:pt x="1999" y="1338"/>
                    <a:pt x="1999" y="857"/>
                  </a:cubicBezTo>
                  <a:cubicBezTo>
                    <a:pt x="1999" y="393"/>
                    <a:pt x="1624" y="0"/>
                    <a:pt x="1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3" name="Shape 3203"/>
        <p:cNvGrpSpPr/>
        <p:nvPr/>
      </p:nvGrpSpPr>
      <p:grpSpPr>
        <a:xfrm>
          <a:off x="0" y="0"/>
          <a:ext cx="0" cy="0"/>
          <a:chOff x="0" y="0"/>
          <a:chExt cx="0" cy="0"/>
        </a:xfrm>
      </p:grpSpPr>
      <p:sp>
        <p:nvSpPr>
          <p:cNvPr id="3204" name="Google Shape;3204;p62"/>
          <p:cNvSpPr txBox="1"/>
          <p:nvPr>
            <p:ph idx="4294967295" type="body"/>
          </p:nvPr>
        </p:nvSpPr>
        <p:spPr>
          <a:xfrm>
            <a:off x="720000" y="1315575"/>
            <a:ext cx="7704000" cy="616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Here’s an assortment of alternative resources whose style fits the one of this template:</a:t>
            </a:r>
            <a:endParaRPr sz="1400"/>
          </a:p>
        </p:txBody>
      </p:sp>
      <p:sp>
        <p:nvSpPr>
          <p:cNvPr id="3205" name="Google Shape;3205;p62"/>
          <p:cNvSpPr txBox="1"/>
          <p:nvPr>
            <p:ph type="title"/>
          </p:nvPr>
        </p:nvSpPr>
        <p:spPr>
          <a:xfrm>
            <a:off x="7131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3206" name="Google Shape;3206;p62"/>
          <p:cNvSpPr txBox="1"/>
          <p:nvPr/>
        </p:nvSpPr>
        <p:spPr>
          <a:xfrm>
            <a:off x="720000" y="2325150"/>
            <a:ext cx="2805000" cy="160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rgbClr val="725FF5"/>
                </a:solidFill>
                <a:latin typeface="Zen Dots"/>
                <a:ea typeface="Zen Dots"/>
                <a:cs typeface="Zen Dots"/>
                <a:sym typeface="Zen Dots"/>
              </a:rPr>
              <a:t>Vectors</a:t>
            </a:r>
            <a:endParaRPr sz="2200">
              <a:solidFill>
                <a:srgbClr val="725FF5"/>
              </a:solidFill>
              <a:latin typeface="Zen Dots"/>
              <a:ea typeface="Zen Dots"/>
              <a:cs typeface="Zen Dots"/>
              <a:sym typeface="Zen Dots"/>
            </a:endParaRPr>
          </a:p>
          <a:p>
            <a:pPr indent="-317500" lvl="0" marL="457200" rtl="0" algn="l">
              <a:spcBef>
                <a:spcPts val="0"/>
              </a:spcBef>
              <a:spcAft>
                <a:spcPts val="0"/>
              </a:spcAft>
              <a:buClr>
                <a:srgbClr val="FFFFFF"/>
              </a:buClr>
              <a:buSzPts val="1400"/>
              <a:buFont typeface="Catamaran"/>
              <a:buChar char="●"/>
            </a:pPr>
            <a:r>
              <a:rPr lang="en">
                <a:solidFill>
                  <a:srgbClr val="FFFFFF"/>
                </a:solidFill>
                <a:uFill>
                  <a:noFill/>
                </a:uFill>
                <a:latin typeface="Catamaran"/>
                <a:ea typeface="Catamaran"/>
                <a:cs typeface="Catamaran"/>
                <a:sym typeface="Catamaran"/>
                <a:hlinkClick r:id="rId3">
                  <a:extLst>
                    <a:ext uri="{A12FA001-AC4F-418D-AE19-62706E023703}">
                      <ahyp:hlinkClr val="tx"/>
                    </a:ext>
                  </a:extLst>
                </a:hlinkClick>
              </a:rPr>
              <a:t>Hand drawn metaverse dynamic facebook</a:t>
            </a:r>
            <a:endParaRPr>
              <a:solidFill>
                <a:srgbClr val="FFFFFF"/>
              </a:solidFill>
              <a:latin typeface="Catamaran"/>
              <a:ea typeface="Catamaran"/>
              <a:cs typeface="Catamaran"/>
              <a:sym typeface="Catamaran"/>
            </a:endParaRPr>
          </a:p>
          <a:p>
            <a:pPr indent="-317500" lvl="0" marL="457200" rtl="0" algn="l">
              <a:spcBef>
                <a:spcPts val="0"/>
              </a:spcBef>
              <a:spcAft>
                <a:spcPts val="0"/>
              </a:spcAft>
              <a:buClr>
                <a:srgbClr val="FFFFFF"/>
              </a:buClr>
              <a:buSzPts val="1400"/>
              <a:buFont typeface="Catamaran"/>
              <a:buChar char="●"/>
            </a:pPr>
            <a:r>
              <a:rPr lang="en">
                <a:solidFill>
                  <a:srgbClr val="FFFFFF"/>
                </a:solidFill>
                <a:uFill>
                  <a:noFill/>
                </a:uFill>
                <a:latin typeface="Catamaran"/>
                <a:ea typeface="Catamaran"/>
                <a:cs typeface="Catamaran"/>
                <a:sym typeface="Catamaran"/>
                <a:hlinkClick r:id="rId4">
                  <a:extLst>
                    <a:ext uri="{A12FA001-AC4F-418D-AE19-62706E023703}">
                      <ahyp:hlinkClr val="tx"/>
                    </a:ext>
                  </a:extLst>
                </a:hlinkClick>
              </a:rPr>
              <a:t>Free vector flat design metaverse twitter header</a:t>
            </a:r>
            <a:endParaRPr>
              <a:solidFill>
                <a:srgbClr val="FFFFFF"/>
              </a:solidFill>
              <a:latin typeface="Catamaran"/>
              <a:ea typeface="Catamaran"/>
              <a:cs typeface="Catamaran"/>
              <a:sym typeface="Catamaran"/>
            </a:endParaRPr>
          </a:p>
        </p:txBody>
      </p:sp>
      <p:grpSp>
        <p:nvGrpSpPr>
          <p:cNvPr id="3207" name="Google Shape;3207;p62"/>
          <p:cNvGrpSpPr/>
          <p:nvPr/>
        </p:nvGrpSpPr>
        <p:grpSpPr>
          <a:xfrm>
            <a:off x="6362682" y="2259697"/>
            <a:ext cx="2061214" cy="2226886"/>
            <a:chOff x="6362682" y="2259697"/>
            <a:chExt cx="2061214" cy="2226886"/>
          </a:xfrm>
        </p:grpSpPr>
        <p:sp>
          <p:nvSpPr>
            <p:cNvPr id="3208" name="Google Shape;3208;p62"/>
            <p:cNvSpPr/>
            <p:nvPr/>
          </p:nvSpPr>
          <p:spPr>
            <a:xfrm>
              <a:off x="7842804" y="3500369"/>
              <a:ext cx="244404" cy="195689"/>
            </a:xfrm>
            <a:custGeom>
              <a:rect b="b" l="l" r="r" t="t"/>
              <a:pathLst>
                <a:path extrusionOk="0" h="4029" w="5032">
                  <a:moveTo>
                    <a:pt x="2106" y="1"/>
                  </a:moveTo>
                  <a:cubicBezTo>
                    <a:pt x="2106" y="1"/>
                    <a:pt x="0" y="1464"/>
                    <a:pt x="0" y="3257"/>
                  </a:cubicBezTo>
                  <a:cubicBezTo>
                    <a:pt x="0" y="3798"/>
                    <a:pt x="335" y="4029"/>
                    <a:pt x="839" y="4029"/>
                  </a:cubicBezTo>
                  <a:cubicBezTo>
                    <a:pt x="2007" y="4029"/>
                    <a:pt x="4085" y="2792"/>
                    <a:pt x="5032" y="1303"/>
                  </a:cubicBezTo>
                  <a:lnTo>
                    <a:pt x="5032" y="1303"/>
                  </a:lnTo>
                  <a:cubicBezTo>
                    <a:pt x="5032" y="1303"/>
                    <a:pt x="4781" y="1485"/>
                    <a:pt x="4351" y="1485"/>
                  </a:cubicBezTo>
                  <a:cubicBezTo>
                    <a:pt x="3826" y="1485"/>
                    <a:pt x="3033" y="1213"/>
                    <a:pt x="2106"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2"/>
            <p:cNvSpPr/>
            <p:nvPr/>
          </p:nvSpPr>
          <p:spPr>
            <a:xfrm>
              <a:off x="6675084" y="3492598"/>
              <a:ext cx="243967" cy="195689"/>
            </a:xfrm>
            <a:custGeom>
              <a:rect b="b" l="l" r="r" t="t"/>
              <a:pathLst>
                <a:path extrusionOk="0" h="4029" w="5023">
                  <a:moveTo>
                    <a:pt x="2926" y="0"/>
                  </a:moveTo>
                  <a:cubicBezTo>
                    <a:pt x="2097" y="1071"/>
                    <a:pt x="1383" y="1401"/>
                    <a:pt x="874" y="1472"/>
                  </a:cubicBezTo>
                  <a:cubicBezTo>
                    <a:pt x="809" y="1479"/>
                    <a:pt x="747" y="1483"/>
                    <a:pt x="688" y="1483"/>
                  </a:cubicBezTo>
                  <a:cubicBezTo>
                    <a:pt x="250" y="1483"/>
                    <a:pt x="0" y="1303"/>
                    <a:pt x="0" y="1303"/>
                  </a:cubicBezTo>
                  <a:lnTo>
                    <a:pt x="0" y="1303"/>
                  </a:lnTo>
                  <a:cubicBezTo>
                    <a:pt x="943" y="2791"/>
                    <a:pt x="3018" y="4028"/>
                    <a:pt x="4184" y="4028"/>
                  </a:cubicBezTo>
                  <a:cubicBezTo>
                    <a:pt x="4674" y="4028"/>
                    <a:pt x="5004" y="3810"/>
                    <a:pt x="5023" y="3301"/>
                  </a:cubicBezTo>
                  <a:cubicBezTo>
                    <a:pt x="5023" y="3283"/>
                    <a:pt x="5023" y="3274"/>
                    <a:pt x="5023" y="3256"/>
                  </a:cubicBezTo>
                  <a:cubicBezTo>
                    <a:pt x="5023" y="1463"/>
                    <a:pt x="2926" y="0"/>
                    <a:pt x="2926" y="0"/>
                  </a:cubicBezTo>
                  <a:close/>
                </a:path>
              </a:pathLst>
            </a:custGeom>
            <a:solidFill>
              <a:srgbClr val="E76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2"/>
            <p:cNvSpPr/>
            <p:nvPr/>
          </p:nvSpPr>
          <p:spPr>
            <a:xfrm>
              <a:off x="7706760" y="4187440"/>
              <a:ext cx="113120" cy="211182"/>
            </a:xfrm>
            <a:custGeom>
              <a:rect b="b" l="l" r="r" t="t"/>
              <a:pathLst>
                <a:path extrusionOk="0" h="4348" w="2329">
                  <a:moveTo>
                    <a:pt x="761" y="0"/>
                  </a:moveTo>
                  <a:cubicBezTo>
                    <a:pt x="547" y="0"/>
                    <a:pt x="292" y="44"/>
                    <a:pt x="0" y="137"/>
                  </a:cubicBezTo>
                  <a:lnTo>
                    <a:pt x="571" y="4348"/>
                  </a:lnTo>
                  <a:cubicBezTo>
                    <a:pt x="571" y="4348"/>
                    <a:pt x="1900" y="4134"/>
                    <a:pt x="2115" y="3848"/>
                  </a:cubicBezTo>
                  <a:cubicBezTo>
                    <a:pt x="2329" y="3554"/>
                    <a:pt x="1615" y="967"/>
                    <a:pt x="1526" y="503"/>
                  </a:cubicBezTo>
                  <a:cubicBezTo>
                    <a:pt x="1466" y="185"/>
                    <a:pt x="1200" y="0"/>
                    <a:pt x="7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2"/>
            <p:cNvSpPr/>
            <p:nvPr/>
          </p:nvSpPr>
          <p:spPr>
            <a:xfrm>
              <a:off x="6932020" y="3025937"/>
              <a:ext cx="884848" cy="350578"/>
            </a:xfrm>
            <a:custGeom>
              <a:rect b="b" l="l" r="r" t="t"/>
              <a:pathLst>
                <a:path extrusionOk="0" h="7218" w="18218">
                  <a:moveTo>
                    <a:pt x="4815" y="0"/>
                  </a:moveTo>
                  <a:cubicBezTo>
                    <a:pt x="3500" y="0"/>
                    <a:pt x="2235" y="220"/>
                    <a:pt x="1579" y="990"/>
                  </a:cubicBezTo>
                  <a:cubicBezTo>
                    <a:pt x="0" y="2855"/>
                    <a:pt x="6406" y="7217"/>
                    <a:pt x="9109" y="7217"/>
                  </a:cubicBezTo>
                  <a:cubicBezTo>
                    <a:pt x="11803" y="7217"/>
                    <a:pt x="18217" y="2855"/>
                    <a:pt x="16629" y="990"/>
                  </a:cubicBezTo>
                  <a:cubicBezTo>
                    <a:pt x="15974" y="220"/>
                    <a:pt x="14709" y="0"/>
                    <a:pt x="13394" y="0"/>
                  </a:cubicBezTo>
                  <a:cubicBezTo>
                    <a:pt x="11648" y="0"/>
                    <a:pt x="9814" y="388"/>
                    <a:pt x="9205" y="388"/>
                  </a:cubicBezTo>
                  <a:cubicBezTo>
                    <a:pt x="9168" y="388"/>
                    <a:pt x="9136" y="387"/>
                    <a:pt x="9109" y="384"/>
                  </a:cubicBezTo>
                  <a:cubicBezTo>
                    <a:pt x="9081" y="387"/>
                    <a:pt x="9049" y="388"/>
                    <a:pt x="9012" y="388"/>
                  </a:cubicBezTo>
                  <a:cubicBezTo>
                    <a:pt x="8398" y="388"/>
                    <a:pt x="6562" y="0"/>
                    <a:pt x="4815" y="0"/>
                  </a:cubicBezTo>
                  <a:close/>
                </a:path>
              </a:pathLst>
            </a:custGeom>
            <a:gradFill>
              <a:gsLst>
                <a:gs pos="0">
                  <a:schemeClr val="accent5"/>
                </a:gs>
                <a:gs pos="25000">
                  <a:schemeClr val="lt2"/>
                </a:gs>
                <a:gs pos="50000">
                  <a:schemeClr val="dk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2"/>
            <p:cNvSpPr/>
            <p:nvPr/>
          </p:nvSpPr>
          <p:spPr>
            <a:xfrm>
              <a:off x="7330197" y="2738646"/>
              <a:ext cx="524362" cy="326682"/>
            </a:xfrm>
            <a:custGeom>
              <a:rect b="b" l="l" r="r" t="t"/>
              <a:pathLst>
                <a:path extrusionOk="0" h="6726" w="10796">
                  <a:moveTo>
                    <a:pt x="6085" y="1"/>
                  </a:moveTo>
                  <a:cubicBezTo>
                    <a:pt x="6085" y="1"/>
                    <a:pt x="1" y="5380"/>
                    <a:pt x="3569" y="6459"/>
                  </a:cubicBezTo>
                  <a:cubicBezTo>
                    <a:pt x="4191" y="6648"/>
                    <a:pt x="4784" y="6726"/>
                    <a:pt x="5341" y="6726"/>
                  </a:cubicBezTo>
                  <a:cubicBezTo>
                    <a:pt x="7970" y="6726"/>
                    <a:pt x="9769" y="4987"/>
                    <a:pt x="9769" y="4987"/>
                  </a:cubicBezTo>
                  <a:cubicBezTo>
                    <a:pt x="7780" y="4666"/>
                    <a:pt x="7762" y="3061"/>
                    <a:pt x="7762" y="3060"/>
                  </a:cubicBezTo>
                  <a:lnTo>
                    <a:pt x="7762" y="3060"/>
                  </a:lnTo>
                  <a:cubicBezTo>
                    <a:pt x="8140" y="3134"/>
                    <a:pt x="8470" y="3166"/>
                    <a:pt x="8760" y="3166"/>
                  </a:cubicBezTo>
                  <a:cubicBezTo>
                    <a:pt x="10714" y="3166"/>
                    <a:pt x="10795" y="1705"/>
                    <a:pt x="10795" y="1704"/>
                  </a:cubicBezTo>
                  <a:lnTo>
                    <a:pt x="10795" y="1704"/>
                  </a:lnTo>
                  <a:cubicBezTo>
                    <a:pt x="10795" y="1705"/>
                    <a:pt x="10606" y="2505"/>
                    <a:pt x="9545" y="2505"/>
                  </a:cubicBezTo>
                  <a:cubicBezTo>
                    <a:pt x="9364" y="2505"/>
                    <a:pt x="9157" y="2482"/>
                    <a:pt x="8922" y="2427"/>
                  </a:cubicBezTo>
                  <a:cubicBezTo>
                    <a:pt x="7307" y="2052"/>
                    <a:pt x="6085" y="1"/>
                    <a:pt x="60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2"/>
            <p:cNvSpPr/>
            <p:nvPr/>
          </p:nvSpPr>
          <p:spPr>
            <a:xfrm>
              <a:off x="6913369" y="2738646"/>
              <a:ext cx="524362" cy="326682"/>
            </a:xfrm>
            <a:custGeom>
              <a:rect b="b" l="l" r="r" t="t"/>
              <a:pathLst>
                <a:path extrusionOk="0" h="6726" w="10796">
                  <a:moveTo>
                    <a:pt x="4711" y="1"/>
                  </a:moveTo>
                  <a:cubicBezTo>
                    <a:pt x="4711" y="1"/>
                    <a:pt x="3489" y="2052"/>
                    <a:pt x="1874" y="2427"/>
                  </a:cubicBezTo>
                  <a:cubicBezTo>
                    <a:pt x="1639" y="2482"/>
                    <a:pt x="1432" y="2505"/>
                    <a:pt x="1251" y="2505"/>
                  </a:cubicBezTo>
                  <a:cubicBezTo>
                    <a:pt x="190" y="2505"/>
                    <a:pt x="1" y="1705"/>
                    <a:pt x="1" y="1704"/>
                  </a:cubicBezTo>
                  <a:lnTo>
                    <a:pt x="1" y="1704"/>
                  </a:lnTo>
                  <a:cubicBezTo>
                    <a:pt x="1" y="1705"/>
                    <a:pt x="82" y="3166"/>
                    <a:pt x="2042" y="3166"/>
                  </a:cubicBezTo>
                  <a:cubicBezTo>
                    <a:pt x="2333" y="3166"/>
                    <a:pt x="2664" y="3134"/>
                    <a:pt x="3043" y="3060"/>
                  </a:cubicBezTo>
                  <a:lnTo>
                    <a:pt x="3043" y="3060"/>
                  </a:lnTo>
                  <a:cubicBezTo>
                    <a:pt x="3043" y="3061"/>
                    <a:pt x="3025" y="4666"/>
                    <a:pt x="1036" y="4987"/>
                  </a:cubicBezTo>
                  <a:cubicBezTo>
                    <a:pt x="1036" y="4987"/>
                    <a:pt x="2829" y="6726"/>
                    <a:pt x="5461" y="6726"/>
                  </a:cubicBezTo>
                  <a:cubicBezTo>
                    <a:pt x="6018" y="6726"/>
                    <a:pt x="6613" y="6648"/>
                    <a:pt x="7236" y="6459"/>
                  </a:cubicBezTo>
                  <a:cubicBezTo>
                    <a:pt x="10795" y="5380"/>
                    <a:pt x="4711" y="1"/>
                    <a:pt x="47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2"/>
            <p:cNvSpPr/>
            <p:nvPr/>
          </p:nvSpPr>
          <p:spPr>
            <a:xfrm>
              <a:off x="7018232" y="2259697"/>
              <a:ext cx="616208" cy="374232"/>
            </a:xfrm>
            <a:custGeom>
              <a:rect b="b" l="l" r="r" t="t"/>
              <a:pathLst>
                <a:path extrusionOk="0" h="7705" w="12687">
                  <a:moveTo>
                    <a:pt x="7237" y="0"/>
                  </a:moveTo>
                  <a:cubicBezTo>
                    <a:pt x="7026" y="0"/>
                    <a:pt x="6797" y="32"/>
                    <a:pt x="6549" y="102"/>
                  </a:cubicBezTo>
                  <a:cubicBezTo>
                    <a:pt x="4756" y="610"/>
                    <a:pt x="5211" y="1565"/>
                    <a:pt x="4916" y="1842"/>
                  </a:cubicBezTo>
                  <a:cubicBezTo>
                    <a:pt x="4631" y="2109"/>
                    <a:pt x="1" y="4545"/>
                    <a:pt x="1722" y="6784"/>
                  </a:cubicBezTo>
                  <a:cubicBezTo>
                    <a:pt x="2245" y="7466"/>
                    <a:pt x="3455" y="7704"/>
                    <a:pt x="4888" y="7704"/>
                  </a:cubicBezTo>
                  <a:cubicBezTo>
                    <a:pt x="8172" y="7704"/>
                    <a:pt x="12624" y="6454"/>
                    <a:pt x="12624" y="6454"/>
                  </a:cubicBezTo>
                  <a:cubicBezTo>
                    <a:pt x="12624" y="6454"/>
                    <a:pt x="12686" y="4536"/>
                    <a:pt x="11982" y="3902"/>
                  </a:cubicBezTo>
                  <a:cubicBezTo>
                    <a:pt x="11277" y="3278"/>
                    <a:pt x="9582" y="2555"/>
                    <a:pt x="9359" y="1842"/>
                  </a:cubicBezTo>
                  <a:cubicBezTo>
                    <a:pt x="9167" y="1219"/>
                    <a:pt x="8551" y="0"/>
                    <a:pt x="72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2"/>
            <p:cNvSpPr/>
            <p:nvPr/>
          </p:nvSpPr>
          <p:spPr>
            <a:xfrm>
              <a:off x="7062867" y="2481711"/>
              <a:ext cx="633547" cy="214971"/>
            </a:xfrm>
            <a:custGeom>
              <a:rect b="b" l="l" r="r" t="t"/>
              <a:pathLst>
                <a:path extrusionOk="0" h="4426" w="13044">
                  <a:moveTo>
                    <a:pt x="6415" y="0"/>
                  </a:moveTo>
                  <a:cubicBezTo>
                    <a:pt x="4120" y="0"/>
                    <a:pt x="1687" y="565"/>
                    <a:pt x="1" y="2329"/>
                  </a:cubicBezTo>
                  <a:cubicBezTo>
                    <a:pt x="1" y="2329"/>
                    <a:pt x="803" y="3827"/>
                    <a:pt x="1374" y="4425"/>
                  </a:cubicBezTo>
                  <a:cubicBezTo>
                    <a:pt x="1374" y="4425"/>
                    <a:pt x="3778" y="3451"/>
                    <a:pt x="7485" y="3451"/>
                  </a:cubicBezTo>
                  <a:cubicBezTo>
                    <a:pt x="8894" y="3451"/>
                    <a:pt x="10490" y="3591"/>
                    <a:pt x="12213" y="3979"/>
                  </a:cubicBezTo>
                  <a:cubicBezTo>
                    <a:pt x="12213" y="3979"/>
                    <a:pt x="13043" y="2391"/>
                    <a:pt x="12820" y="1615"/>
                  </a:cubicBezTo>
                  <a:cubicBezTo>
                    <a:pt x="12689" y="1153"/>
                    <a:pt x="9693" y="0"/>
                    <a:pt x="64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2"/>
            <p:cNvSpPr/>
            <p:nvPr/>
          </p:nvSpPr>
          <p:spPr>
            <a:xfrm>
              <a:off x="7102306" y="3223909"/>
              <a:ext cx="588911" cy="891842"/>
            </a:xfrm>
            <a:custGeom>
              <a:rect b="b" l="l" r="r" t="t"/>
              <a:pathLst>
                <a:path extrusionOk="0" h="18362" w="12125">
                  <a:moveTo>
                    <a:pt x="5716" y="1"/>
                  </a:moveTo>
                  <a:cubicBezTo>
                    <a:pt x="3592" y="1"/>
                    <a:pt x="1678" y="857"/>
                    <a:pt x="1678" y="857"/>
                  </a:cubicBezTo>
                  <a:lnTo>
                    <a:pt x="1490" y="13311"/>
                  </a:lnTo>
                  <a:lnTo>
                    <a:pt x="0" y="15479"/>
                  </a:lnTo>
                  <a:lnTo>
                    <a:pt x="678" y="17227"/>
                  </a:lnTo>
                  <a:cubicBezTo>
                    <a:pt x="3016" y="18077"/>
                    <a:pt x="4843" y="18362"/>
                    <a:pt x="6243" y="18362"/>
                  </a:cubicBezTo>
                  <a:cubicBezTo>
                    <a:pt x="9092" y="18362"/>
                    <a:pt x="10170" y="17183"/>
                    <a:pt x="10170" y="17183"/>
                  </a:cubicBezTo>
                  <a:lnTo>
                    <a:pt x="8877" y="15729"/>
                  </a:lnTo>
                  <a:lnTo>
                    <a:pt x="12124" y="8378"/>
                  </a:lnTo>
                  <a:lnTo>
                    <a:pt x="9510" y="1080"/>
                  </a:lnTo>
                  <a:cubicBezTo>
                    <a:pt x="9510" y="1080"/>
                    <a:pt x="7610" y="28"/>
                    <a:pt x="5781" y="1"/>
                  </a:cubicBezTo>
                  <a:cubicBezTo>
                    <a:pt x="5760" y="1"/>
                    <a:pt x="5738" y="1"/>
                    <a:pt x="5716" y="1"/>
                  </a:cubicBezTo>
                  <a:close/>
                </a:path>
              </a:pathLst>
            </a:custGeom>
            <a:gradFill>
              <a:gsLst>
                <a:gs pos="0">
                  <a:schemeClr val="accent4"/>
                </a:gs>
                <a:gs pos="50000">
                  <a:schemeClr val="dk2"/>
                </a:gs>
                <a:gs pos="74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2"/>
            <p:cNvSpPr/>
            <p:nvPr/>
          </p:nvSpPr>
          <p:spPr>
            <a:xfrm>
              <a:off x="7153839" y="3829917"/>
              <a:ext cx="470643" cy="110302"/>
            </a:xfrm>
            <a:custGeom>
              <a:rect b="b" l="l" r="r" t="t"/>
              <a:pathLst>
                <a:path extrusionOk="0" h="2271" w="9690">
                  <a:moveTo>
                    <a:pt x="5197" y="0"/>
                  </a:moveTo>
                  <a:cubicBezTo>
                    <a:pt x="2416" y="0"/>
                    <a:pt x="1" y="584"/>
                    <a:pt x="1" y="584"/>
                  </a:cubicBezTo>
                  <a:lnTo>
                    <a:pt x="162" y="1905"/>
                  </a:lnTo>
                  <a:lnTo>
                    <a:pt x="8503" y="2270"/>
                  </a:lnTo>
                  <a:lnTo>
                    <a:pt x="9689" y="691"/>
                  </a:lnTo>
                  <a:cubicBezTo>
                    <a:pt x="8299" y="170"/>
                    <a:pt x="6695" y="0"/>
                    <a:pt x="51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2"/>
            <p:cNvSpPr/>
            <p:nvPr/>
          </p:nvSpPr>
          <p:spPr>
            <a:xfrm>
              <a:off x="7195463" y="3318815"/>
              <a:ext cx="380449" cy="248387"/>
            </a:xfrm>
            <a:custGeom>
              <a:rect b="b" l="l" r="r" t="t"/>
              <a:pathLst>
                <a:path extrusionOk="0" h="5114" w="7833">
                  <a:moveTo>
                    <a:pt x="72" y="1"/>
                  </a:moveTo>
                  <a:lnTo>
                    <a:pt x="0" y="2543"/>
                  </a:lnTo>
                  <a:cubicBezTo>
                    <a:pt x="891" y="3205"/>
                    <a:pt x="3474" y="5113"/>
                    <a:pt x="3748" y="5113"/>
                  </a:cubicBezTo>
                  <a:cubicBezTo>
                    <a:pt x="3751" y="5113"/>
                    <a:pt x="3754" y="5113"/>
                    <a:pt x="3756" y="5112"/>
                  </a:cubicBezTo>
                  <a:cubicBezTo>
                    <a:pt x="3926" y="5077"/>
                    <a:pt x="6209" y="3819"/>
                    <a:pt x="7824" y="2927"/>
                  </a:cubicBezTo>
                  <a:cubicBezTo>
                    <a:pt x="7833" y="1470"/>
                    <a:pt x="7790" y="428"/>
                    <a:pt x="7653" y="428"/>
                  </a:cubicBezTo>
                  <a:cubicBezTo>
                    <a:pt x="7650" y="428"/>
                    <a:pt x="7648" y="428"/>
                    <a:pt x="7646" y="429"/>
                  </a:cubicBezTo>
                  <a:cubicBezTo>
                    <a:pt x="7179" y="548"/>
                    <a:pt x="4303" y="2631"/>
                    <a:pt x="3835" y="2631"/>
                  </a:cubicBezTo>
                  <a:cubicBezTo>
                    <a:pt x="3811" y="2631"/>
                    <a:pt x="3794" y="2626"/>
                    <a:pt x="3783" y="2615"/>
                  </a:cubicBezTo>
                  <a:cubicBezTo>
                    <a:pt x="3560" y="2374"/>
                    <a:pt x="72" y="1"/>
                    <a:pt x="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2"/>
            <p:cNvSpPr/>
            <p:nvPr/>
          </p:nvSpPr>
          <p:spPr>
            <a:xfrm>
              <a:off x="6904578" y="4245190"/>
              <a:ext cx="105931" cy="56147"/>
            </a:xfrm>
            <a:custGeom>
              <a:rect b="b" l="l" r="r" t="t"/>
              <a:pathLst>
                <a:path extrusionOk="0" h="1156" w="2181">
                  <a:moveTo>
                    <a:pt x="2180" y="1"/>
                  </a:moveTo>
                  <a:cubicBezTo>
                    <a:pt x="2180" y="1"/>
                    <a:pt x="119" y="447"/>
                    <a:pt x="30" y="938"/>
                  </a:cubicBezTo>
                  <a:cubicBezTo>
                    <a:pt x="0" y="1101"/>
                    <a:pt x="193" y="1156"/>
                    <a:pt x="462" y="1156"/>
                  </a:cubicBezTo>
                  <a:cubicBezTo>
                    <a:pt x="1002" y="1156"/>
                    <a:pt x="1850" y="938"/>
                    <a:pt x="1850" y="938"/>
                  </a:cubicBezTo>
                  <a:lnTo>
                    <a:pt x="218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2"/>
            <p:cNvSpPr/>
            <p:nvPr/>
          </p:nvSpPr>
          <p:spPr>
            <a:xfrm>
              <a:off x="7304649" y="3032009"/>
              <a:ext cx="153433" cy="97529"/>
            </a:xfrm>
            <a:custGeom>
              <a:rect b="b" l="l" r="r" t="t"/>
              <a:pathLst>
                <a:path extrusionOk="0" h="2008" w="3159">
                  <a:moveTo>
                    <a:pt x="3159" y="0"/>
                  </a:moveTo>
                  <a:lnTo>
                    <a:pt x="1" y="294"/>
                  </a:lnTo>
                  <a:cubicBezTo>
                    <a:pt x="1" y="294"/>
                    <a:pt x="536" y="2007"/>
                    <a:pt x="1517" y="2007"/>
                  </a:cubicBezTo>
                  <a:cubicBezTo>
                    <a:pt x="2489" y="2007"/>
                    <a:pt x="3159" y="0"/>
                    <a:pt x="3159" y="0"/>
                  </a:cubicBezTo>
                  <a:close/>
                </a:path>
              </a:pathLst>
            </a:custGeom>
            <a:solidFill>
              <a:srgbClr val="B84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2"/>
            <p:cNvSpPr/>
            <p:nvPr/>
          </p:nvSpPr>
          <p:spPr>
            <a:xfrm>
              <a:off x="7304649" y="3048862"/>
              <a:ext cx="149547" cy="130459"/>
            </a:xfrm>
            <a:custGeom>
              <a:rect b="b" l="l" r="r" t="t"/>
              <a:pathLst>
                <a:path extrusionOk="0" h="2686" w="3079">
                  <a:moveTo>
                    <a:pt x="1" y="1"/>
                  </a:moveTo>
                  <a:lnTo>
                    <a:pt x="179" y="2329"/>
                  </a:lnTo>
                  <a:cubicBezTo>
                    <a:pt x="446" y="2497"/>
                    <a:pt x="881" y="2686"/>
                    <a:pt x="1462" y="2686"/>
                  </a:cubicBezTo>
                  <a:cubicBezTo>
                    <a:pt x="1871" y="2686"/>
                    <a:pt x="2354" y="2591"/>
                    <a:pt x="2900" y="2329"/>
                  </a:cubicBezTo>
                  <a:lnTo>
                    <a:pt x="3078" y="1"/>
                  </a:lnTo>
                  <a:lnTo>
                    <a:pt x="1535" y="866"/>
                  </a:lnTo>
                  <a:lnTo>
                    <a:pt x="1" y="1"/>
                  </a:lnTo>
                  <a:close/>
                </a:path>
              </a:pathLst>
            </a:custGeom>
            <a:solidFill>
              <a:srgbClr val="E76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2"/>
            <p:cNvSpPr/>
            <p:nvPr/>
          </p:nvSpPr>
          <p:spPr>
            <a:xfrm>
              <a:off x="7313294" y="3161982"/>
              <a:ext cx="132208" cy="98403"/>
            </a:xfrm>
            <a:custGeom>
              <a:rect b="b" l="l" r="r" t="t"/>
              <a:pathLst>
                <a:path extrusionOk="0" h="2026" w="2722">
                  <a:moveTo>
                    <a:pt x="2722" y="0"/>
                  </a:moveTo>
                  <a:cubicBezTo>
                    <a:pt x="2176" y="262"/>
                    <a:pt x="1693" y="357"/>
                    <a:pt x="1284" y="357"/>
                  </a:cubicBezTo>
                  <a:cubicBezTo>
                    <a:pt x="703" y="357"/>
                    <a:pt x="268" y="168"/>
                    <a:pt x="1" y="0"/>
                  </a:cubicBezTo>
                  <a:lnTo>
                    <a:pt x="1" y="0"/>
                  </a:lnTo>
                  <a:lnTo>
                    <a:pt x="144" y="1838"/>
                  </a:lnTo>
                  <a:cubicBezTo>
                    <a:pt x="144" y="1838"/>
                    <a:pt x="706" y="2016"/>
                    <a:pt x="1330" y="2025"/>
                  </a:cubicBezTo>
                  <a:lnTo>
                    <a:pt x="1393" y="2025"/>
                  </a:lnTo>
                  <a:cubicBezTo>
                    <a:pt x="2008" y="2016"/>
                    <a:pt x="2579" y="1838"/>
                    <a:pt x="2579" y="1838"/>
                  </a:cubicBezTo>
                  <a:lnTo>
                    <a:pt x="2722" y="0"/>
                  </a:lnTo>
                  <a:close/>
                </a:path>
              </a:pathLst>
            </a:custGeom>
            <a:gradFill>
              <a:gsLst>
                <a:gs pos="0">
                  <a:schemeClr val="accent4"/>
                </a:gs>
                <a:gs pos="50000">
                  <a:schemeClr val="dk2"/>
                </a:gs>
                <a:gs pos="74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2"/>
            <p:cNvSpPr/>
            <p:nvPr/>
          </p:nvSpPr>
          <p:spPr>
            <a:xfrm>
              <a:off x="7035134" y="2765699"/>
              <a:ext cx="175969" cy="176212"/>
            </a:xfrm>
            <a:custGeom>
              <a:rect b="b" l="l" r="r" t="t"/>
              <a:pathLst>
                <a:path extrusionOk="0" h="3628" w="3623">
                  <a:moveTo>
                    <a:pt x="1658" y="1"/>
                  </a:moveTo>
                  <a:cubicBezTo>
                    <a:pt x="1383" y="1"/>
                    <a:pt x="1086" y="116"/>
                    <a:pt x="812" y="461"/>
                  </a:cubicBezTo>
                  <a:cubicBezTo>
                    <a:pt x="1" y="1495"/>
                    <a:pt x="411" y="3387"/>
                    <a:pt x="3034" y="3627"/>
                  </a:cubicBezTo>
                  <a:cubicBezTo>
                    <a:pt x="3034" y="3627"/>
                    <a:pt x="3623" y="1255"/>
                    <a:pt x="2668" y="461"/>
                  </a:cubicBezTo>
                  <a:cubicBezTo>
                    <a:pt x="2668" y="461"/>
                    <a:pt x="2208" y="1"/>
                    <a:pt x="1658" y="1"/>
                  </a:cubicBezTo>
                  <a:close/>
                </a:path>
              </a:pathLst>
            </a:custGeom>
            <a:solidFill>
              <a:srgbClr val="E76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2"/>
            <p:cNvSpPr/>
            <p:nvPr/>
          </p:nvSpPr>
          <p:spPr>
            <a:xfrm>
              <a:off x="7068501" y="2791539"/>
              <a:ext cx="146390" cy="130022"/>
            </a:xfrm>
            <a:custGeom>
              <a:rect b="b" l="l" r="r" t="t"/>
              <a:pathLst>
                <a:path extrusionOk="0" h="2677" w="3014">
                  <a:moveTo>
                    <a:pt x="1065" y="0"/>
                  </a:moveTo>
                  <a:cubicBezTo>
                    <a:pt x="969" y="0"/>
                    <a:pt x="870" y="30"/>
                    <a:pt x="768" y="98"/>
                  </a:cubicBezTo>
                  <a:cubicBezTo>
                    <a:pt x="1" y="624"/>
                    <a:pt x="366" y="2498"/>
                    <a:pt x="1847" y="2658"/>
                  </a:cubicBezTo>
                  <a:cubicBezTo>
                    <a:pt x="1963" y="2671"/>
                    <a:pt x="2057" y="2677"/>
                    <a:pt x="2132" y="2677"/>
                  </a:cubicBezTo>
                  <a:cubicBezTo>
                    <a:pt x="3014" y="2677"/>
                    <a:pt x="1238" y="1856"/>
                    <a:pt x="1312" y="1436"/>
                  </a:cubicBezTo>
                  <a:cubicBezTo>
                    <a:pt x="1331" y="1327"/>
                    <a:pt x="1402" y="1291"/>
                    <a:pt x="1496" y="1291"/>
                  </a:cubicBezTo>
                  <a:cubicBezTo>
                    <a:pt x="1695" y="1291"/>
                    <a:pt x="1995" y="1455"/>
                    <a:pt x="2124" y="1455"/>
                  </a:cubicBezTo>
                  <a:cubicBezTo>
                    <a:pt x="2189" y="1455"/>
                    <a:pt x="2210" y="1413"/>
                    <a:pt x="2151" y="1285"/>
                  </a:cubicBezTo>
                  <a:cubicBezTo>
                    <a:pt x="2151" y="1285"/>
                    <a:pt x="1693" y="0"/>
                    <a:pt x="1065"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2"/>
            <p:cNvSpPr/>
            <p:nvPr/>
          </p:nvSpPr>
          <p:spPr>
            <a:xfrm>
              <a:off x="6967524" y="4058438"/>
              <a:ext cx="813353" cy="428145"/>
            </a:xfrm>
            <a:custGeom>
              <a:rect b="b" l="l" r="r" t="t"/>
              <a:pathLst>
                <a:path extrusionOk="0" h="8815" w="16746">
                  <a:moveTo>
                    <a:pt x="12945" y="1"/>
                  </a:moveTo>
                  <a:cubicBezTo>
                    <a:pt x="11660" y="635"/>
                    <a:pt x="10226" y="930"/>
                    <a:pt x="8662" y="930"/>
                  </a:cubicBezTo>
                  <a:cubicBezTo>
                    <a:pt x="7057" y="930"/>
                    <a:pt x="5315" y="619"/>
                    <a:pt x="3453" y="45"/>
                  </a:cubicBezTo>
                  <a:cubicBezTo>
                    <a:pt x="1" y="3105"/>
                    <a:pt x="1" y="8065"/>
                    <a:pt x="1" y="8065"/>
                  </a:cubicBezTo>
                  <a:cubicBezTo>
                    <a:pt x="2345" y="8572"/>
                    <a:pt x="3542" y="8807"/>
                    <a:pt x="4889" y="8807"/>
                  </a:cubicBezTo>
                  <a:cubicBezTo>
                    <a:pt x="5464" y="8807"/>
                    <a:pt x="6067" y="8764"/>
                    <a:pt x="6799" y="8681"/>
                  </a:cubicBezTo>
                  <a:cubicBezTo>
                    <a:pt x="7120" y="8645"/>
                    <a:pt x="7530" y="4577"/>
                    <a:pt x="7834" y="4577"/>
                  </a:cubicBezTo>
                  <a:lnTo>
                    <a:pt x="8610" y="4640"/>
                  </a:lnTo>
                  <a:cubicBezTo>
                    <a:pt x="8904" y="5755"/>
                    <a:pt x="10171" y="8815"/>
                    <a:pt x="10349" y="8815"/>
                  </a:cubicBezTo>
                  <a:cubicBezTo>
                    <a:pt x="15613" y="8815"/>
                    <a:pt x="16746" y="8110"/>
                    <a:pt x="16746" y="8110"/>
                  </a:cubicBezTo>
                  <a:cubicBezTo>
                    <a:pt x="16746" y="5791"/>
                    <a:pt x="15666" y="2410"/>
                    <a:pt x="12945" y="1"/>
                  </a:cubicBezTo>
                  <a:close/>
                </a:path>
              </a:pathLst>
            </a:custGeom>
            <a:gradFill>
              <a:gsLst>
                <a:gs pos="0">
                  <a:schemeClr val="accent5"/>
                </a:gs>
                <a:gs pos="25000">
                  <a:schemeClr val="lt2"/>
                </a:gs>
                <a:gs pos="50000">
                  <a:schemeClr val="dk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2"/>
            <p:cNvSpPr/>
            <p:nvPr/>
          </p:nvSpPr>
          <p:spPr>
            <a:xfrm>
              <a:off x="7539485" y="2765699"/>
              <a:ext cx="175969" cy="176212"/>
            </a:xfrm>
            <a:custGeom>
              <a:rect b="b" l="l" r="r" t="t"/>
              <a:pathLst>
                <a:path extrusionOk="0" h="3628" w="3623">
                  <a:moveTo>
                    <a:pt x="1971" y="1"/>
                  </a:moveTo>
                  <a:cubicBezTo>
                    <a:pt x="1424" y="1"/>
                    <a:pt x="964" y="461"/>
                    <a:pt x="964" y="461"/>
                  </a:cubicBezTo>
                  <a:cubicBezTo>
                    <a:pt x="1" y="1255"/>
                    <a:pt x="598" y="3627"/>
                    <a:pt x="598" y="3627"/>
                  </a:cubicBezTo>
                  <a:cubicBezTo>
                    <a:pt x="3221" y="3387"/>
                    <a:pt x="3623" y="1495"/>
                    <a:pt x="2811" y="461"/>
                  </a:cubicBezTo>
                  <a:cubicBezTo>
                    <a:pt x="2540" y="116"/>
                    <a:pt x="2245" y="1"/>
                    <a:pt x="1971" y="1"/>
                  </a:cubicBezTo>
                  <a:close/>
                </a:path>
              </a:pathLst>
            </a:custGeom>
            <a:solidFill>
              <a:srgbClr val="E76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2"/>
            <p:cNvSpPr/>
            <p:nvPr/>
          </p:nvSpPr>
          <p:spPr>
            <a:xfrm>
              <a:off x="7535696" y="2791539"/>
              <a:ext cx="146827" cy="130022"/>
            </a:xfrm>
            <a:custGeom>
              <a:rect b="b" l="l" r="r" t="t"/>
              <a:pathLst>
                <a:path extrusionOk="0" h="2677" w="3023">
                  <a:moveTo>
                    <a:pt x="1952" y="0"/>
                  </a:moveTo>
                  <a:cubicBezTo>
                    <a:pt x="1328" y="0"/>
                    <a:pt x="864" y="1285"/>
                    <a:pt x="864" y="1285"/>
                  </a:cubicBezTo>
                  <a:cubicBezTo>
                    <a:pt x="807" y="1413"/>
                    <a:pt x="829" y="1455"/>
                    <a:pt x="894" y="1455"/>
                  </a:cubicBezTo>
                  <a:cubicBezTo>
                    <a:pt x="1024" y="1455"/>
                    <a:pt x="1322" y="1291"/>
                    <a:pt x="1519" y="1291"/>
                  </a:cubicBezTo>
                  <a:cubicBezTo>
                    <a:pt x="1613" y="1291"/>
                    <a:pt x="1683" y="1327"/>
                    <a:pt x="1702" y="1436"/>
                  </a:cubicBezTo>
                  <a:cubicBezTo>
                    <a:pt x="1776" y="1856"/>
                    <a:pt x="1" y="2677"/>
                    <a:pt x="883" y="2677"/>
                  </a:cubicBezTo>
                  <a:cubicBezTo>
                    <a:pt x="957" y="2677"/>
                    <a:pt x="1051" y="2671"/>
                    <a:pt x="1167" y="2658"/>
                  </a:cubicBezTo>
                  <a:cubicBezTo>
                    <a:pt x="2648" y="2498"/>
                    <a:pt x="3023" y="624"/>
                    <a:pt x="2247" y="98"/>
                  </a:cubicBezTo>
                  <a:cubicBezTo>
                    <a:pt x="2145" y="30"/>
                    <a:pt x="2047" y="0"/>
                    <a:pt x="1952"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2"/>
            <p:cNvSpPr/>
            <p:nvPr/>
          </p:nvSpPr>
          <p:spPr>
            <a:xfrm>
              <a:off x="7146942" y="2788042"/>
              <a:ext cx="452381" cy="313811"/>
            </a:xfrm>
            <a:custGeom>
              <a:rect b="b" l="l" r="r" t="t"/>
              <a:pathLst>
                <a:path extrusionOk="0" h="6461" w="9314">
                  <a:moveTo>
                    <a:pt x="4711" y="1"/>
                  </a:moveTo>
                  <a:lnTo>
                    <a:pt x="723" y="687"/>
                  </a:lnTo>
                  <a:cubicBezTo>
                    <a:pt x="723" y="687"/>
                    <a:pt x="0" y="1696"/>
                    <a:pt x="170" y="2552"/>
                  </a:cubicBezTo>
                  <a:cubicBezTo>
                    <a:pt x="357" y="3489"/>
                    <a:pt x="3917" y="6406"/>
                    <a:pt x="4755" y="6459"/>
                  </a:cubicBezTo>
                  <a:cubicBezTo>
                    <a:pt x="4763" y="6460"/>
                    <a:pt x="4771" y="6460"/>
                    <a:pt x="4780" y="6460"/>
                  </a:cubicBezTo>
                  <a:cubicBezTo>
                    <a:pt x="5719" y="6460"/>
                    <a:pt x="9172" y="3533"/>
                    <a:pt x="9251" y="2552"/>
                  </a:cubicBezTo>
                  <a:cubicBezTo>
                    <a:pt x="9314" y="1678"/>
                    <a:pt x="8698" y="687"/>
                    <a:pt x="8698" y="687"/>
                  </a:cubicBezTo>
                  <a:lnTo>
                    <a:pt x="4711" y="1"/>
                  </a:ln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2"/>
            <p:cNvSpPr/>
            <p:nvPr/>
          </p:nvSpPr>
          <p:spPr>
            <a:xfrm>
              <a:off x="7151702" y="2859974"/>
              <a:ext cx="85386" cy="147799"/>
            </a:xfrm>
            <a:custGeom>
              <a:rect b="b" l="l" r="r" t="t"/>
              <a:pathLst>
                <a:path extrusionOk="0" h="3043" w="1758">
                  <a:moveTo>
                    <a:pt x="214" y="0"/>
                  </a:moveTo>
                  <a:lnTo>
                    <a:pt x="214" y="0"/>
                  </a:lnTo>
                  <a:cubicBezTo>
                    <a:pt x="90" y="322"/>
                    <a:pt x="0" y="705"/>
                    <a:pt x="72" y="1071"/>
                  </a:cubicBezTo>
                  <a:cubicBezTo>
                    <a:pt x="161" y="1481"/>
                    <a:pt x="892" y="2275"/>
                    <a:pt x="1758" y="3042"/>
                  </a:cubicBezTo>
                  <a:cubicBezTo>
                    <a:pt x="1383" y="2650"/>
                    <a:pt x="1035" y="2275"/>
                    <a:pt x="812" y="2025"/>
                  </a:cubicBezTo>
                  <a:cubicBezTo>
                    <a:pt x="81" y="1205"/>
                    <a:pt x="214" y="9"/>
                    <a:pt x="214"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2"/>
            <p:cNvSpPr/>
            <p:nvPr/>
          </p:nvSpPr>
          <p:spPr>
            <a:xfrm>
              <a:off x="7497035" y="2864296"/>
              <a:ext cx="100588" cy="166012"/>
            </a:xfrm>
            <a:custGeom>
              <a:rect b="b" l="l" r="r" t="t"/>
              <a:pathLst>
                <a:path extrusionOk="0" h="3418" w="2071">
                  <a:moveTo>
                    <a:pt x="1892" y="1"/>
                  </a:moveTo>
                  <a:cubicBezTo>
                    <a:pt x="1892" y="1"/>
                    <a:pt x="2025" y="1205"/>
                    <a:pt x="1285" y="2035"/>
                  </a:cubicBezTo>
                  <a:cubicBezTo>
                    <a:pt x="991" y="2365"/>
                    <a:pt x="491" y="2891"/>
                    <a:pt x="0" y="3417"/>
                  </a:cubicBezTo>
                  <a:cubicBezTo>
                    <a:pt x="1044" y="2534"/>
                    <a:pt x="1999" y="1490"/>
                    <a:pt x="2043" y="982"/>
                  </a:cubicBezTo>
                  <a:cubicBezTo>
                    <a:pt x="2070" y="652"/>
                    <a:pt x="1999" y="304"/>
                    <a:pt x="1901" y="10"/>
                  </a:cubicBezTo>
                  <a:lnTo>
                    <a:pt x="1892" y="1"/>
                  </a:ln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2"/>
            <p:cNvSpPr/>
            <p:nvPr/>
          </p:nvSpPr>
          <p:spPr>
            <a:xfrm>
              <a:off x="7092349" y="2594879"/>
              <a:ext cx="566763" cy="245958"/>
            </a:xfrm>
            <a:custGeom>
              <a:rect b="b" l="l" r="r" t="t"/>
              <a:pathLst>
                <a:path extrusionOk="0" h="5064" w="11669">
                  <a:moveTo>
                    <a:pt x="5835" y="1"/>
                  </a:moveTo>
                  <a:cubicBezTo>
                    <a:pt x="5007" y="1"/>
                    <a:pt x="4180" y="57"/>
                    <a:pt x="3363" y="168"/>
                  </a:cubicBezTo>
                  <a:cubicBezTo>
                    <a:pt x="1856" y="382"/>
                    <a:pt x="758" y="721"/>
                    <a:pt x="268" y="900"/>
                  </a:cubicBezTo>
                  <a:cubicBezTo>
                    <a:pt x="107" y="962"/>
                    <a:pt x="0" y="1132"/>
                    <a:pt x="36" y="1301"/>
                  </a:cubicBezTo>
                  <a:cubicBezTo>
                    <a:pt x="188" y="2193"/>
                    <a:pt x="758" y="4807"/>
                    <a:pt x="2034" y="5003"/>
                  </a:cubicBezTo>
                  <a:cubicBezTo>
                    <a:pt x="2326" y="5046"/>
                    <a:pt x="2603" y="5064"/>
                    <a:pt x="2862" y="5064"/>
                  </a:cubicBezTo>
                  <a:cubicBezTo>
                    <a:pt x="3974" y="5064"/>
                    <a:pt x="4770" y="4734"/>
                    <a:pt x="5103" y="4575"/>
                  </a:cubicBezTo>
                  <a:cubicBezTo>
                    <a:pt x="5139" y="4566"/>
                    <a:pt x="5183" y="4531"/>
                    <a:pt x="5237" y="4495"/>
                  </a:cubicBezTo>
                  <a:cubicBezTo>
                    <a:pt x="5415" y="4361"/>
                    <a:pt x="5625" y="4294"/>
                    <a:pt x="5835" y="4294"/>
                  </a:cubicBezTo>
                  <a:cubicBezTo>
                    <a:pt x="6044" y="4294"/>
                    <a:pt x="6254" y="4361"/>
                    <a:pt x="6432" y="4495"/>
                  </a:cubicBezTo>
                  <a:cubicBezTo>
                    <a:pt x="6880" y="4748"/>
                    <a:pt x="7616" y="5059"/>
                    <a:pt x="8761" y="5059"/>
                  </a:cubicBezTo>
                  <a:cubicBezTo>
                    <a:pt x="9029" y="5059"/>
                    <a:pt x="9320" y="5042"/>
                    <a:pt x="9635" y="5003"/>
                  </a:cubicBezTo>
                  <a:cubicBezTo>
                    <a:pt x="10920" y="4807"/>
                    <a:pt x="11482" y="2193"/>
                    <a:pt x="11633" y="1301"/>
                  </a:cubicBezTo>
                  <a:cubicBezTo>
                    <a:pt x="11669" y="1132"/>
                    <a:pt x="11571" y="962"/>
                    <a:pt x="11401" y="900"/>
                  </a:cubicBezTo>
                  <a:cubicBezTo>
                    <a:pt x="10911" y="721"/>
                    <a:pt x="9813" y="382"/>
                    <a:pt x="8306" y="168"/>
                  </a:cubicBezTo>
                  <a:cubicBezTo>
                    <a:pt x="7489" y="57"/>
                    <a:pt x="6662" y="1"/>
                    <a:pt x="58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2"/>
            <p:cNvSpPr/>
            <p:nvPr/>
          </p:nvSpPr>
          <p:spPr>
            <a:xfrm>
              <a:off x="7345836" y="2864296"/>
              <a:ext cx="63724" cy="13940"/>
            </a:xfrm>
            <a:custGeom>
              <a:rect b="b" l="l" r="r" t="t"/>
              <a:pathLst>
                <a:path extrusionOk="0" h="287" w="1312">
                  <a:moveTo>
                    <a:pt x="660" y="1"/>
                  </a:moveTo>
                  <a:cubicBezTo>
                    <a:pt x="294" y="1"/>
                    <a:pt x="0" y="63"/>
                    <a:pt x="0" y="143"/>
                  </a:cubicBezTo>
                  <a:cubicBezTo>
                    <a:pt x="0" y="224"/>
                    <a:pt x="294" y="286"/>
                    <a:pt x="660" y="286"/>
                  </a:cubicBezTo>
                  <a:cubicBezTo>
                    <a:pt x="1017" y="286"/>
                    <a:pt x="1311" y="224"/>
                    <a:pt x="1311" y="143"/>
                  </a:cubicBezTo>
                  <a:cubicBezTo>
                    <a:pt x="1311" y="63"/>
                    <a:pt x="1017" y="1"/>
                    <a:pt x="660"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2"/>
            <p:cNvSpPr/>
            <p:nvPr/>
          </p:nvSpPr>
          <p:spPr>
            <a:xfrm>
              <a:off x="7666010" y="4133431"/>
              <a:ext cx="114868" cy="320659"/>
            </a:xfrm>
            <a:custGeom>
              <a:rect b="b" l="l" r="r" t="t"/>
              <a:pathLst>
                <a:path extrusionOk="0" h="6602" w="2365">
                  <a:moveTo>
                    <a:pt x="1" y="0"/>
                  </a:moveTo>
                  <a:cubicBezTo>
                    <a:pt x="19" y="36"/>
                    <a:pt x="1847" y="3408"/>
                    <a:pt x="2284" y="6602"/>
                  </a:cubicBezTo>
                  <a:cubicBezTo>
                    <a:pt x="2338" y="6584"/>
                    <a:pt x="2365" y="6566"/>
                    <a:pt x="2365" y="6566"/>
                  </a:cubicBezTo>
                  <a:cubicBezTo>
                    <a:pt x="2365" y="4711"/>
                    <a:pt x="1669" y="2168"/>
                    <a:pt x="1"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2"/>
            <p:cNvSpPr/>
            <p:nvPr/>
          </p:nvSpPr>
          <p:spPr>
            <a:xfrm>
              <a:off x="6967524" y="4154656"/>
              <a:ext cx="88446" cy="296423"/>
            </a:xfrm>
            <a:custGeom>
              <a:rect b="b" l="l" r="r" t="t"/>
              <a:pathLst>
                <a:path extrusionOk="0" h="6103" w="1821">
                  <a:moveTo>
                    <a:pt x="1821" y="0"/>
                  </a:moveTo>
                  <a:lnTo>
                    <a:pt x="1821" y="0"/>
                  </a:lnTo>
                  <a:cubicBezTo>
                    <a:pt x="10" y="2855"/>
                    <a:pt x="1" y="6084"/>
                    <a:pt x="1" y="6084"/>
                  </a:cubicBezTo>
                  <a:cubicBezTo>
                    <a:pt x="37" y="6084"/>
                    <a:pt x="63" y="6093"/>
                    <a:pt x="90" y="6102"/>
                  </a:cubicBezTo>
                  <a:cubicBezTo>
                    <a:pt x="215" y="3890"/>
                    <a:pt x="1161" y="1454"/>
                    <a:pt x="1821"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2"/>
            <p:cNvSpPr/>
            <p:nvPr/>
          </p:nvSpPr>
          <p:spPr>
            <a:xfrm>
              <a:off x="6886510" y="4058438"/>
              <a:ext cx="773477" cy="340184"/>
            </a:xfrm>
            <a:custGeom>
              <a:rect b="b" l="l" r="r" t="t"/>
              <a:pathLst>
                <a:path extrusionOk="0" h="7004" w="15925">
                  <a:moveTo>
                    <a:pt x="14613" y="1"/>
                  </a:moveTo>
                  <a:cubicBezTo>
                    <a:pt x="10789" y="4748"/>
                    <a:pt x="702" y="4783"/>
                    <a:pt x="409" y="4783"/>
                  </a:cubicBezTo>
                  <a:cubicBezTo>
                    <a:pt x="404" y="4783"/>
                    <a:pt x="402" y="4783"/>
                    <a:pt x="402" y="4783"/>
                  </a:cubicBezTo>
                  <a:lnTo>
                    <a:pt x="1" y="7004"/>
                  </a:lnTo>
                  <a:cubicBezTo>
                    <a:pt x="11116" y="6486"/>
                    <a:pt x="15925" y="768"/>
                    <a:pt x="15925" y="768"/>
                  </a:cubicBezTo>
                  <a:lnTo>
                    <a:pt x="146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2"/>
            <p:cNvSpPr/>
            <p:nvPr/>
          </p:nvSpPr>
          <p:spPr>
            <a:xfrm>
              <a:off x="7440256" y="3050174"/>
              <a:ext cx="504837" cy="1090785"/>
            </a:xfrm>
            <a:custGeom>
              <a:rect b="b" l="l" r="r" t="t"/>
              <a:pathLst>
                <a:path extrusionOk="0" h="22458" w="10394">
                  <a:moveTo>
                    <a:pt x="5559" y="1"/>
                  </a:moveTo>
                  <a:lnTo>
                    <a:pt x="5559" y="1"/>
                  </a:lnTo>
                  <a:cubicBezTo>
                    <a:pt x="7771" y="1499"/>
                    <a:pt x="2972" y="1946"/>
                    <a:pt x="1847" y="6156"/>
                  </a:cubicBezTo>
                  <a:cubicBezTo>
                    <a:pt x="1053" y="7887"/>
                    <a:pt x="63" y="10304"/>
                    <a:pt x="45" y="11598"/>
                  </a:cubicBezTo>
                  <a:cubicBezTo>
                    <a:pt x="1" y="13784"/>
                    <a:pt x="3712" y="19993"/>
                    <a:pt x="3837" y="20965"/>
                  </a:cubicBezTo>
                  <a:cubicBezTo>
                    <a:pt x="3953" y="21937"/>
                    <a:pt x="3935" y="22294"/>
                    <a:pt x="4738" y="22375"/>
                  </a:cubicBezTo>
                  <a:cubicBezTo>
                    <a:pt x="4971" y="22398"/>
                    <a:pt x="5431" y="22457"/>
                    <a:pt x="5979" y="22457"/>
                  </a:cubicBezTo>
                  <a:cubicBezTo>
                    <a:pt x="7300" y="22457"/>
                    <a:pt x="9136" y="22116"/>
                    <a:pt x="9564" y="20118"/>
                  </a:cubicBezTo>
                  <a:cubicBezTo>
                    <a:pt x="10171" y="17290"/>
                    <a:pt x="5630" y="13730"/>
                    <a:pt x="5460" y="13231"/>
                  </a:cubicBezTo>
                  <a:cubicBezTo>
                    <a:pt x="5291" y="12731"/>
                    <a:pt x="6486" y="12454"/>
                    <a:pt x="6834" y="11928"/>
                  </a:cubicBezTo>
                  <a:cubicBezTo>
                    <a:pt x="7218" y="12160"/>
                    <a:pt x="7833" y="12553"/>
                    <a:pt x="8458" y="13052"/>
                  </a:cubicBezTo>
                  <a:cubicBezTo>
                    <a:pt x="8458" y="13052"/>
                    <a:pt x="7593" y="11348"/>
                    <a:pt x="10394" y="9270"/>
                  </a:cubicBezTo>
                  <a:lnTo>
                    <a:pt x="8610" y="8681"/>
                  </a:lnTo>
                  <a:cubicBezTo>
                    <a:pt x="8824" y="8288"/>
                    <a:pt x="8958" y="8012"/>
                    <a:pt x="8958" y="8012"/>
                  </a:cubicBezTo>
                  <a:cubicBezTo>
                    <a:pt x="8958" y="8012"/>
                    <a:pt x="9725" y="6272"/>
                    <a:pt x="8717" y="5104"/>
                  </a:cubicBezTo>
                  <a:cubicBezTo>
                    <a:pt x="8001" y="4274"/>
                    <a:pt x="7060" y="3939"/>
                    <a:pt x="6371" y="3939"/>
                  </a:cubicBezTo>
                  <a:cubicBezTo>
                    <a:pt x="6089" y="3939"/>
                    <a:pt x="5849" y="3995"/>
                    <a:pt x="5684" y="4095"/>
                  </a:cubicBezTo>
                  <a:cubicBezTo>
                    <a:pt x="5371" y="4292"/>
                    <a:pt x="4916" y="4372"/>
                    <a:pt x="4417" y="4372"/>
                  </a:cubicBezTo>
                  <a:cubicBezTo>
                    <a:pt x="4667" y="4060"/>
                    <a:pt x="4988" y="3667"/>
                    <a:pt x="5345" y="3302"/>
                  </a:cubicBezTo>
                  <a:cubicBezTo>
                    <a:pt x="6406" y="2204"/>
                    <a:pt x="7477" y="590"/>
                    <a:pt x="5559" y="1"/>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2"/>
            <p:cNvSpPr/>
            <p:nvPr/>
          </p:nvSpPr>
          <p:spPr>
            <a:xfrm>
              <a:off x="6817200" y="3046725"/>
              <a:ext cx="504399" cy="1086414"/>
            </a:xfrm>
            <a:custGeom>
              <a:rect b="b" l="l" r="r" t="t"/>
              <a:pathLst>
                <a:path extrusionOk="0" h="22368" w="10385">
                  <a:moveTo>
                    <a:pt x="4702" y="0"/>
                  </a:moveTo>
                  <a:cubicBezTo>
                    <a:pt x="2793" y="589"/>
                    <a:pt x="3881" y="2275"/>
                    <a:pt x="4943" y="3373"/>
                  </a:cubicBezTo>
                  <a:cubicBezTo>
                    <a:pt x="5246" y="3694"/>
                    <a:pt x="5540" y="4033"/>
                    <a:pt x="5772" y="4318"/>
                  </a:cubicBezTo>
                  <a:cubicBezTo>
                    <a:pt x="5371" y="4291"/>
                    <a:pt x="4996" y="4193"/>
                    <a:pt x="4702" y="4006"/>
                  </a:cubicBezTo>
                  <a:cubicBezTo>
                    <a:pt x="4536" y="3902"/>
                    <a:pt x="4295" y="3845"/>
                    <a:pt x="4013" y="3845"/>
                  </a:cubicBezTo>
                  <a:cubicBezTo>
                    <a:pt x="3323" y="3845"/>
                    <a:pt x="2384" y="4185"/>
                    <a:pt x="1669" y="5014"/>
                  </a:cubicBezTo>
                  <a:cubicBezTo>
                    <a:pt x="660" y="6183"/>
                    <a:pt x="1428" y="7922"/>
                    <a:pt x="1428" y="7922"/>
                  </a:cubicBezTo>
                  <a:cubicBezTo>
                    <a:pt x="1428" y="7922"/>
                    <a:pt x="1570" y="8190"/>
                    <a:pt x="1776" y="8591"/>
                  </a:cubicBezTo>
                  <a:lnTo>
                    <a:pt x="0" y="9180"/>
                  </a:lnTo>
                  <a:cubicBezTo>
                    <a:pt x="2793" y="11259"/>
                    <a:pt x="1927" y="12963"/>
                    <a:pt x="1927" y="12963"/>
                  </a:cubicBezTo>
                  <a:cubicBezTo>
                    <a:pt x="2552" y="12463"/>
                    <a:pt x="3167" y="12070"/>
                    <a:pt x="3551" y="11839"/>
                  </a:cubicBezTo>
                  <a:cubicBezTo>
                    <a:pt x="3899" y="12365"/>
                    <a:pt x="5103" y="12641"/>
                    <a:pt x="4925" y="13141"/>
                  </a:cubicBezTo>
                  <a:cubicBezTo>
                    <a:pt x="4755" y="13641"/>
                    <a:pt x="214" y="17200"/>
                    <a:pt x="821" y="20028"/>
                  </a:cubicBezTo>
                  <a:cubicBezTo>
                    <a:pt x="1250" y="22026"/>
                    <a:pt x="3086" y="22367"/>
                    <a:pt x="4409" y="22367"/>
                  </a:cubicBezTo>
                  <a:cubicBezTo>
                    <a:pt x="4959" y="22367"/>
                    <a:pt x="5421" y="22309"/>
                    <a:pt x="5656" y="22285"/>
                  </a:cubicBezTo>
                  <a:cubicBezTo>
                    <a:pt x="6450" y="22205"/>
                    <a:pt x="6432" y="21839"/>
                    <a:pt x="6548" y="20875"/>
                  </a:cubicBezTo>
                  <a:cubicBezTo>
                    <a:pt x="6673" y="19903"/>
                    <a:pt x="10384" y="13694"/>
                    <a:pt x="10349" y="11508"/>
                  </a:cubicBezTo>
                  <a:cubicBezTo>
                    <a:pt x="10322" y="10179"/>
                    <a:pt x="9171" y="7708"/>
                    <a:pt x="8279" y="5986"/>
                  </a:cubicBezTo>
                  <a:cubicBezTo>
                    <a:pt x="7155" y="1776"/>
                    <a:pt x="2498" y="1499"/>
                    <a:pt x="4702" y="0"/>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2"/>
            <p:cNvSpPr/>
            <p:nvPr/>
          </p:nvSpPr>
          <p:spPr>
            <a:xfrm>
              <a:off x="7045528" y="3662447"/>
              <a:ext cx="49" cy="486"/>
            </a:xfrm>
            <a:custGeom>
              <a:rect b="b" l="l" r="r" t="t"/>
              <a:pathLst>
                <a:path extrusionOk="0" h="10" w="1">
                  <a:moveTo>
                    <a:pt x="1" y="0"/>
                  </a:moveTo>
                  <a:lnTo>
                    <a:pt x="1" y="0"/>
                  </a:lnTo>
                  <a:lnTo>
                    <a:pt x="1" y="9"/>
                  </a:lnTo>
                  <a:cubicBezTo>
                    <a:pt x="1" y="0"/>
                    <a:pt x="1" y="0"/>
                    <a:pt x="1" y="0"/>
                  </a:cubicBezTo>
                  <a:close/>
                </a:path>
              </a:pathLst>
            </a:custGeom>
            <a:solidFill>
              <a:srgbClr val="9255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2"/>
            <p:cNvSpPr/>
            <p:nvPr/>
          </p:nvSpPr>
          <p:spPr>
            <a:xfrm>
              <a:off x="6847071" y="3578810"/>
              <a:ext cx="474529" cy="554329"/>
            </a:xfrm>
            <a:custGeom>
              <a:rect b="b" l="l" r="r" t="t"/>
              <a:pathLst>
                <a:path extrusionOk="0" h="11413" w="9770">
                  <a:moveTo>
                    <a:pt x="9671" y="0"/>
                  </a:moveTo>
                  <a:cubicBezTo>
                    <a:pt x="8970" y="1215"/>
                    <a:pt x="6816" y="6363"/>
                    <a:pt x="2883" y="6363"/>
                  </a:cubicBezTo>
                  <a:cubicBezTo>
                    <a:pt x="2512" y="6363"/>
                    <a:pt x="2125" y="6317"/>
                    <a:pt x="1723" y="6218"/>
                  </a:cubicBezTo>
                  <a:cubicBezTo>
                    <a:pt x="1687" y="6209"/>
                    <a:pt x="1651" y="6200"/>
                    <a:pt x="1616" y="6192"/>
                  </a:cubicBezTo>
                  <a:cubicBezTo>
                    <a:pt x="1410" y="6147"/>
                    <a:pt x="1205" y="6102"/>
                    <a:pt x="1009" y="6076"/>
                  </a:cubicBezTo>
                  <a:cubicBezTo>
                    <a:pt x="393" y="7057"/>
                    <a:pt x="1" y="8110"/>
                    <a:pt x="206" y="9073"/>
                  </a:cubicBezTo>
                  <a:cubicBezTo>
                    <a:pt x="635" y="11071"/>
                    <a:pt x="2471" y="11412"/>
                    <a:pt x="3794" y="11412"/>
                  </a:cubicBezTo>
                  <a:cubicBezTo>
                    <a:pt x="4344" y="11412"/>
                    <a:pt x="4806" y="11354"/>
                    <a:pt x="5041" y="11330"/>
                  </a:cubicBezTo>
                  <a:cubicBezTo>
                    <a:pt x="5835" y="11250"/>
                    <a:pt x="5817" y="10884"/>
                    <a:pt x="5933" y="9920"/>
                  </a:cubicBezTo>
                  <a:cubicBezTo>
                    <a:pt x="6058" y="8948"/>
                    <a:pt x="9769" y="2739"/>
                    <a:pt x="9734" y="553"/>
                  </a:cubicBezTo>
                  <a:cubicBezTo>
                    <a:pt x="9725" y="393"/>
                    <a:pt x="9707" y="206"/>
                    <a:pt x="9671"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2"/>
            <p:cNvSpPr/>
            <p:nvPr/>
          </p:nvSpPr>
          <p:spPr>
            <a:xfrm>
              <a:off x="6847071" y="3710094"/>
              <a:ext cx="188549" cy="309391"/>
            </a:xfrm>
            <a:custGeom>
              <a:rect b="b" l="l" r="r" t="t"/>
              <a:pathLst>
                <a:path extrusionOk="0" h="6370" w="3882">
                  <a:moveTo>
                    <a:pt x="3882" y="0"/>
                  </a:moveTo>
                  <a:cubicBezTo>
                    <a:pt x="3204" y="696"/>
                    <a:pt x="1883" y="1963"/>
                    <a:pt x="1009" y="3373"/>
                  </a:cubicBezTo>
                  <a:cubicBezTo>
                    <a:pt x="393" y="4354"/>
                    <a:pt x="1" y="5407"/>
                    <a:pt x="206" y="6370"/>
                  </a:cubicBezTo>
                  <a:cubicBezTo>
                    <a:pt x="384" y="5549"/>
                    <a:pt x="955" y="4514"/>
                    <a:pt x="1616" y="3489"/>
                  </a:cubicBezTo>
                  <a:cubicBezTo>
                    <a:pt x="2445" y="2177"/>
                    <a:pt x="3418" y="866"/>
                    <a:pt x="3882"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2"/>
            <p:cNvSpPr/>
            <p:nvPr/>
          </p:nvSpPr>
          <p:spPr>
            <a:xfrm>
              <a:off x="6873104" y="3233477"/>
              <a:ext cx="172472" cy="122639"/>
            </a:xfrm>
            <a:custGeom>
              <a:rect b="b" l="l" r="r" t="t"/>
              <a:pathLst>
                <a:path extrusionOk="0" h="2525" w="3551">
                  <a:moveTo>
                    <a:pt x="2862" y="0"/>
                  </a:moveTo>
                  <a:cubicBezTo>
                    <a:pt x="2172" y="0"/>
                    <a:pt x="1233" y="340"/>
                    <a:pt x="518" y="1169"/>
                  </a:cubicBezTo>
                  <a:cubicBezTo>
                    <a:pt x="170" y="1570"/>
                    <a:pt x="36" y="2043"/>
                    <a:pt x="0" y="2480"/>
                  </a:cubicBezTo>
                  <a:cubicBezTo>
                    <a:pt x="9" y="2507"/>
                    <a:pt x="18" y="2525"/>
                    <a:pt x="18" y="2525"/>
                  </a:cubicBezTo>
                  <a:cubicBezTo>
                    <a:pt x="18" y="2525"/>
                    <a:pt x="961" y="102"/>
                    <a:pt x="2994" y="102"/>
                  </a:cubicBezTo>
                  <a:cubicBezTo>
                    <a:pt x="3171" y="102"/>
                    <a:pt x="3357" y="121"/>
                    <a:pt x="3551" y="161"/>
                  </a:cubicBezTo>
                  <a:cubicBezTo>
                    <a:pt x="3385" y="57"/>
                    <a:pt x="3144" y="0"/>
                    <a:pt x="2862"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2"/>
            <p:cNvSpPr/>
            <p:nvPr/>
          </p:nvSpPr>
          <p:spPr>
            <a:xfrm>
              <a:off x="6675084" y="3555836"/>
              <a:ext cx="243967" cy="132450"/>
            </a:xfrm>
            <a:custGeom>
              <a:rect b="b" l="l" r="r" t="t"/>
              <a:pathLst>
                <a:path extrusionOk="0" h="2727" w="5023">
                  <a:moveTo>
                    <a:pt x="0" y="1"/>
                  </a:moveTo>
                  <a:lnTo>
                    <a:pt x="0" y="1"/>
                  </a:lnTo>
                  <a:cubicBezTo>
                    <a:pt x="943" y="1489"/>
                    <a:pt x="3018" y="2726"/>
                    <a:pt x="4184" y="2726"/>
                  </a:cubicBezTo>
                  <a:cubicBezTo>
                    <a:pt x="4674" y="2726"/>
                    <a:pt x="5004" y="2508"/>
                    <a:pt x="5023" y="1999"/>
                  </a:cubicBezTo>
                  <a:lnTo>
                    <a:pt x="5023" y="1999"/>
                  </a:lnTo>
                  <a:cubicBezTo>
                    <a:pt x="4776" y="2149"/>
                    <a:pt x="4431" y="2226"/>
                    <a:pt x="4042" y="2226"/>
                  </a:cubicBezTo>
                  <a:cubicBezTo>
                    <a:pt x="2925" y="2226"/>
                    <a:pt x="1443" y="1586"/>
                    <a:pt x="874" y="170"/>
                  </a:cubicBezTo>
                  <a:cubicBezTo>
                    <a:pt x="809" y="177"/>
                    <a:pt x="747" y="181"/>
                    <a:pt x="688" y="181"/>
                  </a:cubicBezTo>
                  <a:cubicBezTo>
                    <a:pt x="250" y="181"/>
                    <a:pt x="0" y="1"/>
                    <a:pt x="0" y="1"/>
                  </a:cubicBezTo>
                  <a:close/>
                </a:path>
              </a:pathLst>
            </a:custGeom>
            <a:solidFill>
              <a:srgbClr val="FF9A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2"/>
            <p:cNvSpPr/>
            <p:nvPr/>
          </p:nvSpPr>
          <p:spPr>
            <a:xfrm>
              <a:off x="6717535" y="3492598"/>
              <a:ext cx="201517" cy="171404"/>
            </a:xfrm>
            <a:custGeom>
              <a:rect b="b" l="l" r="r" t="t"/>
              <a:pathLst>
                <a:path extrusionOk="0" h="3529" w="4149">
                  <a:moveTo>
                    <a:pt x="2052" y="0"/>
                  </a:moveTo>
                  <a:cubicBezTo>
                    <a:pt x="1223" y="1071"/>
                    <a:pt x="509" y="1401"/>
                    <a:pt x="0" y="1472"/>
                  </a:cubicBezTo>
                  <a:cubicBezTo>
                    <a:pt x="569" y="2888"/>
                    <a:pt x="2051" y="3528"/>
                    <a:pt x="3168" y="3528"/>
                  </a:cubicBezTo>
                  <a:cubicBezTo>
                    <a:pt x="3557" y="3528"/>
                    <a:pt x="3902" y="3451"/>
                    <a:pt x="4149" y="3301"/>
                  </a:cubicBezTo>
                  <a:cubicBezTo>
                    <a:pt x="4149" y="3283"/>
                    <a:pt x="4149" y="3274"/>
                    <a:pt x="4149" y="3256"/>
                  </a:cubicBezTo>
                  <a:cubicBezTo>
                    <a:pt x="4149" y="1463"/>
                    <a:pt x="2052" y="0"/>
                    <a:pt x="2052"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2"/>
            <p:cNvSpPr/>
            <p:nvPr/>
          </p:nvSpPr>
          <p:spPr>
            <a:xfrm>
              <a:off x="6792041" y="3077276"/>
              <a:ext cx="94517" cy="228619"/>
            </a:xfrm>
            <a:custGeom>
              <a:rect b="b" l="l" r="r" t="t"/>
              <a:pathLst>
                <a:path extrusionOk="0" h="4707" w="1946">
                  <a:moveTo>
                    <a:pt x="1603" y="0"/>
                  </a:moveTo>
                  <a:cubicBezTo>
                    <a:pt x="1275" y="0"/>
                    <a:pt x="813" y="270"/>
                    <a:pt x="679" y="1057"/>
                  </a:cubicBezTo>
                  <a:cubicBezTo>
                    <a:pt x="563" y="1744"/>
                    <a:pt x="1" y="4305"/>
                    <a:pt x="1" y="4305"/>
                  </a:cubicBezTo>
                  <a:lnTo>
                    <a:pt x="902" y="4706"/>
                  </a:lnTo>
                  <a:cubicBezTo>
                    <a:pt x="1071" y="2699"/>
                    <a:pt x="1946" y="611"/>
                    <a:pt x="1946" y="237"/>
                  </a:cubicBezTo>
                  <a:cubicBezTo>
                    <a:pt x="1946" y="97"/>
                    <a:pt x="1798" y="0"/>
                    <a:pt x="1603"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2"/>
            <p:cNvSpPr/>
            <p:nvPr/>
          </p:nvSpPr>
          <p:spPr>
            <a:xfrm>
              <a:off x="6729143" y="3036720"/>
              <a:ext cx="57750" cy="261355"/>
            </a:xfrm>
            <a:custGeom>
              <a:rect b="b" l="l" r="r" t="t"/>
              <a:pathLst>
                <a:path extrusionOk="0" h="5381" w="1189">
                  <a:moveTo>
                    <a:pt x="813" y="1"/>
                  </a:moveTo>
                  <a:cubicBezTo>
                    <a:pt x="481" y="1"/>
                    <a:pt x="0" y="378"/>
                    <a:pt x="56" y="1375"/>
                  </a:cubicBezTo>
                  <a:cubicBezTo>
                    <a:pt x="92" y="2169"/>
                    <a:pt x="127" y="5113"/>
                    <a:pt x="127" y="5113"/>
                  </a:cubicBezTo>
                  <a:lnTo>
                    <a:pt x="1109" y="5381"/>
                  </a:lnTo>
                  <a:cubicBezTo>
                    <a:pt x="814" y="3115"/>
                    <a:pt x="1189" y="617"/>
                    <a:pt x="1109" y="206"/>
                  </a:cubicBezTo>
                  <a:cubicBezTo>
                    <a:pt x="1081" y="76"/>
                    <a:pt x="962" y="1"/>
                    <a:pt x="813"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2"/>
            <p:cNvSpPr/>
            <p:nvPr/>
          </p:nvSpPr>
          <p:spPr>
            <a:xfrm>
              <a:off x="6625397" y="3069408"/>
              <a:ext cx="101268" cy="249456"/>
            </a:xfrm>
            <a:custGeom>
              <a:rect b="b" l="l" r="r" t="t"/>
              <a:pathLst>
                <a:path extrusionOk="0" h="5136" w="2085">
                  <a:moveTo>
                    <a:pt x="790" y="0"/>
                  </a:moveTo>
                  <a:cubicBezTo>
                    <a:pt x="469" y="0"/>
                    <a:pt x="1" y="446"/>
                    <a:pt x="274" y="1478"/>
                  </a:cubicBezTo>
                  <a:cubicBezTo>
                    <a:pt x="470" y="2228"/>
                    <a:pt x="1104" y="5064"/>
                    <a:pt x="1104" y="5064"/>
                  </a:cubicBezTo>
                  <a:lnTo>
                    <a:pt x="2085" y="5136"/>
                  </a:lnTo>
                  <a:cubicBezTo>
                    <a:pt x="1344" y="3013"/>
                    <a:pt x="1202" y="533"/>
                    <a:pt x="1032" y="149"/>
                  </a:cubicBezTo>
                  <a:cubicBezTo>
                    <a:pt x="991" y="52"/>
                    <a:pt x="899" y="0"/>
                    <a:pt x="790"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2"/>
            <p:cNvSpPr/>
            <p:nvPr/>
          </p:nvSpPr>
          <p:spPr>
            <a:xfrm>
              <a:off x="6560994" y="3152851"/>
              <a:ext cx="114140" cy="213708"/>
            </a:xfrm>
            <a:custGeom>
              <a:rect b="b" l="l" r="r" t="t"/>
              <a:pathLst>
                <a:path extrusionOk="0" h="4400" w="2350">
                  <a:moveTo>
                    <a:pt x="751" y="0"/>
                  </a:moveTo>
                  <a:cubicBezTo>
                    <a:pt x="453" y="0"/>
                    <a:pt x="1" y="460"/>
                    <a:pt x="360" y="1375"/>
                  </a:cubicBezTo>
                  <a:cubicBezTo>
                    <a:pt x="610" y="2008"/>
                    <a:pt x="1439" y="4399"/>
                    <a:pt x="1439" y="4399"/>
                  </a:cubicBezTo>
                  <a:lnTo>
                    <a:pt x="2349" y="4319"/>
                  </a:lnTo>
                  <a:cubicBezTo>
                    <a:pt x="1475" y="2561"/>
                    <a:pt x="1127" y="411"/>
                    <a:pt x="940" y="99"/>
                  </a:cubicBezTo>
                  <a:cubicBezTo>
                    <a:pt x="900" y="33"/>
                    <a:pt x="831" y="0"/>
                    <a:pt x="751"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2"/>
            <p:cNvSpPr/>
            <p:nvPr/>
          </p:nvSpPr>
          <p:spPr>
            <a:xfrm>
              <a:off x="6841437" y="3382490"/>
              <a:ext cx="130070" cy="98451"/>
            </a:xfrm>
            <a:custGeom>
              <a:rect b="b" l="l" r="r" t="t"/>
              <a:pathLst>
                <a:path extrusionOk="0" h="2027" w="2678">
                  <a:moveTo>
                    <a:pt x="1712" y="0"/>
                  </a:moveTo>
                  <a:cubicBezTo>
                    <a:pt x="1356" y="0"/>
                    <a:pt x="961" y="81"/>
                    <a:pt x="670" y="278"/>
                  </a:cubicBezTo>
                  <a:cubicBezTo>
                    <a:pt x="1" y="742"/>
                    <a:pt x="72" y="2026"/>
                    <a:pt x="72" y="2026"/>
                  </a:cubicBezTo>
                  <a:cubicBezTo>
                    <a:pt x="72" y="2026"/>
                    <a:pt x="1393" y="1687"/>
                    <a:pt x="2035" y="1402"/>
                  </a:cubicBezTo>
                  <a:cubicBezTo>
                    <a:pt x="2677" y="1125"/>
                    <a:pt x="2579" y="742"/>
                    <a:pt x="2597" y="367"/>
                  </a:cubicBezTo>
                  <a:cubicBezTo>
                    <a:pt x="2612" y="151"/>
                    <a:pt x="2198" y="0"/>
                    <a:pt x="1712"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2"/>
            <p:cNvSpPr/>
            <p:nvPr/>
          </p:nvSpPr>
          <p:spPr>
            <a:xfrm>
              <a:off x="6620929" y="3282630"/>
              <a:ext cx="253050" cy="284572"/>
            </a:xfrm>
            <a:custGeom>
              <a:rect b="b" l="l" r="r" t="t"/>
              <a:pathLst>
                <a:path extrusionOk="0" h="5859" w="5210">
                  <a:moveTo>
                    <a:pt x="2586" y="0"/>
                  </a:moveTo>
                  <a:cubicBezTo>
                    <a:pt x="1812" y="0"/>
                    <a:pt x="887" y="254"/>
                    <a:pt x="0" y="1129"/>
                  </a:cubicBezTo>
                  <a:cubicBezTo>
                    <a:pt x="0" y="1129"/>
                    <a:pt x="71" y="5795"/>
                    <a:pt x="1633" y="5857"/>
                  </a:cubicBezTo>
                  <a:cubicBezTo>
                    <a:pt x="1657" y="5858"/>
                    <a:pt x="1680" y="5859"/>
                    <a:pt x="1704" y="5859"/>
                  </a:cubicBezTo>
                  <a:cubicBezTo>
                    <a:pt x="3109" y="5859"/>
                    <a:pt x="4032" y="4323"/>
                    <a:pt x="4032" y="4323"/>
                  </a:cubicBezTo>
                  <a:lnTo>
                    <a:pt x="4612" y="4082"/>
                  </a:lnTo>
                  <a:cubicBezTo>
                    <a:pt x="4612" y="4082"/>
                    <a:pt x="4728" y="2699"/>
                    <a:pt x="5210" y="2334"/>
                  </a:cubicBezTo>
                  <a:lnTo>
                    <a:pt x="4336" y="2334"/>
                  </a:lnTo>
                  <a:lnTo>
                    <a:pt x="4425" y="478"/>
                  </a:lnTo>
                  <a:cubicBezTo>
                    <a:pt x="4425" y="478"/>
                    <a:pt x="3648" y="0"/>
                    <a:pt x="25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2"/>
            <p:cNvSpPr/>
            <p:nvPr/>
          </p:nvSpPr>
          <p:spPr>
            <a:xfrm>
              <a:off x="7440256" y="3586581"/>
              <a:ext cx="471906" cy="554378"/>
            </a:xfrm>
            <a:custGeom>
              <a:rect b="b" l="l" r="r" t="t"/>
              <a:pathLst>
                <a:path extrusionOk="0" h="11414" w="9716">
                  <a:moveTo>
                    <a:pt x="99" y="1"/>
                  </a:moveTo>
                  <a:cubicBezTo>
                    <a:pt x="63" y="197"/>
                    <a:pt x="45" y="393"/>
                    <a:pt x="45" y="563"/>
                  </a:cubicBezTo>
                  <a:cubicBezTo>
                    <a:pt x="1" y="2740"/>
                    <a:pt x="3712" y="8949"/>
                    <a:pt x="3837" y="9921"/>
                  </a:cubicBezTo>
                  <a:cubicBezTo>
                    <a:pt x="3953" y="10893"/>
                    <a:pt x="3935" y="11250"/>
                    <a:pt x="4738" y="11331"/>
                  </a:cubicBezTo>
                  <a:cubicBezTo>
                    <a:pt x="4971" y="11354"/>
                    <a:pt x="5431" y="11413"/>
                    <a:pt x="5979" y="11413"/>
                  </a:cubicBezTo>
                  <a:cubicBezTo>
                    <a:pt x="7300" y="11413"/>
                    <a:pt x="9136" y="11072"/>
                    <a:pt x="9564" y="9074"/>
                  </a:cubicBezTo>
                  <a:cubicBezTo>
                    <a:pt x="9582" y="9011"/>
                    <a:pt x="9591" y="8949"/>
                    <a:pt x="9600" y="8886"/>
                  </a:cubicBezTo>
                  <a:cubicBezTo>
                    <a:pt x="9716" y="7967"/>
                    <a:pt x="9341" y="6995"/>
                    <a:pt x="8761" y="6076"/>
                  </a:cubicBezTo>
                  <a:cubicBezTo>
                    <a:pt x="8574" y="6103"/>
                    <a:pt x="8378" y="6139"/>
                    <a:pt x="8190" y="6183"/>
                  </a:cubicBezTo>
                  <a:cubicBezTo>
                    <a:pt x="8146" y="6201"/>
                    <a:pt x="8092" y="6210"/>
                    <a:pt x="8048" y="6219"/>
                  </a:cubicBezTo>
                  <a:cubicBezTo>
                    <a:pt x="7646" y="6318"/>
                    <a:pt x="7261" y="6363"/>
                    <a:pt x="6891" y="6363"/>
                  </a:cubicBezTo>
                  <a:cubicBezTo>
                    <a:pt x="2954" y="6363"/>
                    <a:pt x="792" y="1192"/>
                    <a:pt x="99"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2"/>
            <p:cNvSpPr/>
            <p:nvPr/>
          </p:nvSpPr>
          <p:spPr>
            <a:xfrm>
              <a:off x="7716280" y="3241442"/>
              <a:ext cx="172521" cy="122494"/>
            </a:xfrm>
            <a:custGeom>
              <a:rect b="b" l="l" r="r" t="t"/>
              <a:pathLst>
                <a:path extrusionOk="0" h="2522" w="3552">
                  <a:moveTo>
                    <a:pt x="688" y="1"/>
                  </a:moveTo>
                  <a:cubicBezTo>
                    <a:pt x="406" y="1"/>
                    <a:pt x="166" y="57"/>
                    <a:pt x="1" y="157"/>
                  </a:cubicBezTo>
                  <a:cubicBezTo>
                    <a:pt x="194" y="117"/>
                    <a:pt x="380" y="99"/>
                    <a:pt x="557" y="99"/>
                  </a:cubicBezTo>
                  <a:cubicBezTo>
                    <a:pt x="2590" y="99"/>
                    <a:pt x="3533" y="2522"/>
                    <a:pt x="3533" y="2522"/>
                  </a:cubicBezTo>
                  <a:cubicBezTo>
                    <a:pt x="3533" y="2522"/>
                    <a:pt x="3542" y="2504"/>
                    <a:pt x="3551" y="2486"/>
                  </a:cubicBezTo>
                  <a:cubicBezTo>
                    <a:pt x="3515" y="2040"/>
                    <a:pt x="3382" y="1567"/>
                    <a:pt x="3034" y="1166"/>
                  </a:cubicBezTo>
                  <a:cubicBezTo>
                    <a:pt x="2318" y="336"/>
                    <a:pt x="1377" y="1"/>
                    <a:pt x="688"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2"/>
            <p:cNvSpPr/>
            <p:nvPr/>
          </p:nvSpPr>
          <p:spPr>
            <a:xfrm>
              <a:off x="7842804" y="3563656"/>
              <a:ext cx="244404" cy="132402"/>
            </a:xfrm>
            <a:custGeom>
              <a:rect b="b" l="l" r="r" t="t"/>
              <a:pathLst>
                <a:path extrusionOk="0" h="2726" w="5032">
                  <a:moveTo>
                    <a:pt x="5032" y="0"/>
                  </a:moveTo>
                  <a:cubicBezTo>
                    <a:pt x="5032" y="0"/>
                    <a:pt x="4775" y="180"/>
                    <a:pt x="4342" y="180"/>
                  </a:cubicBezTo>
                  <a:cubicBezTo>
                    <a:pt x="4284" y="180"/>
                    <a:pt x="4222" y="177"/>
                    <a:pt x="4158" y="170"/>
                  </a:cubicBezTo>
                  <a:cubicBezTo>
                    <a:pt x="3583" y="1584"/>
                    <a:pt x="2106" y="2230"/>
                    <a:pt x="988" y="2230"/>
                  </a:cubicBezTo>
                  <a:cubicBezTo>
                    <a:pt x="597" y="2230"/>
                    <a:pt x="250" y="2151"/>
                    <a:pt x="0" y="1998"/>
                  </a:cubicBezTo>
                  <a:lnTo>
                    <a:pt x="0" y="1998"/>
                  </a:lnTo>
                  <a:cubicBezTo>
                    <a:pt x="19" y="2508"/>
                    <a:pt x="350" y="2726"/>
                    <a:pt x="841" y="2726"/>
                  </a:cubicBezTo>
                  <a:cubicBezTo>
                    <a:pt x="2010" y="2726"/>
                    <a:pt x="4090" y="1489"/>
                    <a:pt x="5032" y="0"/>
                  </a:cubicBezTo>
                  <a:close/>
                </a:path>
              </a:pathLst>
            </a:custGeom>
            <a:solidFill>
              <a:srgbClr val="FF9A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2"/>
            <p:cNvSpPr/>
            <p:nvPr/>
          </p:nvSpPr>
          <p:spPr>
            <a:xfrm>
              <a:off x="7842804" y="3500369"/>
              <a:ext cx="201954" cy="171598"/>
            </a:xfrm>
            <a:custGeom>
              <a:rect b="b" l="l" r="r" t="t"/>
              <a:pathLst>
                <a:path extrusionOk="0" h="3533" w="4158">
                  <a:moveTo>
                    <a:pt x="2106" y="1"/>
                  </a:moveTo>
                  <a:cubicBezTo>
                    <a:pt x="2106" y="1"/>
                    <a:pt x="0" y="1464"/>
                    <a:pt x="0" y="3257"/>
                  </a:cubicBezTo>
                  <a:cubicBezTo>
                    <a:pt x="0" y="3275"/>
                    <a:pt x="0" y="3284"/>
                    <a:pt x="0" y="3301"/>
                  </a:cubicBezTo>
                  <a:cubicBezTo>
                    <a:pt x="250" y="3454"/>
                    <a:pt x="597" y="3533"/>
                    <a:pt x="988" y="3533"/>
                  </a:cubicBezTo>
                  <a:cubicBezTo>
                    <a:pt x="2106" y="3533"/>
                    <a:pt x="3583" y="2887"/>
                    <a:pt x="4158" y="1473"/>
                  </a:cubicBezTo>
                  <a:cubicBezTo>
                    <a:pt x="3640" y="1410"/>
                    <a:pt x="2927" y="1071"/>
                    <a:pt x="2106"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2"/>
            <p:cNvSpPr/>
            <p:nvPr/>
          </p:nvSpPr>
          <p:spPr>
            <a:xfrm>
              <a:off x="7875298" y="3085047"/>
              <a:ext cx="94954" cy="228619"/>
            </a:xfrm>
            <a:custGeom>
              <a:rect b="b" l="l" r="r" t="t"/>
              <a:pathLst>
                <a:path extrusionOk="0" h="4707" w="1955">
                  <a:moveTo>
                    <a:pt x="343" y="1"/>
                  </a:moveTo>
                  <a:cubicBezTo>
                    <a:pt x="148" y="1"/>
                    <a:pt x="1" y="97"/>
                    <a:pt x="1" y="237"/>
                  </a:cubicBezTo>
                  <a:cubicBezTo>
                    <a:pt x="1" y="612"/>
                    <a:pt x="884" y="2699"/>
                    <a:pt x="1044" y="4707"/>
                  </a:cubicBezTo>
                  <a:lnTo>
                    <a:pt x="1954" y="4305"/>
                  </a:lnTo>
                  <a:cubicBezTo>
                    <a:pt x="1954" y="4305"/>
                    <a:pt x="1392" y="1745"/>
                    <a:pt x="1267" y="1058"/>
                  </a:cubicBezTo>
                  <a:cubicBezTo>
                    <a:pt x="1133" y="271"/>
                    <a:pt x="671" y="1"/>
                    <a:pt x="343"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2"/>
            <p:cNvSpPr/>
            <p:nvPr/>
          </p:nvSpPr>
          <p:spPr>
            <a:xfrm>
              <a:off x="7974963" y="3044540"/>
              <a:ext cx="57895" cy="261792"/>
            </a:xfrm>
            <a:custGeom>
              <a:rect b="b" l="l" r="r" t="t"/>
              <a:pathLst>
                <a:path extrusionOk="0" h="5390" w="1192">
                  <a:moveTo>
                    <a:pt x="380" y="0"/>
                  </a:moveTo>
                  <a:cubicBezTo>
                    <a:pt x="232" y="0"/>
                    <a:pt x="114" y="76"/>
                    <a:pt x="90" y="206"/>
                  </a:cubicBezTo>
                  <a:cubicBezTo>
                    <a:pt x="0" y="625"/>
                    <a:pt x="384" y="3123"/>
                    <a:pt x="81" y="5389"/>
                  </a:cubicBezTo>
                  <a:lnTo>
                    <a:pt x="1062" y="5121"/>
                  </a:lnTo>
                  <a:cubicBezTo>
                    <a:pt x="1062" y="5121"/>
                    <a:pt x="1098" y="2169"/>
                    <a:pt x="1142" y="1375"/>
                  </a:cubicBezTo>
                  <a:cubicBezTo>
                    <a:pt x="1192" y="377"/>
                    <a:pt x="710" y="0"/>
                    <a:pt x="380"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2"/>
            <p:cNvSpPr/>
            <p:nvPr/>
          </p:nvSpPr>
          <p:spPr>
            <a:xfrm>
              <a:off x="8035190" y="3077179"/>
              <a:ext cx="101268" cy="249504"/>
            </a:xfrm>
            <a:custGeom>
              <a:rect b="b" l="l" r="r" t="t"/>
              <a:pathLst>
                <a:path extrusionOk="0" h="5137" w="2085">
                  <a:moveTo>
                    <a:pt x="1299" y="1"/>
                  </a:moveTo>
                  <a:cubicBezTo>
                    <a:pt x="1189" y="1"/>
                    <a:pt x="1096" y="52"/>
                    <a:pt x="1053" y="149"/>
                  </a:cubicBezTo>
                  <a:cubicBezTo>
                    <a:pt x="892" y="533"/>
                    <a:pt x="741" y="3013"/>
                    <a:pt x="0" y="5136"/>
                  </a:cubicBezTo>
                  <a:lnTo>
                    <a:pt x="982" y="5065"/>
                  </a:lnTo>
                  <a:cubicBezTo>
                    <a:pt x="982" y="5065"/>
                    <a:pt x="1615" y="2228"/>
                    <a:pt x="1811" y="1479"/>
                  </a:cubicBezTo>
                  <a:cubicBezTo>
                    <a:pt x="2084" y="446"/>
                    <a:pt x="1622" y="1"/>
                    <a:pt x="1299"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2"/>
            <p:cNvSpPr/>
            <p:nvPr/>
          </p:nvSpPr>
          <p:spPr>
            <a:xfrm>
              <a:off x="8087160" y="3160622"/>
              <a:ext cx="113702" cy="213708"/>
            </a:xfrm>
            <a:custGeom>
              <a:rect b="b" l="l" r="r" t="t"/>
              <a:pathLst>
                <a:path extrusionOk="0" h="4400" w="2341">
                  <a:moveTo>
                    <a:pt x="1590" y="1"/>
                  </a:moveTo>
                  <a:cubicBezTo>
                    <a:pt x="1510" y="1"/>
                    <a:pt x="1441" y="34"/>
                    <a:pt x="1402" y="100"/>
                  </a:cubicBezTo>
                  <a:cubicBezTo>
                    <a:pt x="1214" y="421"/>
                    <a:pt x="866" y="2571"/>
                    <a:pt x="1" y="4319"/>
                  </a:cubicBezTo>
                  <a:lnTo>
                    <a:pt x="902" y="4400"/>
                  </a:lnTo>
                  <a:cubicBezTo>
                    <a:pt x="902" y="4400"/>
                    <a:pt x="1732" y="2009"/>
                    <a:pt x="1981" y="1375"/>
                  </a:cubicBezTo>
                  <a:cubicBezTo>
                    <a:pt x="2340" y="461"/>
                    <a:pt x="1889" y="1"/>
                    <a:pt x="1590"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2"/>
            <p:cNvSpPr/>
            <p:nvPr/>
          </p:nvSpPr>
          <p:spPr>
            <a:xfrm>
              <a:off x="7790397" y="3390358"/>
              <a:ext cx="130459" cy="98354"/>
            </a:xfrm>
            <a:custGeom>
              <a:rect b="b" l="l" r="r" t="t"/>
              <a:pathLst>
                <a:path extrusionOk="0" h="2025" w="2686">
                  <a:moveTo>
                    <a:pt x="960" y="0"/>
                  </a:moveTo>
                  <a:cubicBezTo>
                    <a:pt x="479" y="0"/>
                    <a:pt x="70" y="151"/>
                    <a:pt x="80" y="365"/>
                  </a:cubicBezTo>
                  <a:cubicBezTo>
                    <a:pt x="98" y="749"/>
                    <a:pt x="0" y="1124"/>
                    <a:pt x="642" y="1400"/>
                  </a:cubicBezTo>
                  <a:cubicBezTo>
                    <a:pt x="1285" y="1686"/>
                    <a:pt x="2614" y="2025"/>
                    <a:pt x="2614" y="2025"/>
                  </a:cubicBezTo>
                  <a:cubicBezTo>
                    <a:pt x="2614" y="2025"/>
                    <a:pt x="2685" y="740"/>
                    <a:pt x="2007" y="285"/>
                  </a:cubicBezTo>
                  <a:cubicBezTo>
                    <a:pt x="1714" y="83"/>
                    <a:pt x="1317" y="0"/>
                    <a:pt x="960"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2"/>
            <p:cNvSpPr/>
            <p:nvPr/>
          </p:nvSpPr>
          <p:spPr>
            <a:xfrm>
              <a:off x="7887877" y="3290595"/>
              <a:ext cx="253535" cy="284426"/>
            </a:xfrm>
            <a:custGeom>
              <a:rect b="b" l="l" r="r" t="t"/>
              <a:pathLst>
                <a:path extrusionOk="0" h="5856" w="5220">
                  <a:moveTo>
                    <a:pt x="2627" y="1"/>
                  </a:moveTo>
                  <a:cubicBezTo>
                    <a:pt x="1564" y="1"/>
                    <a:pt x="785" y="475"/>
                    <a:pt x="785" y="475"/>
                  </a:cubicBezTo>
                  <a:lnTo>
                    <a:pt x="874" y="2339"/>
                  </a:lnTo>
                  <a:lnTo>
                    <a:pt x="0" y="2339"/>
                  </a:lnTo>
                  <a:cubicBezTo>
                    <a:pt x="482" y="2696"/>
                    <a:pt x="607" y="4079"/>
                    <a:pt x="607" y="4079"/>
                  </a:cubicBezTo>
                  <a:lnTo>
                    <a:pt x="1178" y="4320"/>
                  </a:lnTo>
                  <a:cubicBezTo>
                    <a:pt x="1178" y="4320"/>
                    <a:pt x="2110" y="5855"/>
                    <a:pt x="3507" y="5855"/>
                  </a:cubicBezTo>
                  <a:cubicBezTo>
                    <a:pt x="3530" y="5855"/>
                    <a:pt x="3554" y="5855"/>
                    <a:pt x="3578" y="5854"/>
                  </a:cubicBezTo>
                  <a:cubicBezTo>
                    <a:pt x="5148" y="5792"/>
                    <a:pt x="5219" y="1126"/>
                    <a:pt x="5219" y="1126"/>
                  </a:cubicBezTo>
                  <a:cubicBezTo>
                    <a:pt x="4331" y="253"/>
                    <a:pt x="3403" y="1"/>
                    <a:pt x="26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2"/>
            <p:cNvSpPr/>
            <p:nvPr/>
          </p:nvSpPr>
          <p:spPr>
            <a:xfrm>
              <a:off x="7211929" y="2696827"/>
              <a:ext cx="334987" cy="30599"/>
            </a:xfrm>
            <a:custGeom>
              <a:rect b="b" l="l" r="r" t="t"/>
              <a:pathLst>
                <a:path extrusionOk="0" h="630" w="6897">
                  <a:moveTo>
                    <a:pt x="3547" y="0"/>
                  </a:moveTo>
                  <a:cubicBezTo>
                    <a:pt x="2321" y="0"/>
                    <a:pt x="1090" y="222"/>
                    <a:pt x="0" y="630"/>
                  </a:cubicBezTo>
                  <a:cubicBezTo>
                    <a:pt x="1257" y="541"/>
                    <a:pt x="2539" y="474"/>
                    <a:pt x="3816" y="474"/>
                  </a:cubicBezTo>
                  <a:cubicBezTo>
                    <a:pt x="4851" y="474"/>
                    <a:pt x="5882" y="518"/>
                    <a:pt x="6896" y="630"/>
                  </a:cubicBezTo>
                  <a:cubicBezTo>
                    <a:pt x="5867" y="200"/>
                    <a:pt x="4709" y="0"/>
                    <a:pt x="35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2"/>
            <p:cNvSpPr/>
            <p:nvPr/>
          </p:nvSpPr>
          <p:spPr>
            <a:xfrm>
              <a:off x="7513937" y="3337465"/>
              <a:ext cx="94954" cy="316774"/>
            </a:xfrm>
            <a:custGeom>
              <a:rect b="b" l="l" r="r" t="t"/>
              <a:pathLst>
                <a:path extrusionOk="0" h="6522" w="1955">
                  <a:moveTo>
                    <a:pt x="652" y="0"/>
                  </a:moveTo>
                  <a:cubicBezTo>
                    <a:pt x="643" y="0"/>
                    <a:pt x="636" y="0"/>
                    <a:pt x="634" y="0"/>
                  </a:cubicBezTo>
                  <a:lnTo>
                    <a:pt x="643" y="152"/>
                  </a:lnTo>
                  <a:cubicBezTo>
                    <a:pt x="644" y="152"/>
                    <a:pt x="654" y="152"/>
                    <a:pt x="673" y="152"/>
                  </a:cubicBezTo>
                  <a:cubicBezTo>
                    <a:pt x="810" y="152"/>
                    <a:pt x="1381" y="172"/>
                    <a:pt x="1633" y="527"/>
                  </a:cubicBezTo>
                  <a:cubicBezTo>
                    <a:pt x="1794" y="750"/>
                    <a:pt x="1794" y="1071"/>
                    <a:pt x="1642" y="1472"/>
                  </a:cubicBezTo>
                  <a:cubicBezTo>
                    <a:pt x="1562" y="1686"/>
                    <a:pt x="1463" y="1901"/>
                    <a:pt x="1365" y="2141"/>
                  </a:cubicBezTo>
                  <a:cubicBezTo>
                    <a:pt x="759" y="3578"/>
                    <a:pt x="0" y="5362"/>
                    <a:pt x="1606" y="6522"/>
                  </a:cubicBezTo>
                  <a:lnTo>
                    <a:pt x="1695" y="6397"/>
                  </a:lnTo>
                  <a:cubicBezTo>
                    <a:pt x="188" y="5308"/>
                    <a:pt x="919" y="3587"/>
                    <a:pt x="1499" y="2195"/>
                  </a:cubicBezTo>
                  <a:cubicBezTo>
                    <a:pt x="1606" y="1963"/>
                    <a:pt x="1695" y="1740"/>
                    <a:pt x="1776" y="1526"/>
                  </a:cubicBezTo>
                  <a:cubicBezTo>
                    <a:pt x="1954" y="1071"/>
                    <a:pt x="1945" y="705"/>
                    <a:pt x="1749" y="437"/>
                  </a:cubicBezTo>
                  <a:cubicBezTo>
                    <a:pt x="1443" y="16"/>
                    <a:pt x="776"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2"/>
            <p:cNvSpPr/>
            <p:nvPr/>
          </p:nvSpPr>
          <p:spPr>
            <a:xfrm>
              <a:off x="7585432" y="3644088"/>
              <a:ext cx="42499" cy="57361"/>
            </a:xfrm>
            <a:custGeom>
              <a:rect b="b" l="l" r="r" t="t"/>
              <a:pathLst>
                <a:path extrusionOk="0" h="1181" w="875">
                  <a:moveTo>
                    <a:pt x="173" y="0"/>
                  </a:moveTo>
                  <a:cubicBezTo>
                    <a:pt x="138" y="0"/>
                    <a:pt x="102" y="13"/>
                    <a:pt x="72" y="39"/>
                  </a:cubicBezTo>
                  <a:cubicBezTo>
                    <a:pt x="9" y="93"/>
                    <a:pt x="0" y="182"/>
                    <a:pt x="54" y="244"/>
                  </a:cubicBezTo>
                  <a:cubicBezTo>
                    <a:pt x="286" y="512"/>
                    <a:pt x="455" y="788"/>
                    <a:pt x="571" y="1092"/>
                  </a:cubicBezTo>
                  <a:cubicBezTo>
                    <a:pt x="589" y="1145"/>
                    <a:pt x="652" y="1181"/>
                    <a:pt x="705" y="1181"/>
                  </a:cubicBezTo>
                  <a:cubicBezTo>
                    <a:pt x="723" y="1181"/>
                    <a:pt x="741" y="1181"/>
                    <a:pt x="759" y="1172"/>
                  </a:cubicBezTo>
                  <a:cubicBezTo>
                    <a:pt x="839" y="1145"/>
                    <a:pt x="875" y="1056"/>
                    <a:pt x="848" y="985"/>
                  </a:cubicBezTo>
                  <a:cubicBezTo>
                    <a:pt x="714" y="655"/>
                    <a:pt x="536" y="342"/>
                    <a:pt x="277" y="48"/>
                  </a:cubicBezTo>
                  <a:cubicBezTo>
                    <a:pt x="249" y="16"/>
                    <a:pt x="212" y="0"/>
                    <a:pt x="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2"/>
            <p:cNvSpPr/>
            <p:nvPr/>
          </p:nvSpPr>
          <p:spPr>
            <a:xfrm>
              <a:off x="7139997" y="3337465"/>
              <a:ext cx="94517" cy="316774"/>
            </a:xfrm>
            <a:custGeom>
              <a:rect b="b" l="l" r="r" t="t"/>
              <a:pathLst>
                <a:path extrusionOk="0" h="6522" w="1946">
                  <a:moveTo>
                    <a:pt x="1293" y="0"/>
                  </a:moveTo>
                  <a:cubicBezTo>
                    <a:pt x="1169" y="0"/>
                    <a:pt x="503" y="16"/>
                    <a:pt x="197" y="437"/>
                  </a:cubicBezTo>
                  <a:cubicBezTo>
                    <a:pt x="9" y="705"/>
                    <a:pt x="1" y="1071"/>
                    <a:pt x="170" y="1526"/>
                  </a:cubicBezTo>
                  <a:cubicBezTo>
                    <a:pt x="250" y="1740"/>
                    <a:pt x="348" y="1963"/>
                    <a:pt x="447" y="2195"/>
                  </a:cubicBezTo>
                  <a:cubicBezTo>
                    <a:pt x="1035" y="3587"/>
                    <a:pt x="1767" y="5308"/>
                    <a:pt x="259" y="6397"/>
                  </a:cubicBezTo>
                  <a:lnTo>
                    <a:pt x="340" y="6522"/>
                  </a:lnTo>
                  <a:cubicBezTo>
                    <a:pt x="1945" y="5362"/>
                    <a:pt x="1187" y="3578"/>
                    <a:pt x="580" y="2141"/>
                  </a:cubicBezTo>
                  <a:cubicBezTo>
                    <a:pt x="482" y="1901"/>
                    <a:pt x="384" y="1686"/>
                    <a:pt x="304" y="1472"/>
                  </a:cubicBezTo>
                  <a:cubicBezTo>
                    <a:pt x="152" y="1071"/>
                    <a:pt x="152" y="750"/>
                    <a:pt x="313" y="527"/>
                  </a:cubicBezTo>
                  <a:cubicBezTo>
                    <a:pt x="565" y="172"/>
                    <a:pt x="1136" y="152"/>
                    <a:pt x="1273" y="152"/>
                  </a:cubicBezTo>
                  <a:cubicBezTo>
                    <a:pt x="1291" y="152"/>
                    <a:pt x="1302" y="152"/>
                    <a:pt x="1303" y="152"/>
                  </a:cubicBezTo>
                  <a:lnTo>
                    <a:pt x="1312" y="0"/>
                  </a:lnTo>
                  <a:cubicBezTo>
                    <a:pt x="1309" y="0"/>
                    <a:pt x="1303" y="0"/>
                    <a:pt x="12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2"/>
            <p:cNvSpPr/>
            <p:nvPr/>
          </p:nvSpPr>
          <p:spPr>
            <a:xfrm>
              <a:off x="7120520" y="3644088"/>
              <a:ext cx="42499" cy="57361"/>
            </a:xfrm>
            <a:custGeom>
              <a:rect b="b" l="l" r="r" t="t"/>
              <a:pathLst>
                <a:path extrusionOk="0" h="1181" w="875">
                  <a:moveTo>
                    <a:pt x="705" y="0"/>
                  </a:moveTo>
                  <a:cubicBezTo>
                    <a:pt x="665" y="0"/>
                    <a:pt x="626" y="16"/>
                    <a:pt x="598" y="48"/>
                  </a:cubicBezTo>
                  <a:cubicBezTo>
                    <a:pt x="348" y="342"/>
                    <a:pt x="161" y="655"/>
                    <a:pt x="36" y="985"/>
                  </a:cubicBezTo>
                  <a:cubicBezTo>
                    <a:pt x="0" y="1056"/>
                    <a:pt x="45" y="1145"/>
                    <a:pt x="116" y="1172"/>
                  </a:cubicBezTo>
                  <a:cubicBezTo>
                    <a:pt x="134" y="1181"/>
                    <a:pt x="152" y="1181"/>
                    <a:pt x="170" y="1181"/>
                  </a:cubicBezTo>
                  <a:cubicBezTo>
                    <a:pt x="232" y="1181"/>
                    <a:pt x="286" y="1145"/>
                    <a:pt x="303" y="1092"/>
                  </a:cubicBezTo>
                  <a:cubicBezTo>
                    <a:pt x="419" y="788"/>
                    <a:pt x="589" y="512"/>
                    <a:pt x="821" y="244"/>
                  </a:cubicBezTo>
                  <a:cubicBezTo>
                    <a:pt x="874" y="182"/>
                    <a:pt x="865" y="93"/>
                    <a:pt x="803" y="39"/>
                  </a:cubicBezTo>
                  <a:cubicBezTo>
                    <a:pt x="777" y="13"/>
                    <a:pt x="741" y="0"/>
                    <a:pt x="7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2"/>
            <p:cNvSpPr/>
            <p:nvPr/>
          </p:nvSpPr>
          <p:spPr>
            <a:xfrm>
              <a:off x="7040768" y="3766776"/>
              <a:ext cx="130896" cy="122834"/>
            </a:xfrm>
            <a:custGeom>
              <a:rect b="b" l="l" r="r" t="t"/>
              <a:pathLst>
                <a:path extrusionOk="0" h="2529" w="2695">
                  <a:moveTo>
                    <a:pt x="1353" y="0"/>
                  </a:moveTo>
                  <a:cubicBezTo>
                    <a:pt x="732" y="0"/>
                    <a:pt x="189" y="459"/>
                    <a:pt x="99" y="1090"/>
                  </a:cubicBezTo>
                  <a:cubicBezTo>
                    <a:pt x="1" y="1786"/>
                    <a:pt x="491" y="2420"/>
                    <a:pt x="1178" y="2518"/>
                  </a:cubicBezTo>
                  <a:cubicBezTo>
                    <a:pt x="1233" y="2525"/>
                    <a:pt x="1288" y="2528"/>
                    <a:pt x="1342" y="2528"/>
                  </a:cubicBezTo>
                  <a:cubicBezTo>
                    <a:pt x="1965" y="2528"/>
                    <a:pt x="2515" y="2070"/>
                    <a:pt x="2597" y="1438"/>
                  </a:cubicBezTo>
                  <a:cubicBezTo>
                    <a:pt x="2695" y="743"/>
                    <a:pt x="2213" y="109"/>
                    <a:pt x="1517" y="11"/>
                  </a:cubicBezTo>
                  <a:cubicBezTo>
                    <a:pt x="1462" y="4"/>
                    <a:pt x="1407" y="0"/>
                    <a:pt x="1353"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2"/>
            <p:cNvSpPr/>
            <p:nvPr/>
          </p:nvSpPr>
          <p:spPr>
            <a:xfrm>
              <a:off x="7039020" y="3762453"/>
              <a:ext cx="130508" cy="122834"/>
            </a:xfrm>
            <a:custGeom>
              <a:rect b="b" l="l" r="r" t="t"/>
              <a:pathLst>
                <a:path extrusionOk="0" h="2529" w="2687">
                  <a:moveTo>
                    <a:pt x="1352" y="0"/>
                  </a:moveTo>
                  <a:cubicBezTo>
                    <a:pt x="724" y="0"/>
                    <a:pt x="180" y="458"/>
                    <a:pt x="90" y="1090"/>
                  </a:cubicBezTo>
                  <a:cubicBezTo>
                    <a:pt x="1" y="1786"/>
                    <a:pt x="483" y="2419"/>
                    <a:pt x="1170" y="2518"/>
                  </a:cubicBezTo>
                  <a:cubicBezTo>
                    <a:pt x="1225" y="2525"/>
                    <a:pt x="1281" y="2528"/>
                    <a:pt x="1336" y="2528"/>
                  </a:cubicBezTo>
                  <a:cubicBezTo>
                    <a:pt x="1964" y="2528"/>
                    <a:pt x="2507" y="2070"/>
                    <a:pt x="2597" y="1438"/>
                  </a:cubicBezTo>
                  <a:cubicBezTo>
                    <a:pt x="2686" y="742"/>
                    <a:pt x="2204" y="109"/>
                    <a:pt x="1517" y="11"/>
                  </a:cubicBezTo>
                  <a:cubicBezTo>
                    <a:pt x="1462" y="4"/>
                    <a:pt x="1406" y="0"/>
                    <a:pt x="1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2"/>
            <p:cNvSpPr/>
            <p:nvPr/>
          </p:nvSpPr>
          <p:spPr>
            <a:xfrm>
              <a:off x="7099246" y="3803252"/>
              <a:ext cx="13502" cy="13454"/>
            </a:xfrm>
            <a:custGeom>
              <a:rect b="b" l="l" r="r" t="t"/>
              <a:pathLst>
                <a:path extrusionOk="0" h="277" w="278">
                  <a:moveTo>
                    <a:pt x="37" y="0"/>
                  </a:moveTo>
                  <a:lnTo>
                    <a:pt x="1" y="241"/>
                  </a:lnTo>
                  <a:lnTo>
                    <a:pt x="251" y="277"/>
                  </a:lnTo>
                  <a:lnTo>
                    <a:pt x="277" y="27"/>
                  </a:lnTo>
                  <a:lnTo>
                    <a:pt x="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2"/>
            <p:cNvSpPr/>
            <p:nvPr/>
          </p:nvSpPr>
          <p:spPr>
            <a:xfrm>
              <a:off x="7088852" y="3789361"/>
              <a:ext cx="13502" cy="13502"/>
            </a:xfrm>
            <a:custGeom>
              <a:rect b="b" l="l" r="r" t="t"/>
              <a:pathLst>
                <a:path extrusionOk="0" h="278" w="278">
                  <a:moveTo>
                    <a:pt x="28" y="1"/>
                  </a:moveTo>
                  <a:lnTo>
                    <a:pt x="1" y="251"/>
                  </a:lnTo>
                  <a:lnTo>
                    <a:pt x="242" y="278"/>
                  </a:lnTo>
                  <a:lnTo>
                    <a:pt x="277" y="37"/>
                  </a:lnTo>
                  <a:lnTo>
                    <a:pt x="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2"/>
            <p:cNvSpPr/>
            <p:nvPr/>
          </p:nvSpPr>
          <p:spPr>
            <a:xfrm>
              <a:off x="7076758" y="3787661"/>
              <a:ext cx="13454" cy="13891"/>
            </a:xfrm>
            <a:custGeom>
              <a:rect b="b" l="l" r="r" t="t"/>
              <a:pathLst>
                <a:path extrusionOk="0" h="286" w="277">
                  <a:moveTo>
                    <a:pt x="36" y="0"/>
                  </a:moveTo>
                  <a:lnTo>
                    <a:pt x="0" y="250"/>
                  </a:lnTo>
                  <a:lnTo>
                    <a:pt x="250" y="286"/>
                  </a:lnTo>
                  <a:lnTo>
                    <a:pt x="277" y="36"/>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2"/>
            <p:cNvSpPr/>
            <p:nvPr/>
          </p:nvSpPr>
          <p:spPr>
            <a:xfrm>
              <a:off x="7082393" y="3837494"/>
              <a:ext cx="13454" cy="13454"/>
            </a:xfrm>
            <a:custGeom>
              <a:rect b="b" l="l" r="r" t="t"/>
              <a:pathLst>
                <a:path extrusionOk="0" h="277" w="277">
                  <a:moveTo>
                    <a:pt x="27" y="0"/>
                  </a:moveTo>
                  <a:lnTo>
                    <a:pt x="0" y="241"/>
                  </a:lnTo>
                  <a:lnTo>
                    <a:pt x="241" y="277"/>
                  </a:lnTo>
                  <a:lnTo>
                    <a:pt x="277" y="27"/>
                  </a:lnTo>
                  <a:lnTo>
                    <a:pt x="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2"/>
            <p:cNvSpPr/>
            <p:nvPr/>
          </p:nvSpPr>
          <p:spPr>
            <a:xfrm>
              <a:off x="7092786" y="3850899"/>
              <a:ext cx="13454" cy="13940"/>
            </a:xfrm>
            <a:custGeom>
              <a:rect b="b" l="l" r="r" t="t"/>
              <a:pathLst>
                <a:path extrusionOk="0" h="287" w="277">
                  <a:moveTo>
                    <a:pt x="36" y="1"/>
                  </a:moveTo>
                  <a:lnTo>
                    <a:pt x="0" y="251"/>
                  </a:lnTo>
                  <a:lnTo>
                    <a:pt x="241" y="286"/>
                  </a:lnTo>
                  <a:lnTo>
                    <a:pt x="277" y="36"/>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2"/>
            <p:cNvSpPr/>
            <p:nvPr/>
          </p:nvSpPr>
          <p:spPr>
            <a:xfrm>
              <a:off x="7071950" y="3823603"/>
              <a:ext cx="13502" cy="13940"/>
            </a:xfrm>
            <a:custGeom>
              <a:rect b="b" l="l" r="r" t="t"/>
              <a:pathLst>
                <a:path extrusionOk="0" h="287" w="278">
                  <a:moveTo>
                    <a:pt x="28" y="1"/>
                  </a:moveTo>
                  <a:lnTo>
                    <a:pt x="1" y="251"/>
                  </a:lnTo>
                  <a:lnTo>
                    <a:pt x="242" y="286"/>
                  </a:lnTo>
                  <a:lnTo>
                    <a:pt x="277" y="36"/>
                  </a:lnTo>
                  <a:lnTo>
                    <a:pt x="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2"/>
            <p:cNvSpPr/>
            <p:nvPr/>
          </p:nvSpPr>
          <p:spPr>
            <a:xfrm>
              <a:off x="7061556" y="3810197"/>
              <a:ext cx="13502" cy="13454"/>
            </a:xfrm>
            <a:custGeom>
              <a:rect b="b" l="l" r="r" t="t"/>
              <a:pathLst>
                <a:path extrusionOk="0" h="277" w="278">
                  <a:moveTo>
                    <a:pt x="36" y="0"/>
                  </a:moveTo>
                  <a:lnTo>
                    <a:pt x="1" y="241"/>
                  </a:lnTo>
                  <a:lnTo>
                    <a:pt x="242" y="277"/>
                  </a:lnTo>
                  <a:lnTo>
                    <a:pt x="277" y="36"/>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2"/>
            <p:cNvSpPr/>
            <p:nvPr/>
          </p:nvSpPr>
          <p:spPr>
            <a:xfrm>
              <a:off x="7063305" y="3798055"/>
              <a:ext cx="13502" cy="13891"/>
            </a:xfrm>
            <a:custGeom>
              <a:rect b="b" l="l" r="r" t="t"/>
              <a:pathLst>
                <a:path extrusionOk="0" h="286" w="278">
                  <a:moveTo>
                    <a:pt x="27" y="0"/>
                  </a:moveTo>
                  <a:lnTo>
                    <a:pt x="0" y="250"/>
                  </a:lnTo>
                  <a:lnTo>
                    <a:pt x="241" y="286"/>
                  </a:lnTo>
                  <a:lnTo>
                    <a:pt x="277" y="36"/>
                  </a:lnTo>
                  <a:lnTo>
                    <a:pt x="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2"/>
            <p:cNvSpPr/>
            <p:nvPr/>
          </p:nvSpPr>
          <p:spPr>
            <a:xfrm>
              <a:off x="7099246" y="3803252"/>
              <a:ext cx="13940" cy="13454"/>
            </a:xfrm>
            <a:custGeom>
              <a:rect b="b" l="l" r="r" t="t"/>
              <a:pathLst>
                <a:path extrusionOk="0" h="277" w="287">
                  <a:moveTo>
                    <a:pt x="37" y="0"/>
                  </a:moveTo>
                  <a:lnTo>
                    <a:pt x="1" y="241"/>
                  </a:lnTo>
                  <a:lnTo>
                    <a:pt x="251" y="277"/>
                  </a:lnTo>
                  <a:lnTo>
                    <a:pt x="286" y="27"/>
                  </a:lnTo>
                  <a:lnTo>
                    <a:pt x="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2"/>
            <p:cNvSpPr/>
            <p:nvPr/>
          </p:nvSpPr>
          <p:spPr>
            <a:xfrm>
              <a:off x="7113137" y="3792858"/>
              <a:ext cx="13454" cy="13454"/>
            </a:xfrm>
            <a:custGeom>
              <a:rect b="b" l="l" r="r" t="t"/>
              <a:pathLst>
                <a:path extrusionOk="0" h="277" w="277">
                  <a:moveTo>
                    <a:pt x="36" y="0"/>
                  </a:moveTo>
                  <a:lnTo>
                    <a:pt x="0" y="241"/>
                  </a:lnTo>
                  <a:lnTo>
                    <a:pt x="250" y="277"/>
                  </a:lnTo>
                  <a:lnTo>
                    <a:pt x="277" y="36"/>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2"/>
            <p:cNvSpPr/>
            <p:nvPr/>
          </p:nvSpPr>
          <p:spPr>
            <a:xfrm>
              <a:off x="7125280" y="3794606"/>
              <a:ext cx="13454" cy="13454"/>
            </a:xfrm>
            <a:custGeom>
              <a:rect b="b" l="l" r="r" t="t"/>
              <a:pathLst>
                <a:path extrusionOk="0" h="277" w="277">
                  <a:moveTo>
                    <a:pt x="27" y="0"/>
                  </a:moveTo>
                  <a:lnTo>
                    <a:pt x="0" y="241"/>
                  </a:lnTo>
                  <a:lnTo>
                    <a:pt x="241" y="277"/>
                  </a:lnTo>
                  <a:lnTo>
                    <a:pt x="277" y="27"/>
                  </a:lnTo>
                  <a:lnTo>
                    <a:pt x="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2"/>
            <p:cNvSpPr/>
            <p:nvPr/>
          </p:nvSpPr>
          <p:spPr>
            <a:xfrm>
              <a:off x="7106629" y="3840505"/>
              <a:ext cx="13502" cy="13940"/>
            </a:xfrm>
            <a:custGeom>
              <a:rect b="b" l="l" r="r" t="t"/>
              <a:pathLst>
                <a:path extrusionOk="0" h="287" w="278">
                  <a:moveTo>
                    <a:pt x="36" y="1"/>
                  </a:moveTo>
                  <a:lnTo>
                    <a:pt x="1" y="250"/>
                  </a:lnTo>
                  <a:lnTo>
                    <a:pt x="241" y="286"/>
                  </a:lnTo>
                  <a:lnTo>
                    <a:pt x="277" y="36"/>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2"/>
            <p:cNvSpPr/>
            <p:nvPr/>
          </p:nvSpPr>
          <p:spPr>
            <a:xfrm>
              <a:off x="7092786" y="3850899"/>
              <a:ext cx="13454" cy="13940"/>
            </a:xfrm>
            <a:custGeom>
              <a:rect b="b" l="l" r="r" t="t"/>
              <a:pathLst>
                <a:path extrusionOk="0" h="287" w="277">
                  <a:moveTo>
                    <a:pt x="36" y="1"/>
                  </a:moveTo>
                  <a:lnTo>
                    <a:pt x="0" y="251"/>
                  </a:lnTo>
                  <a:lnTo>
                    <a:pt x="250" y="286"/>
                  </a:lnTo>
                  <a:lnTo>
                    <a:pt x="277" y="36"/>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2"/>
            <p:cNvSpPr/>
            <p:nvPr/>
          </p:nvSpPr>
          <p:spPr>
            <a:xfrm>
              <a:off x="7120083" y="3830111"/>
              <a:ext cx="13891" cy="13891"/>
            </a:xfrm>
            <a:custGeom>
              <a:rect b="b" l="l" r="r" t="t"/>
              <a:pathLst>
                <a:path extrusionOk="0" h="286" w="286">
                  <a:moveTo>
                    <a:pt x="36" y="1"/>
                  </a:moveTo>
                  <a:lnTo>
                    <a:pt x="0" y="250"/>
                  </a:lnTo>
                  <a:lnTo>
                    <a:pt x="250" y="286"/>
                  </a:lnTo>
                  <a:lnTo>
                    <a:pt x="286" y="36"/>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2"/>
            <p:cNvSpPr/>
            <p:nvPr/>
          </p:nvSpPr>
          <p:spPr>
            <a:xfrm>
              <a:off x="7133925" y="3820154"/>
              <a:ext cx="13502" cy="13454"/>
            </a:xfrm>
            <a:custGeom>
              <a:rect b="b" l="l" r="r" t="t"/>
              <a:pathLst>
                <a:path extrusionOk="0" h="277" w="278">
                  <a:moveTo>
                    <a:pt x="27" y="0"/>
                  </a:moveTo>
                  <a:lnTo>
                    <a:pt x="1" y="241"/>
                  </a:lnTo>
                  <a:lnTo>
                    <a:pt x="241" y="277"/>
                  </a:lnTo>
                  <a:lnTo>
                    <a:pt x="277" y="27"/>
                  </a:lnTo>
                  <a:lnTo>
                    <a:pt x="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2"/>
            <p:cNvSpPr/>
            <p:nvPr/>
          </p:nvSpPr>
          <p:spPr>
            <a:xfrm>
              <a:off x="7135237" y="3808012"/>
              <a:ext cx="13891" cy="13502"/>
            </a:xfrm>
            <a:custGeom>
              <a:rect b="b" l="l" r="r" t="t"/>
              <a:pathLst>
                <a:path extrusionOk="0" h="278" w="286">
                  <a:moveTo>
                    <a:pt x="36" y="1"/>
                  </a:moveTo>
                  <a:lnTo>
                    <a:pt x="0" y="250"/>
                  </a:lnTo>
                  <a:lnTo>
                    <a:pt x="250" y="277"/>
                  </a:lnTo>
                  <a:lnTo>
                    <a:pt x="286" y="36"/>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2"/>
            <p:cNvSpPr/>
            <p:nvPr/>
          </p:nvSpPr>
          <p:spPr>
            <a:xfrm>
              <a:off x="7285172" y="2910681"/>
              <a:ext cx="181992" cy="31231"/>
            </a:xfrm>
            <a:custGeom>
              <a:rect b="b" l="l" r="r" t="t"/>
              <a:pathLst>
                <a:path extrusionOk="0" h="643" w="3747">
                  <a:moveTo>
                    <a:pt x="0" y="0"/>
                  </a:moveTo>
                  <a:cubicBezTo>
                    <a:pt x="0" y="0"/>
                    <a:pt x="705" y="642"/>
                    <a:pt x="2052" y="642"/>
                  </a:cubicBezTo>
                  <a:cubicBezTo>
                    <a:pt x="3399" y="642"/>
                    <a:pt x="3747" y="0"/>
                    <a:pt x="3747" y="0"/>
                  </a:cubicBezTo>
                  <a:lnTo>
                    <a:pt x="3747" y="0"/>
                  </a:lnTo>
                  <a:cubicBezTo>
                    <a:pt x="3747" y="0"/>
                    <a:pt x="3024" y="437"/>
                    <a:pt x="2016" y="437"/>
                  </a:cubicBezTo>
                  <a:cubicBezTo>
                    <a:pt x="999" y="437"/>
                    <a:pt x="0" y="0"/>
                    <a:pt x="0"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2"/>
            <p:cNvSpPr/>
            <p:nvPr/>
          </p:nvSpPr>
          <p:spPr>
            <a:xfrm>
              <a:off x="7456284" y="2897664"/>
              <a:ext cx="25208" cy="25596"/>
            </a:xfrm>
            <a:custGeom>
              <a:rect b="b" l="l" r="r" t="t"/>
              <a:pathLst>
                <a:path extrusionOk="0" h="527" w="519">
                  <a:moveTo>
                    <a:pt x="1" y="1"/>
                  </a:moveTo>
                  <a:lnTo>
                    <a:pt x="1" y="1"/>
                  </a:lnTo>
                  <a:cubicBezTo>
                    <a:pt x="54" y="357"/>
                    <a:pt x="518" y="527"/>
                    <a:pt x="518" y="527"/>
                  </a:cubicBezTo>
                  <a:lnTo>
                    <a:pt x="1" y="1"/>
                  </a:ln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2"/>
            <p:cNvSpPr/>
            <p:nvPr/>
          </p:nvSpPr>
          <p:spPr>
            <a:xfrm>
              <a:off x="7502669" y="2856525"/>
              <a:ext cx="62850" cy="65909"/>
            </a:xfrm>
            <a:custGeom>
              <a:rect b="b" l="l" r="r" t="t"/>
              <a:pathLst>
                <a:path extrusionOk="0" h="1357" w="1294">
                  <a:moveTo>
                    <a:pt x="812" y="0"/>
                  </a:moveTo>
                  <a:lnTo>
                    <a:pt x="464" y="339"/>
                  </a:lnTo>
                  <a:lnTo>
                    <a:pt x="9" y="250"/>
                  </a:lnTo>
                  <a:lnTo>
                    <a:pt x="9" y="250"/>
                  </a:lnTo>
                  <a:lnTo>
                    <a:pt x="161" y="669"/>
                  </a:lnTo>
                  <a:lnTo>
                    <a:pt x="0" y="1088"/>
                  </a:lnTo>
                  <a:lnTo>
                    <a:pt x="455" y="1017"/>
                  </a:lnTo>
                  <a:lnTo>
                    <a:pt x="794" y="1356"/>
                  </a:lnTo>
                  <a:lnTo>
                    <a:pt x="937" y="892"/>
                  </a:lnTo>
                  <a:lnTo>
                    <a:pt x="1294" y="687"/>
                  </a:lnTo>
                  <a:lnTo>
                    <a:pt x="946" y="473"/>
                  </a:lnTo>
                  <a:lnTo>
                    <a:pt x="812" y="0"/>
                  </a:ln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2"/>
            <p:cNvSpPr/>
            <p:nvPr/>
          </p:nvSpPr>
          <p:spPr>
            <a:xfrm>
              <a:off x="7198038" y="2864296"/>
              <a:ext cx="59887" cy="62898"/>
            </a:xfrm>
            <a:custGeom>
              <a:rect b="b" l="l" r="r" t="t"/>
              <a:pathLst>
                <a:path extrusionOk="0" h="1295" w="1233">
                  <a:moveTo>
                    <a:pt x="527" y="1"/>
                  </a:moveTo>
                  <a:lnTo>
                    <a:pt x="527" y="1"/>
                  </a:lnTo>
                  <a:cubicBezTo>
                    <a:pt x="224" y="54"/>
                    <a:pt x="1" y="322"/>
                    <a:pt x="1" y="643"/>
                  </a:cubicBezTo>
                  <a:cubicBezTo>
                    <a:pt x="1" y="1000"/>
                    <a:pt x="286" y="1294"/>
                    <a:pt x="643" y="1294"/>
                  </a:cubicBezTo>
                  <a:cubicBezTo>
                    <a:pt x="902" y="1294"/>
                    <a:pt x="1125" y="1143"/>
                    <a:pt x="1232" y="919"/>
                  </a:cubicBezTo>
                  <a:lnTo>
                    <a:pt x="1232" y="919"/>
                  </a:lnTo>
                  <a:cubicBezTo>
                    <a:pt x="1161" y="955"/>
                    <a:pt x="1080" y="973"/>
                    <a:pt x="991" y="973"/>
                  </a:cubicBezTo>
                  <a:cubicBezTo>
                    <a:pt x="661" y="973"/>
                    <a:pt x="393" y="705"/>
                    <a:pt x="393" y="375"/>
                  </a:cubicBezTo>
                  <a:cubicBezTo>
                    <a:pt x="393" y="233"/>
                    <a:pt x="447" y="108"/>
                    <a:pt x="527"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2"/>
            <p:cNvSpPr/>
            <p:nvPr/>
          </p:nvSpPr>
          <p:spPr>
            <a:xfrm>
              <a:off x="6705829" y="2691873"/>
              <a:ext cx="147799" cy="147799"/>
            </a:xfrm>
            <a:custGeom>
              <a:rect b="b" l="l" r="r" t="t"/>
              <a:pathLst>
                <a:path extrusionOk="0" h="3043" w="3043">
                  <a:moveTo>
                    <a:pt x="1517" y="384"/>
                  </a:moveTo>
                  <a:cubicBezTo>
                    <a:pt x="2151" y="384"/>
                    <a:pt x="2659" y="892"/>
                    <a:pt x="2659" y="1526"/>
                  </a:cubicBezTo>
                  <a:cubicBezTo>
                    <a:pt x="2659" y="2150"/>
                    <a:pt x="2151" y="2659"/>
                    <a:pt x="1517" y="2659"/>
                  </a:cubicBezTo>
                  <a:cubicBezTo>
                    <a:pt x="893" y="2659"/>
                    <a:pt x="384" y="2150"/>
                    <a:pt x="384" y="1526"/>
                  </a:cubicBezTo>
                  <a:cubicBezTo>
                    <a:pt x="384" y="892"/>
                    <a:pt x="893" y="384"/>
                    <a:pt x="1517" y="384"/>
                  </a:cubicBezTo>
                  <a:close/>
                  <a:moveTo>
                    <a:pt x="1517" y="0"/>
                  </a:moveTo>
                  <a:cubicBezTo>
                    <a:pt x="679" y="0"/>
                    <a:pt x="1" y="687"/>
                    <a:pt x="1" y="1526"/>
                  </a:cubicBezTo>
                  <a:cubicBezTo>
                    <a:pt x="1" y="2364"/>
                    <a:pt x="679" y="3042"/>
                    <a:pt x="1517" y="3042"/>
                  </a:cubicBezTo>
                  <a:cubicBezTo>
                    <a:pt x="2356" y="3042"/>
                    <a:pt x="3043" y="2364"/>
                    <a:pt x="3043" y="1526"/>
                  </a:cubicBezTo>
                  <a:cubicBezTo>
                    <a:pt x="3043" y="687"/>
                    <a:pt x="2356" y="0"/>
                    <a:pt x="15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2"/>
            <p:cNvSpPr/>
            <p:nvPr/>
          </p:nvSpPr>
          <p:spPr>
            <a:xfrm>
              <a:off x="6487021" y="2699644"/>
              <a:ext cx="193309" cy="18699"/>
            </a:xfrm>
            <a:custGeom>
              <a:rect b="b" l="l" r="r" t="t"/>
              <a:pathLst>
                <a:path extrusionOk="0" h="385" w="3980">
                  <a:moveTo>
                    <a:pt x="188" y="1"/>
                  </a:moveTo>
                  <a:cubicBezTo>
                    <a:pt x="90" y="1"/>
                    <a:pt x="0" y="90"/>
                    <a:pt x="0" y="197"/>
                  </a:cubicBezTo>
                  <a:cubicBezTo>
                    <a:pt x="0" y="295"/>
                    <a:pt x="90" y="384"/>
                    <a:pt x="188" y="384"/>
                  </a:cubicBezTo>
                  <a:lnTo>
                    <a:pt x="3783" y="384"/>
                  </a:lnTo>
                  <a:cubicBezTo>
                    <a:pt x="3890" y="384"/>
                    <a:pt x="3979" y="295"/>
                    <a:pt x="3979" y="197"/>
                  </a:cubicBezTo>
                  <a:cubicBezTo>
                    <a:pt x="3979" y="90"/>
                    <a:pt x="3890" y="1"/>
                    <a:pt x="37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2"/>
            <p:cNvSpPr/>
            <p:nvPr/>
          </p:nvSpPr>
          <p:spPr>
            <a:xfrm>
              <a:off x="6574545" y="2735197"/>
              <a:ext cx="105785" cy="18651"/>
            </a:xfrm>
            <a:custGeom>
              <a:rect b="b" l="l" r="r" t="t"/>
              <a:pathLst>
                <a:path extrusionOk="0" h="384" w="2178">
                  <a:moveTo>
                    <a:pt x="188" y="0"/>
                  </a:moveTo>
                  <a:cubicBezTo>
                    <a:pt x="81" y="0"/>
                    <a:pt x="1" y="89"/>
                    <a:pt x="1" y="188"/>
                  </a:cubicBezTo>
                  <a:cubicBezTo>
                    <a:pt x="1" y="295"/>
                    <a:pt x="81" y="384"/>
                    <a:pt x="188" y="384"/>
                  </a:cubicBezTo>
                  <a:lnTo>
                    <a:pt x="1981" y="384"/>
                  </a:lnTo>
                  <a:cubicBezTo>
                    <a:pt x="2088" y="384"/>
                    <a:pt x="2177" y="295"/>
                    <a:pt x="2177" y="188"/>
                  </a:cubicBezTo>
                  <a:cubicBezTo>
                    <a:pt x="2177" y="89"/>
                    <a:pt x="2088" y="0"/>
                    <a:pt x="1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2"/>
            <p:cNvSpPr/>
            <p:nvPr/>
          </p:nvSpPr>
          <p:spPr>
            <a:xfrm>
              <a:off x="6651674" y="3777267"/>
              <a:ext cx="18699" cy="193260"/>
            </a:xfrm>
            <a:custGeom>
              <a:rect b="b" l="l" r="r" t="t"/>
              <a:pathLst>
                <a:path extrusionOk="0" h="3979" w="385">
                  <a:moveTo>
                    <a:pt x="197" y="0"/>
                  </a:moveTo>
                  <a:cubicBezTo>
                    <a:pt x="90" y="0"/>
                    <a:pt x="0" y="89"/>
                    <a:pt x="0" y="188"/>
                  </a:cubicBezTo>
                  <a:lnTo>
                    <a:pt x="0" y="3792"/>
                  </a:lnTo>
                  <a:cubicBezTo>
                    <a:pt x="0" y="3890"/>
                    <a:pt x="90" y="3979"/>
                    <a:pt x="197" y="3979"/>
                  </a:cubicBezTo>
                  <a:cubicBezTo>
                    <a:pt x="295" y="3979"/>
                    <a:pt x="384" y="3890"/>
                    <a:pt x="384" y="3792"/>
                  </a:cubicBezTo>
                  <a:lnTo>
                    <a:pt x="384" y="188"/>
                  </a:lnTo>
                  <a:cubicBezTo>
                    <a:pt x="384" y="89"/>
                    <a:pt x="295" y="0"/>
                    <a:pt x="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2"/>
            <p:cNvSpPr/>
            <p:nvPr/>
          </p:nvSpPr>
          <p:spPr>
            <a:xfrm>
              <a:off x="6616121" y="3864790"/>
              <a:ext cx="18699" cy="105737"/>
            </a:xfrm>
            <a:custGeom>
              <a:rect b="b" l="l" r="r" t="t"/>
              <a:pathLst>
                <a:path extrusionOk="0" h="2177" w="385">
                  <a:moveTo>
                    <a:pt x="197" y="0"/>
                  </a:moveTo>
                  <a:cubicBezTo>
                    <a:pt x="90" y="0"/>
                    <a:pt x="1" y="80"/>
                    <a:pt x="1" y="188"/>
                  </a:cubicBezTo>
                  <a:lnTo>
                    <a:pt x="1" y="1990"/>
                  </a:lnTo>
                  <a:cubicBezTo>
                    <a:pt x="1" y="2088"/>
                    <a:pt x="90" y="2177"/>
                    <a:pt x="197" y="2177"/>
                  </a:cubicBezTo>
                  <a:cubicBezTo>
                    <a:pt x="295" y="2177"/>
                    <a:pt x="385" y="2088"/>
                    <a:pt x="385" y="1990"/>
                  </a:cubicBezTo>
                  <a:lnTo>
                    <a:pt x="385" y="188"/>
                  </a:lnTo>
                  <a:cubicBezTo>
                    <a:pt x="385" y="80"/>
                    <a:pt x="295" y="0"/>
                    <a:pt x="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2"/>
            <p:cNvSpPr/>
            <p:nvPr/>
          </p:nvSpPr>
          <p:spPr>
            <a:xfrm>
              <a:off x="6576730" y="3900295"/>
              <a:ext cx="18651" cy="70232"/>
            </a:xfrm>
            <a:custGeom>
              <a:rect b="b" l="l" r="r" t="t"/>
              <a:pathLst>
                <a:path extrusionOk="0" h="1446" w="384">
                  <a:moveTo>
                    <a:pt x="196" y="1"/>
                  </a:moveTo>
                  <a:cubicBezTo>
                    <a:pt x="89" y="1"/>
                    <a:pt x="0" y="81"/>
                    <a:pt x="0" y="188"/>
                  </a:cubicBezTo>
                  <a:lnTo>
                    <a:pt x="0" y="1259"/>
                  </a:lnTo>
                  <a:cubicBezTo>
                    <a:pt x="0" y="1357"/>
                    <a:pt x="89" y="1446"/>
                    <a:pt x="196" y="1446"/>
                  </a:cubicBezTo>
                  <a:cubicBezTo>
                    <a:pt x="303" y="1446"/>
                    <a:pt x="384" y="1357"/>
                    <a:pt x="384" y="1259"/>
                  </a:cubicBezTo>
                  <a:lnTo>
                    <a:pt x="384" y="188"/>
                  </a:lnTo>
                  <a:cubicBezTo>
                    <a:pt x="384" y="81"/>
                    <a:pt x="303"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2"/>
            <p:cNvSpPr/>
            <p:nvPr/>
          </p:nvSpPr>
          <p:spPr>
            <a:xfrm>
              <a:off x="8078952" y="3777267"/>
              <a:ext cx="18699" cy="193260"/>
            </a:xfrm>
            <a:custGeom>
              <a:rect b="b" l="l" r="r" t="t"/>
              <a:pathLst>
                <a:path extrusionOk="0" h="3979" w="385">
                  <a:moveTo>
                    <a:pt x="197" y="0"/>
                  </a:moveTo>
                  <a:cubicBezTo>
                    <a:pt x="90" y="0"/>
                    <a:pt x="0" y="89"/>
                    <a:pt x="0" y="188"/>
                  </a:cubicBezTo>
                  <a:lnTo>
                    <a:pt x="0" y="3792"/>
                  </a:lnTo>
                  <a:cubicBezTo>
                    <a:pt x="0" y="3890"/>
                    <a:pt x="90" y="3979"/>
                    <a:pt x="197" y="3979"/>
                  </a:cubicBezTo>
                  <a:cubicBezTo>
                    <a:pt x="295" y="3979"/>
                    <a:pt x="384" y="3890"/>
                    <a:pt x="384" y="3792"/>
                  </a:cubicBezTo>
                  <a:lnTo>
                    <a:pt x="384" y="188"/>
                  </a:lnTo>
                  <a:cubicBezTo>
                    <a:pt x="384" y="89"/>
                    <a:pt x="295" y="0"/>
                    <a:pt x="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2"/>
            <p:cNvSpPr/>
            <p:nvPr/>
          </p:nvSpPr>
          <p:spPr>
            <a:xfrm>
              <a:off x="8114456" y="3864790"/>
              <a:ext cx="18699" cy="105737"/>
            </a:xfrm>
            <a:custGeom>
              <a:rect b="b" l="l" r="r" t="t"/>
              <a:pathLst>
                <a:path extrusionOk="0" h="2177" w="385">
                  <a:moveTo>
                    <a:pt x="197" y="0"/>
                  </a:moveTo>
                  <a:cubicBezTo>
                    <a:pt x="90" y="0"/>
                    <a:pt x="1" y="80"/>
                    <a:pt x="1" y="188"/>
                  </a:cubicBezTo>
                  <a:lnTo>
                    <a:pt x="1" y="1990"/>
                  </a:lnTo>
                  <a:cubicBezTo>
                    <a:pt x="1" y="2088"/>
                    <a:pt x="90" y="2177"/>
                    <a:pt x="197" y="2177"/>
                  </a:cubicBezTo>
                  <a:cubicBezTo>
                    <a:pt x="295" y="2177"/>
                    <a:pt x="385" y="2088"/>
                    <a:pt x="385" y="1990"/>
                  </a:cubicBezTo>
                  <a:lnTo>
                    <a:pt x="385" y="188"/>
                  </a:lnTo>
                  <a:cubicBezTo>
                    <a:pt x="385" y="80"/>
                    <a:pt x="295" y="0"/>
                    <a:pt x="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2"/>
            <p:cNvSpPr/>
            <p:nvPr/>
          </p:nvSpPr>
          <p:spPr>
            <a:xfrm>
              <a:off x="8153895" y="3900295"/>
              <a:ext cx="18699" cy="70232"/>
            </a:xfrm>
            <a:custGeom>
              <a:rect b="b" l="l" r="r" t="t"/>
              <a:pathLst>
                <a:path extrusionOk="0" h="1446" w="385">
                  <a:moveTo>
                    <a:pt x="188" y="1"/>
                  </a:moveTo>
                  <a:cubicBezTo>
                    <a:pt x="90" y="1"/>
                    <a:pt x="1" y="81"/>
                    <a:pt x="1" y="188"/>
                  </a:cubicBezTo>
                  <a:lnTo>
                    <a:pt x="1" y="1259"/>
                  </a:lnTo>
                  <a:cubicBezTo>
                    <a:pt x="1" y="1357"/>
                    <a:pt x="90" y="1446"/>
                    <a:pt x="188" y="1446"/>
                  </a:cubicBezTo>
                  <a:cubicBezTo>
                    <a:pt x="295" y="1446"/>
                    <a:pt x="384" y="1357"/>
                    <a:pt x="384" y="1259"/>
                  </a:cubicBezTo>
                  <a:lnTo>
                    <a:pt x="384" y="188"/>
                  </a:lnTo>
                  <a:cubicBezTo>
                    <a:pt x="384" y="81"/>
                    <a:pt x="295" y="1"/>
                    <a:pt x="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2"/>
            <p:cNvSpPr/>
            <p:nvPr/>
          </p:nvSpPr>
          <p:spPr>
            <a:xfrm>
              <a:off x="6392990" y="2935354"/>
              <a:ext cx="747492" cy="747055"/>
            </a:xfrm>
            <a:custGeom>
              <a:rect b="b" l="l" r="r" t="t"/>
              <a:pathLst>
                <a:path extrusionOk="0" h="15381" w="15390">
                  <a:moveTo>
                    <a:pt x="7699" y="375"/>
                  </a:moveTo>
                  <a:cubicBezTo>
                    <a:pt x="11732" y="375"/>
                    <a:pt x="15006" y="3658"/>
                    <a:pt x="15006" y="7691"/>
                  </a:cubicBezTo>
                  <a:cubicBezTo>
                    <a:pt x="15006" y="11723"/>
                    <a:pt x="11732" y="15006"/>
                    <a:pt x="7699" y="15006"/>
                  </a:cubicBezTo>
                  <a:cubicBezTo>
                    <a:pt x="3667" y="15006"/>
                    <a:pt x="384" y="11723"/>
                    <a:pt x="384" y="7691"/>
                  </a:cubicBezTo>
                  <a:cubicBezTo>
                    <a:pt x="384" y="3658"/>
                    <a:pt x="3667" y="375"/>
                    <a:pt x="7699" y="375"/>
                  </a:cubicBezTo>
                  <a:close/>
                  <a:moveTo>
                    <a:pt x="7699" y="1"/>
                  </a:moveTo>
                  <a:cubicBezTo>
                    <a:pt x="3453" y="1"/>
                    <a:pt x="1" y="3444"/>
                    <a:pt x="1" y="7691"/>
                  </a:cubicBezTo>
                  <a:cubicBezTo>
                    <a:pt x="1" y="11937"/>
                    <a:pt x="3453" y="15380"/>
                    <a:pt x="7699" y="15380"/>
                  </a:cubicBezTo>
                  <a:cubicBezTo>
                    <a:pt x="11937" y="15380"/>
                    <a:pt x="15389" y="11937"/>
                    <a:pt x="15389" y="7691"/>
                  </a:cubicBezTo>
                  <a:cubicBezTo>
                    <a:pt x="15389" y="3444"/>
                    <a:pt x="11937" y="1"/>
                    <a:pt x="7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2"/>
            <p:cNvSpPr/>
            <p:nvPr/>
          </p:nvSpPr>
          <p:spPr>
            <a:xfrm>
              <a:off x="6362682" y="3308421"/>
              <a:ext cx="84075" cy="84123"/>
            </a:xfrm>
            <a:custGeom>
              <a:rect b="b" l="l" r="r" t="t"/>
              <a:pathLst>
                <a:path extrusionOk="0" h="1732" w="1731">
                  <a:moveTo>
                    <a:pt x="865" y="1"/>
                  </a:moveTo>
                  <a:cubicBezTo>
                    <a:pt x="393" y="1"/>
                    <a:pt x="0" y="384"/>
                    <a:pt x="0" y="866"/>
                  </a:cubicBezTo>
                  <a:cubicBezTo>
                    <a:pt x="0" y="1348"/>
                    <a:pt x="393" y="1731"/>
                    <a:pt x="865" y="1731"/>
                  </a:cubicBezTo>
                  <a:cubicBezTo>
                    <a:pt x="1347" y="1731"/>
                    <a:pt x="1731" y="1348"/>
                    <a:pt x="1731" y="866"/>
                  </a:cubicBezTo>
                  <a:cubicBezTo>
                    <a:pt x="1731" y="384"/>
                    <a:pt x="1347" y="1"/>
                    <a:pt x="8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2"/>
            <p:cNvSpPr/>
            <p:nvPr/>
          </p:nvSpPr>
          <p:spPr>
            <a:xfrm>
              <a:off x="7676404" y="2935354"/>
              <a:ext cx="747492" cy="747055"/>
            </a:xfrm>
            <a:custGeom>
              <a:rect b="b" l="l" r="r" t="t"/>
              <a:pathLst>
                <a:path extrusionOk="0" h="15381" w="15390">
                  <a:moveTo>
                    <a:pt x="7700" y="375"/>
                  </a:moveTo>
                  <a:cubicBezTo>
                    <a:pt x="11732" y="375"/>
                    <a:pt x="15015" y="3658"/>
                    <a:pt x="15015" y="7691"/>
                  </a:cubicBezTo>
                  <a:cubicBezTo>
                    <a:pt x="15015" y="11723"/>
                    <a:pt x="11732" y="15006"/>
                    <a:pt x="7700" y="15006"/>
                  </a:cubicBezTo>
                  <a:cubicBezTo>
                    <a:pt x="3667" y="15006"/>
                    <a:pt x="384" y="11723"/>
                    <a:pt x="384" y="7691"/>
                  </a:cubicBezTo>
                  <a:cubicBezTo>
                    <a:pt x="384" y="3658"/>
                    <a:pt x="3667" y="375"/>
                    <a:pt x="7700" y="375"/>
                  </a:cubicBezTo>
                  <a:close/>
                  <a:moveTo>
                    <a:pt x="7700" y="1"/>
                  </a:moveTo>
                  <a:cubicBezTo>
                    <a:pt x="3453" y="1"/>
                    <a:pt x="1" y="3444"/>
                    <a:pt x="1" y="7691"/>
                  </a:cubicBezTo>
                  <a:cubicBezTo>
                    <a:pt x="1" y="11937"/>
                    <a:pt x="3453" y="15380"/>
                    <a:pt x="7700" y="15380"/>
                  </a:cubicBezTo>
                  <a:cubicBezTo>
                    <a:pt x="11937" y="15380"/>
                    <a:pt x="15390" y="11937"/>
                    <a:pt x="15390" y="7691"/>
                  </a:cubicBezTo>
                  <a:cubicBezTo>
                    <a:pt x="15390" y="3444"/>
                    <a:pt x="11937" y="1"/>
                    <a:pt x="77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2"/>
            <p:cNvSpPr/>
            <p:nvPr/>
          </p:nvSpPr>
          <p:spPr>
            <a:xfrm>
              <a:off x="7646096" y="3308421"/>
              <a:ext cx="84075" cy="84123"/>
            </a:xfrm>
            <a:custGeom>
              <a:rect b="b" l="l" r="r" t="t"/>
              <a:pathLst>
                <a:path extrusionOk="0" h="1732" w="1731">
                  <a:moveTo>
                    <a:pt x="866" y="1"/>
                  </a:moveTo>
                  <a:cubicBezTo>
                    <a:pt x="393" y="1"/>
                    <a:pt x="0" y="384"/>
                    <a:pt x="0" y="866"/>
                  </a:cubicBezTo>
                  <a:cubicBezTo>
                    <a:pt x="0" y="1348"/>
                    <a:pt x="393" y="1731"/>
                    <a:pt x="866" y="1731"/>
                  </a:cubicBezTo>
                  <a:cubicBezTo>
                    <a:pt x="1347" y="1731"/>
                    <a:pt x="1731" y="1348"/>
                    <a:pt x="1731" y="866"/>
                  </a:cubicBezTo>
                  <a:cubicBezTo>
                    <a:pt x="1731" y="384"/>
                    <a:pt x="1347" y="1"/>
                    <a:pt x="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2"/>
            <p:cNvSpPr/>
            <p:nvPr/>
          </p:nvSpPr>
          <p:spPr>
            <a:xfrm>
              <a:off x="7852324" y="2639077"/>
              <a:ext cx="118802" cy="235662"/>
            </a:xfrm>
            <a:custGeom>
              <a:rect b="b" l="l" r="r" t="t"/>
              <a:pathLst>
                <a:path extrusionOk="0" h="4852" w="2446">
                  <a:moveTo>
                    <a:pt x="210" y="1"/>
                  </a:moveTo>
                  <a:cubicBezTo>
                    <a:pt x="161" y="1"/>
                    <a:pt x="112" y="21"/>
                    <a:pt x="72" y="61"/>
                  </a:cubicBezTo>
                  <a:cubicBezTo>
                    <a:pt x="1" y="133"/>
                    <a:pt x="1" y="248"/>
                    <a:pt x="72" y="329"/>
                  </a:cubicBezTo>
                  <a:lnTo>
                    <a:pt x="1937" y="2184"/>
                  </a:lnTo>
                  <a:cubicBezTo>
                    <a:pt x="2017" y="2265"/>
                    <a:pt x="2061" y="2372"/>
                    <a:pt x="2061" y="2488"/>
                  </a:cubicBezTo>
                  <a:lnTo>
                    <a:pt x="2061" y="4664"/>
                  </a:lnTo>
                  <a:cubicBezTo>
                    <a:pt x="2061" y="4771"/>
                    <a:pt x="2142" y="4852"/>
                    <a:pt x="2249" y="4852"/>
                  </a:cubicBezTo>
                  <a:cubicBezTo>
                    <a:pt x="2356" y="4852"/>
                    <a:pt x="2445" y="4771"/>
                    <a:pt x="2445" y="4664"/>
                  </a:cubicBezTo>
                  <a:lnTo>
                    <a:pt x="2445" y="2488"/>
                  </a:lnTo>
                  <a:cubicBezTo>
                    <a:pt x="2445" y="2274"/>
                    <a:pt x="2356" y="2068"/>
                    <a:pt x="2204" y="1917"/>
                  </a:cubicBezTo>
                  <a:lnTo>
                    <a:pt x="349" y="61"/>
                  </a:lnTo>
                  <a:cubicBezTo>
                    <a:pt x="308" y="21"/>
                    <a:pt x="259" y="1"/>
                    <a:pt x="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2"/>
            <p:cNvSpPr/>
            <p:nvPr/>
          </p:nvSpPr>
          <p:spPr>
            <a:xfrm>
              <a:off x="7800354" y="2518964"/>
              <a:ext cx="90146" cy="89757"/>
            </a:xfrm>
            <a:custGeom>
              <a:rect b="b" l="l" r="r" t="t"/>
              <a:pathLst>
                <a:path extrusionOk="0" h="1848" w="1856">
                  <a:moveTo>
                    <a:pt x="928" y="1"/>
                  </a:moveTo>
                  <a:cubicBezTo>
                    <a:pt x="419" y="1"/>
                    <a:pt x="0" y="411"/>
                    <a:pt x="0" y="928"/>
                  </a:cubicBezTo>
                  <a:cubicBezTo>
                    <a:pt x="0" y="1437"/>
                    <a:pt x="419" y="1847"/>
                    <a:pt x="928" y="1847"/>
                  </a:cubicBezTo>
                  <a:cubicBezTo>
                    <a:pt x="1445" y="1847"/>
                    <a:pt x="1856" y="1437"/>
                    <a:pt x="1856" y="928"/>
                  </a:cubicBezTo>
                  <a:lnTo>
                    <a:pt x="1472" y="928"/>
                  </a:lnTo>
                  <a:cubicBezTo>
                    <a:pt x="1472" y="1223"/>
                    <a:pt x="1231" y="1473"/>
                    <a:pt x="928" y="1473"/>
                  </a:cubicBezTo>
                  <a:cubicBezTo>
                    <a:pt x="634" y="1473"/>
                    <a:pt x="384" y="1223"/>
                    <a:pt x="384" y="928"/>
                  </a:cubicBezTo>
                  <a:cubicBezTo>
                    <a:pt x="384" y="625"/>
                    <a:pt x="634" y="384"/>
                    <a:pt x="928" y="384"/>
                  </a:cubicBezTo>
                  <a:lnTo>
                    <a:pt x="9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2"/>
            <p:cNvSpPr/>
            <p:nvPr/>
          </p:nvSpPr>
          <p:spPr>
            <a:xfrm>
              <a:off x="7916485" y="2518964"/>
              <a:ext cx="90146" cy="89757"/>
            </a:xfrm>
            <a:custGeom>
              <a:rect b="b" l="l" r="r" t="t"/>
              <a:pathLst>
                <a:path extrusionOk="0" h="1848" w="1856">
                  <a:moveTo>
                    <a:pt x="928" y="1"/>
                  </a:moveTo>
                  <a:cubicBezTo>
                    <a:pt x="419" y="1"/>
                    <a:pt x="0" y="411"/>
                    <a:pt x="0" y="928"/>
                  </a:cubicBezTo>
                  <a:cubicBezTo>
                    <a:pt x="0" y="1437"/>
                    <a:pt x="419" y="1847"/>
                    <a:pt x="928" y="1847"/>
                  </a:cubicBezTo>
                  <a:cubicBezTo>
                    <a:pt x="1436" y="1847"/>
                    <a:pt x="1856" y="1437"/>
                    <a:pt x="1856" y="928"/>
                  </a:cubicBezTo>
                  <a:lnTo>
                    <a:pt x="1472" y="928"/>
                  </a:lnTo>
                  <a:cubicBezTo>
                    <a:pt x="1472" y="1223"/>
                    <a:pt x="1231" y="1473"/>
                    <a:pt x="928" y="1473"/>
                  </a:cubicBezTo>
                  <a:cubicBezTo>
                    <a:pt x="633" y="1473"/>
                    <a:pt x="384" y="1223"/>
                    <a:pt x="384" y="928"/>
                  </a:cubicBezTo>
                  <a:cubicBezTo>
                    <a:pt x="384" y="625"/>
                    <a:pt x="633" y="384"/>
                    <a:pt x="928" y="384"/>
                  </a:cubicBezTo>
                  <a:lnTo>
                    <a:pt x="9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2"/>
            <p:cNvSpPr/>
            <p:nvPr/>
          </p:nvSpPr>
          <p:spPr>
            <a:xfrm>
              <a:off x="7731433" y="3723111"/>
              <a:ext cx="180729" cy="295111"/>
            </a:xfrm>
            <a:custGeom>
              <a:rect b="b" l="l" r="r" t="t"/>
              <a:pathLst>
                <a:path extrusionOk="0" h="6076" w="3721">
                  <a:moveTo>
                    <a:pt x="1" y="0"/>
                  </a:moveTo>
                  <a:lnTo>
                    <a:pt x="1" y="0"/>
                  </a:lnTo>
                  <a:cubicBezTo>
                    <a:pt x="447" y="839"/>
                    <a:pt x="1375" y="2096"/>
                    <a:pt x="2195" y="3372"/>
                  </a:cubicBezTo>
                  <a:cubicBezTo>
                    <a:pt x="2802" y="4318"/>
                    <a:pt x="3346" y="5272"/>
                    <a:pt x="3605" y="6075"/>
                  </a:cubicBezTo>
                  <a:cubicBezTo>
                    <a:pt x="3721" y="5156"/>
                    <a:pt x="3346" y="4184"/>
                    <a:pt x="2766" y="3265"/>
                  </a:cubicBezTo>
                  <a:cubicBezTo>
                    <a:pt x="1937" y="1927"/>
                    <a:pt x="706" y="714"/>
                    <a:pt x="1"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4" name="Google Shape;3304;p62"/>
          <p:cNvGrpSpPr/>
          <p:nvPr/>
        </p:nvGrpSpPr>
        <p:grpSpPr>
          <a:xfrm>
            <a:off x="3980072" y="2229932"/>
            <a:ext cx="1783113" cy="2346504"/>
            <a:chOff x="3980072" y="2229932"/>
            <a:chExt cx="1783113" cy="2346504"/>
          </a:xfrm>
        </p:grpSpPr>
        <p:sp>
          <p:nvSpPr>
            <p:cNvPr id="3305" name="Google Shape;3305;p62"/>
            <p:cNvSpPr/>
            <p:nvPr/>
          </p:nvSpPr>
          <p:spPr>
            <a:xfrm>
              <a:off x="5035932" y="4281985"/>
              <a:ext cx="252323" cy="279640"/>
            </a:xfrm>
            <a:custGeom>
              <a:rect b="b" l="l" r="r" t="t"/>
              <a:pathLst>
                <a:path extrusionOk="0" h="21221" w="19148">
                  <a:moveTo>
                    <a:pt x="4347" y="0"/>
                  </a:moveTo>
                  <a:cubicBezTo>
                    <a:pt x="1972" y="0"/>
                    <a:pt x="16" y="1962"/>
                    <a:pt x="0" y="4428"/>
                  </a:cubicBezTo>
                  <a:lnTo>
                    <a:pt x="1980" y="6483"/>
                  </a:lnTo>
                  <a:cubicBezTo>
                    <a:pt x="2303" y="6275"/>
                    <a:pt x="7504" y="3129"/>
                    <a:pt x="8884" y="3129"/>
                  </a:cubicBezTo>
                  <a:cubicBezTo>
                    <a:pt x="9002" y="3129"/>
                    <a:pt x="9091" y="3151"/>
                    <a:pt x="9148" y="3200"/>
                  </a:cubicBezTo>
                  <a:cubicBezTo>
                    <a:pt x="9900" y="3877"/>
                    <a:pt x="9499" y="6132"/>
                    <a:pt x="8170" y="7160"/>
                  </a:cubicBezTo>
                  <a:cubicBezTo>
                    <a:pt x="7739" y="7492"/>
                    <a:pt x="7151" y="7626"/>
                    <a:pt x="6480" y="7626"/>
                  </a:cubicBezTo>
                  <a:cubicBezTo>
                    <a:pt x="5124" y="7626"/>
                    <a:pt x="3430" y="7078"/>
                    <a:pt x="2005" y="6508"/>
                  </a:cubicBezTo>
                  <a:lnTo>
                    <a:pt x="2005" y="6508"/>
                  </a:lnTo>
                  <a:lnTo>
                    <a:pt x="2431" y="6935"/>
                  </a:lnTo>
                  <a:lnTo>
                    <a:pt x="1554" y="6784"/>
                  </a:lnTo>
                  <a:lnTo>
                    <a:pt x="1554" y="6784"/>
                  </a:lnTo>
                  <a:cubicBezTo>
                    <a:pt x="1554" y="6784"/>
                    <a:pt x="8547" y="18915"/>
                    <a:pt x="15313" y="21220"/>
                  </a:cubicBezTo>
                  <a:cubicBezTo>
                    <a:pt x="15138" y="20619"/>
                    <a:pt x="15038" y="19992"/>
                    <a:pt x="15038" y="19341"/>
                  </a:cubicBezTo>
                  <a:cubicBezTo>
                    <a:pt x="15038" y="16559"/>
                    <a:pt x="16767" y="14178"/>
                    <a:pt x="19148" y="13300"/>
                  </a:cubicBezTo>
                  <a:cubicBezTo>
                    <a:pt x="12456" y="9516"/>
                    <a:pt x="10727" y="4754"/>
                    <a:pt x="8572" y="2223"/>
                  </a:cubicBezTo>
                  <a:cubicBezTo>
                    <a:pt x="7217" y="649"/>
                    <a:pt x="5713" y="0"/>
                    <a:pt x="43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2"/>
            <p:cNvSpPr/>
            <p:nvPr/>
          </p:nvSpPr>
          <p:spPr>
            <a:xfrm>
              <a:off x="5062011" y="4323205"/>
              <a:ext cx="104379" cy="59286"/>
            </a:xfrm>
            <a:custGeom>
              <a:rect b="b" l="l" r="r" t="t"/>
              <a:pathLst>
                <a:path extrusionOk="0" h="4499" w="7921">
                  <a:moveTo>
                    <a:pt x="6905" y="1"/>
                  </a:moveTo>
                  <a:cubicBezTo>
                    <a:pt x="5525" y="1"/>
                    <a:pt x="324" y="3147"/>
                    <a:pt x="1" y="3355"/>
                  </a:cubicBezTo>
                  <a:lnTo>
                    <a:pt x="26" y="3380"/>
                  </a:lnTo>
                  <a:cubicBezTo>
                    <a:pt x="1451" y="3950"/>
                    <a:pt x="3145" y="4498"/>
                    <a:pt x="4501" y="4498"/>
                  </a:cubicBezTo>
                  <a:cubicBezTo>
                    <a:pt x="5172" y="4498"/>
                    <a:pt x="5760" y="4364"/>
                    <a:pt x="6191" y="4032"/>
                  </a:cubicBezTo>
                  <a:cubicBezTo>
                    <a:pt x="7520" y="3004"/>
                    <a:pt x="7921" y="749"/>
                    <a:pt x="7169" y="72"/>
                  </a:cubicBezTo>
                  <a:cubicBezTo>
                    <a:pt x="7112" y="23"/>
                    <a:pt x="7023" y="1"/>
                    <a:pt x="69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2"/>
            <p:cNvSpPr/>
            <p:nvPr/>
          </p:nvSpPr>
          <p:spPr>
            <a:xfrm>
              <a:off x="5061681" y="4367415"/>
              <a:ext cx="685" cy="343"/>
            </a:xfrm>
            <a:custGeom>
              <a:rect b="b" l="l" r="r" t="t"/>
              <a:pathLst>
                <a:path extrusionOk="0" h="26" w="52">
                  <a:moveTo>
                    <a:pt x="1" y="0"/>
                  </a:moveTo>
                  <a:cubicBezTo>
                    <a:pt x="26" y="0"/>
                    <a:pt x="26" y="25"/>
                    <a:pt x="51" y="25"/>
                  </a:cubicBezTo>
                  <a:lnTo>
                    <a:pt x="26" y="0"/>
                  </a:lnTo>
                  <a:close/>
                </a:path>
              </a:pathLst>
            </a:custGeom>
            <a:solidFill>
              <a:srgbClr val="FFBC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2"/>
            <p:cNvSpPr/>
            <p:nvPr/>
          </p:nvSpPr>
          <p:spPr>
            <a:xfrm>
              <a:off x="5035590" y="4340335"/>
              <a:ext cx="334577" cy="236101"/>
            </a:xfrm>
            <a:custGeom>
              <a:rect b="b" l="l" r="r" t="t"/>
              <a:pathLst>
                <a:path extrusionOk="0" h="17917" w="25390">
                  <a:moveTo>
                    <a:pt x="26" y="0"/>
                  </a:moveTo>
                  <a:cubicBezTo>
                    <a:pt x="1" y="652"/>
                    <a:pt x="126" y="1329"/>
                    <a:pt x="427" y="2030"/>
                  </a:cubicBezTo>
                  <a:cubicBezTo>
                    <a:pt x="427" y="2030"/>
                    <a:pt x="1254" y="6542"/>
                    <a:pt x="11981" y="16216"/>
                  </a:cubicBezTo>
                  <a:cubicBezTo>
                    <a:pt x="13134" y="17268"/>
                    <a:pt x="14462" y="17770"/>
                    <a:pt x="15765" y="17895"/>
                  </a:cubicBezTo>
                  <a:cubicBezTo>
                    <a:pt x="15952" y="17910"/>
                    <a:pt x="16137" y="17917"/>
                    <a:pt x="16322" y="17917"/>
                  </a:cubicBezTo>
                  <a:cubicBezTo>
                    <a:pt x="17400" y="17917"/>
                    <a:pt x="18436" y="17672"/>
                    <a:pt x="19400" y="17243"/>
                  </a:cubicBezTo>
                  <a:cubicBezTo>
                    <a:pt x="23084" y="15690"/>
                    <a:pt x="25390" y="11730"/>
                    <a:pt x="21881" y="10201"/>
                  </a:cubicBezTo>
                  <a:cubicBezTo>
                    <a:pt x="20903" y="9775"/>
                    <a:pt x="20001" y="9324"/>
                    <a:pt x="19174" y="8872"/>
                  </a:cubicBezTo>
                  <a:cubicBezTo>
                    <a:pt x="16793" y="9750"/>
                    <a:pt x="15064" y="12131"/>
                    <a:pt x="15064" y="14913"/>
                  </a:cubicBezTo>
                  <a:cubicBezTo>
                    <a:pt x="15064" y="15564"/>
                    <a:pt x="15164" y="16191"/>
                    <a:pt x="15339" y="16792"/>
                  </a:cubicBezTo>
                  <a:cubicBezTo>
                    <a:pt x="8573" y="14487"/>
                    <a:pt x="1580" y="2356"/>
                    <a:pt x="1580" y="2356"/>
                  </a:cubicBezTo>
                  <a:lnTo>
                    <a:pt x="1580" y="2356"/>
                  </a:lnTo>
                  <a:lnTo>
                    <a:pt x="2457" y="2507"/>
                  </a:lnTo>
                  <a:lnTo>
                    <a:pt x="2031" y="2080"/>
                  </a:lnTo>
                  <a:cubicBezTo>
                    <a:pt x="2006" y="2080"/>
                    <a:pt x="2006" y="2055"/>
                    <a:pt x="1981" y="2055"/>
                  </a:cubicBezTo>
                  <a:lnTo>
                    <a:pt x="2006" y="2055"/>
                  </a:lnTo>
                  <a:lnTo>
                    <a:pt x="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2"/>
            <p:cNvSpPr/>
            <p:nvPr/>
          </p:nvSpPr>
          <p:spPr>
            <a:xfrm>
              <a:off x="5124485" y="4367125"/>
              <a:ext cx="53711" cy="77655"/>
            </a:xfrm>
            <a:custGeom>
              <a:rect b="b" l="l" r="r" t="t"/>
              <a:pathLst>
                <a:path extrusionOk="0" h="5893" w="4076">
                  <a:moveTo>
                    <a:pt x="3627" y="0"/>
                  </a:moveTo>
                  <a:cubicBezTo>
                    <a:pt x="2988" y="0"/>
                    <a:pt x="0" y="5720"/>
                    <a:pt x="548" y="5887"/>
                  </a:cubicBezTo>
                  <a:cubicBezTo>
                    <a:pt x="559" y="5891"/>
                    <a:pt x="570" y="5893"/>
                    <a:pt x="582" y="5893"/>
                  </a:cubicBezTo>
                  <a:cubicBezTo>
                    <a:pt x="1231" y="5893"/>
                    <a:pt x="4075" y="687"/>
                    <a:pt x="3706" y="47"/>
                  </a:cubicBezTo>
                  <a:cubicBezTo>
                    <a:pt x="3686" y="15"/>
                    <a:pt x="3660" y="0"/>
                    <a:pt x="3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2"/>
            <p:cNvSpPr/>
            <p:nvPr/>
          </p:nvSpPr>
          <p:spPr>
            <a:xfrm>
              <a:off x="5151578" y="4394152"/>
              <a:ext cx="53685" cy="77708"/>
            </a:xfrm>
            <a:custGeom>
              <a:rect b="b" l="l" r="r" t="t"/>
              <a:pathLst>
                <a:path extrusionOk="0" h="5897" w="4074">
                  <a:moveTo>
                    <a:pt x="3597" y="1"/>
                  </a:moveTo>
                  <a:cubicBezTo>
                    <a:pt x="2953" y="1"/>
                    <a:pt x="0" y="5701"/>
                    <a:pt x="547" y="5891"/>
                  </a:cubicBezTo>
                  <a:cubicBezTo>
                    <a:pt x="558" y="5895"/>
                    <a:pt x="569" y="5897"/>
                    <a:pt x="581" y="5897"/>
                  </a:cubicBezTo>
                  <a:cubicBezTo>
                    <a:pt x="1230" y="5897"/>
                    <a:pt x="4074" y="667"/>
                    <a:pt x="3680" y="52"/>
                  </a:cubicBezTo>
                  <a:cubicBezTo>
                    <a:pt x="3660" y="17"/>
                    <a:pt x="3632" y="1"/>
                    <a:pt x="3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2"/>
            <p:cNvSpPr/>
            <p:nvPr/>
          </p:nvSpPr>
          <p:spPr>
            <a:xfrm>
              <a:off x="5172702" y="4413365"/>
              <a:ext cx="54041" cy="77971"/>
            </a:xfrm>
            <a:custGeom>
              <a:rect b="b" l="l" r="r" t="t"/>
              <a:pathLst>
                <a:path extrusionOk="0" h="5917" w="4101">
                  <a:moveTo>
                    <a:pt x="3627" y="0"/>
                  </a:moveTo>
                  <a:cubicBezTo>
                    <a:pt x="2988" y="0"/>
                    <a:pt x="0" y="5721"/>
                    <a:pt x="548" y="5912"/>
                  </a:cubicBezTo>
                  <a:cubicBezTo>
                    <a:pt x="558" y="5915"/>
                    <a:pt x="568" y="5916"/>
                    <a:pt x="579" y="5916"/>
                  </a:cubicBezTo>
                  <a:cubicBezTo>
                    <a:pt x="1244" y="5916"/>
                    <a:pt x="4101" y="688"/>
                    <a:pt x="3706" y="47"/>
                  </a:cubicBezTo>
                  <a:cubicBezTo>
                    <a:pt x="3687" y="15"/>
                    <a:pt x="3660" y="0"/>
                    <a:pt x="3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2"/>
            <p:cNvSpPr/>
            <p:nvPr/>
          </p:nvSpPr>
          <p:spPr>
            <a:xfrm>
              <a:off x="5154201" y="4430931"/>
              <a:ext cx="87670" cy="42945"/>
            </a:xfrm>
            <a:custGeom>
              <a:rect b="b" l="l" r="r" t="t"/>
              <a:pathLst>
                <a:path extrusionOk="0" h="3259" w="6653">
                  <a:moveTo>
                    <a:pt x="6313" y="1"/>
                  </a:moveTo>
                  <a:cubicBezTo>
                    <a:pt x="5328" y="1"/>
                    <a:pt x="1" y="2856"/>
                    <a:pt x="624" y="3226"/>
                  </a:cubicBezTo>
                  <a:cubicBezTo>
                    <a:pt x="663" y="3248"/>
                    <a:pt x="718" y="3258"/>
                    <a:pt x="788" y="3258"/>
                  </a:cubicBezTo>
                  <a:cubicBezTo>
                    <a:pt x="1896" y="3258"/>
                    <a:pt x="6652" y="610"/>
                    <a:pt x="6464" y="68"/>
                  </a:cubicBezTo>
                  <a:cubicBezTo>
                    <a:pt x="6450" y="22"/>
                    <a:pt x="6397" y="1"/>
                    <a:pt x="6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2"/>
            <p:cNvSpPr/>
            <p:nvPr/>
          </p:nvSpPr>
          <p:spPr>
            <a:xfrm>
              <a:off x="5133037" y="4409464"/>
              <a:ext cx="87367" cy="42945"/>
            </a:xfrm>
            <a:custGeom>
              <a:rect b="b" l="l" r="r" t="t"/>
              <a:pathLst>
                <a:path extrusionOk="0" h="3259" w="6630">
                  <a:moveTo>
                    <a:pt x="6290" y="1"/>
                  </a:moveTo>
                  <a:cubicBezTo>
                    <a:pt x="5308" y="1"/>
                    <a:pt x="1" y="2856"/>
                    <a:pt x="601" y="3225"/>
                  </a:cubicBezTo>
                  <a:cubicBezTo>
                    <a:pt x="640" y="3248"/>
                    <a:pt x="695" y="3258"/>
                    <a:pt x="765" y="3258"/>
                  </a:cubicBezTo>
                  <a:cubicBezTo>
                    <a:pt x="1873" y="3258"/>
                    <a:pt x="6629" y="610"/>
                    <a:pt x="6441" y="68"/>
                  </a:cubicBezTo>
                  <a:cubicBezTo>
                    <a:pt x="6427" y="22"/>
                    <a:pt x="6374" y="1"/>
                    <a:pt x="6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2"/>
            <p:cNvSpPr/>
            <p:nvPr/>
          </p:nvSpPr>
          <p:spPr>
            <a:xfrm>
              <a:off x="5115538" y="4387998"/>
              <a:ext cx="87354" cy="42945"/>
            </a:xfrm>
            <a:custGeom>
              <a:rect b="b" l="l" r="r" t="t"/>
              <a:pathLst>
                <a:path extrusionOk="0" h="3259" w="6629">
                  <a:moveTo>
                    <a:pt x="6290" y="1"/>
                  </a:moveTo>
                  <a:cubicBezTo>
                    <a:pt x="5308" y="1"/>
                    <a:pt x="1" y="2856"/>
                    <a:pt x="601" y="3225"/>
                  </a:cubicBezTo>
                  <a:cubicBezTo>
                    <a:pt x="639" y="3248"/>
                    <a:pt x="695" y="3258"/>
                    <a:pt x="765" y="3258"/>
                  </a:cubicBezTo>
                  <a:cubicBezTo>
                    <a:pt x="1873" y="3258"/>
                    <a:pt x="6629" y="610"/>
                    <a:pt x="6440" y="67"/>
                  </a:cubicBezTo>
                  <a:cubicBezTo>
                    <a:pt x="6426" y="22"/>
                    <a:pt x="6374" y="1"/>
                    <a:pt x="6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2"/>
            <p:cNvSpPr/>
            <p:nvPr/>
          </p:nvSpPr>
          <p:spPr>
            <a:xfrm>
              <a:off x="5489713" y="2612686"/>
              <a:ext cx="171597" cy="77326"/>
            </a:xfrm>
            <a:custGeom>
              <a:rect b="b" l="l" r="r" t="t"/>
              <a:pathLst>
                <a:path extrusionOk="0" h="5868" w="13022">
                  <a:moveTo>
                    <a:pt x="9656" y="1"/>
                  </a:moveTo>
                  <a:cubicBezTo>
                    <a:pt x="9060" y="1"/>
                    <a:pt x="8597" y="53"/>
                    <a:pt x="8597" y="53"/>
                  </a:cubicBezTo>
                  <a:lnTo>
                    <a:pt x="3960" y="1106"/>
                  </a:lnTo>
                  <a:lnTo>
                    <a:pt x="0" y="5316"/>
                  </a:lnTo>
                  <a:lnTo>
                    <a:pt x="1454" y="5867"/>
                  </a:lnTo>
                  <a:cubicBezTo>
                    <a:pt x="1454" y="5867"/>
                    <a:pt x="9700" y="5792"/>
                    <a:pt x="11980" y="1983"/>
                  </a:cubicBezTo>
                  <a:cubicBezTo>
                    <a:pt x="13021" y="265"/>
                    <a:pt x="10999" y="1"/>
                    <a:pt x="9656" y="1"/>
                  </a:cubicBezTo>
                  <a:close/>
                </a:path>
              </a:pathLst>
            </a:custGeom>
            <a:solidFill>
              <a:srgbClr val="C66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2"/>
            <p:cNvSpPr/>
            <p:nvPr/>
          </p:nvSpPr>
          <p:spPr>
            <a:xfrm>
              <a:off x="5624782" y="2616679"/>
              <a:ext cx="91505" cy="69524"/>
            </a:xfrm>
            <a:custGeom>
              <a:rect b="b" l="l" r="r" t="t"/>
              <a:pathLst>
                <a:path extrusionOk="0" h="5276" w="6944">
                  <a:moveTo>
                    <a:pt x="1455" y="1"/>
                  </a:moveTo>
                  <a:lnTo>
                    <a:pt x="1" y="1880"/>
                  </a:lnTo>
                  <a:lnTo>
                    <a:pt x="4688" y="1880"/>
                  </a:lnTo>
                  <a:cubicBezTo>
                    <a:pt x="4688" y="1880"/>
                    <a:pt x="3986" y="4712"/>
                    <a:pt x="5415" y="5138"/>
                  </a:cubicBezTo>
                  <a:cubicBezTo>
                    <a:pt x="5747" y="5238"/>
                    <a:pt x="5989" y="5276"/>
                    <a:pt x="6164" y="5276"/>
                  </a:cubicBezTo>
                  <a:cubicBezTo>
                    <a:pt x="6740" y="5276"/>
                    <a:pt x="6592" y="4863"/>
                    <a:pt x="6592" y="4863"/>
                  </a:cubicBezTo>
                  <a:cubicBezTo>
                    <a:pt x="5765" y="3785"/>
                    <a:pt x="6943" y="777"/>
                    <a:pt x="6317" y="477"/>
                  </a:cubicBezTo>
                  <a:cubicBezTo>
                    <a:pt x="5665" y="151"/>
                    <a:pt x="1455" y="1"/>
                    <a:pt x="1455" y="1"/>
                  </a:cubicBezTo>
                  <a:close/>
                </a:path>
              </a:pathLst>
            </a:custGeom>
            <a:solidFill>
              <a:srgbClr val="C66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2"/>
            <p:cNvSpPr/>
            <p:nvPr/>
          </p:nvSpPr>
          <p:spPr>
            <a:xfrm>
              <a:off x="5606624" y="2611724"/>
              <a:ext cx="90174" cy="88461"/>
            </a:xfrm>
            <a:custGeom>
              <a:rect b="b" l="l" r="r" t="t"/>
              <a:pathLst>
                <a:path extrusionOk="0" h="6713" w="6843">
                  <a:moveTo>
                    <a:pt x="2081" y="1"/>
                  </a:moveTo>
                  <a:lnTo>
                    <a:pt x="1" y="1179"/>
                  </a:lnTo>
                  <a:lnTo>
                    <a:pt x="4336" y="2958"/>
                  </a:lnTo>
                  <a:cubicBezTo>
                    <a:pt x="4336" y="2958"/>
                    <a:pt x="2607" y="5314"/>
                    <a:pt x="3760" y="6241"/>
                  </a:cubicBezTo>
                  <a:cubicBezTo>
                    <a:pt x="4209" y="6602"/>
                    <a:pt x="4491" y="6713"/>
                    <a:pt x="4667" y="6713"/>
                  </a:cubicBezTo>
                  <a:cubicBezTo>
                    <a:pt x="4944" y="6713"/>
                    <a:pt x="4963" y="6442"/>
                    <a:pt x="4963" y="6442"/>
                  </a:cubicBezTo>
                  <a:cubicBezTo>
                    <a:pt x="4587" y="5138"/>
                    <a:pt x="6843" y="2808"/>
                    <a:pt x="6366" y="2281"/>
                  </a:cubicBezTo>
                  <a:cubicBezTo>
                    <a:pt x="5890" y="1730"/>
                    <a:pt x="2081" y="1"/>
                    <a:pt x="2081" y="1"/>
                  </a:cubicBezTo>
                  <a:close/>
                </a:path>
              </a:pathLst>
            </a:custGeom>
            <a:solidFill>
              <a:srgbClr val="C66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2"/>
            <p:cNvSpPr/>
            <p:nvPr/>
          </p:nvSpPr>
          <p:spPr>
            <a:xfrm>
              <a:off x="5464610" y="2562190"/>
              <a:ext cx="298576" cy="149670"/>
            </a:xfrm>
            <a:custGeom>
              <a:rect b="b" l="l" r="r" t="t"/>
              <a:pathLst>
                <a:path extrusionOk="0" h="11358" w="22658">
                  <a:moveTo>
                    <a:pt x="21805" y="0"/>
                  </a:moveTo>
                  <a:cubicBezTo>
                    <a:pt x="17959" y="1616"/>
                    <a:pt x="12459" y="1913"/>
                    <a:pt x="10337" y="1913"/>
                  </a:cubicBezTo>
                  <a:cubicBezTo>
                    <a:pt x="9859" y="1913"/>
                    <a:pt x="9553" y="1898"/>
                    <a:pt x="9474" y="1880"/>
                  </a:cubicBezTo>
                  <a:cubicBezTo>
                    <a:pt x="9469" y="1878"/>
                    <a:pt x="9462" y="1878"/>
                    <a:pt x="9455" y="1878"/>
                  </a:cubicBezTo>
                  <a:cubicBezTo>
                    <a:pt x="8840" y="1878"/>
                    <a:pt x="552" y="6767"/>
                    <a:pt x="552" y="6767"/>
                  </a:cubicBezTo>
                  <a:cubicBezTo>
                    <a:pt x="1" y="8221"/>
                    <a:pt x="1630" y="10577"/>
                    <a:pt x="1630" y="10577"/>
                  </a:cubicBezTo>
                  <a:cubicBezTo>
                    <a:pt x="3058" y="10000"/>
                    <a:pt x="4437" y="9173"/>
                    <a:pt x="5740" y="8196"/>
                  </a:cubicBezTo>
                  <a:cubicBezTo>
                    <a:pt x="5740" y="8196"/>
                    <a:pt x="9625" y="11357"/>
                    <a:pt x="11310" y="11357"/>
                  </a:cubicBezTo>
                  <a:cubicBezTo>
                    <a:pt x="11342" y="11357"/>
                    <a:pt x="11374" y="11356"/>
                    <a:pt x="11404" y="11354"/>
                  </a:cubicBezTo>
                  <a:cubicBezTo>
                    <a:pt x="12432" y="11278"/>
                    <a:pt x="12783" y="10476"/>
                    <a:pt x="12908" y="9875"/>
                  </a:cubicBezTo>
                  <a:cubicBezTo>
                    <a:pt x="12958" y="9549"/>
                    <a:pt x="12783" y="9248"/>
                    <a:pt x="12457" y="9173"/>
                  </a:cubicBezTo>
                  <a:cubicBezTo>
                    <a:pt x="9800" y="8597"/>
                    <a:pt x="9700" y="4487"/>
                    <a:pt x="9700" y="4486"/>
                  </a:cubicBezTo>
                  <a:lnTo>
                    <a:pt x="9700" y="4486"/>
                  </a:lnTo>
                  <a:cubicBezTo>
                    <a:pt x="10234" y="4552"/>
                    <a:pt x="10820" y="4581"/>
                    <a:pt x="11437" y="4581"/>
                  </a:cubicBezTo>
                  <a:cubicBezTo>
                    <a:pt x="15567" y="4581"/>
                    <a:pt x="21086" y="3257"/>
                    <a:pt x="21805" y="2406"/>
                  </a:cubicBezTo>
                  <a:cubicBezTo>
                    <a:pt x="22657" y="1454"/>
                    <a:pt x="21805" y="0"/>
                    <a:pt x="21805" y="0"/>
                  </a:cubicBezTo>
                  <a:close/>
                </a:path>
              </a:pathLst>
            </a:custGeom>
            <a:solidFill>
              <a:srgbClr val="F6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2"/>
            <p:cNvSpPr/>
            <p:nvPr/>
          </p:nvSpPr>
          <p:spPr>
            <a:xfrm>
              <a:off x="4925953" y="2629079"/>
              <a:ext cx="596137" cy="215162"/>
            </a:xfrm>
            <a:custGeom>
              <a:rect b="b" l="l" r="r" t="t"/>
              <a:pathLst>
                <a:path extrusionOk="0" h="16328" w="45239">
                  <a:moveTo>
                    <a:pt x="1154" y="1"/>
                  </a:moveTo>
                  <a:cubicBezTo>
                    <a:pt x="705" y="1"/>
                    <a:pt x="318" y="28"/>
                    <a:pt x="0" y="87"/>
                  </a:cubicBezTo>
                  <a:cubicBezTo>
                    <a:pt x="978" y="5576"/>
                    <a:pt x="1078" y="11014"/>
                    <a:pt x="125" y="16328"/>
                  </a:cubicBezTo>
                  <a:cubicBezTo>
                    <a:pt x="125" y="16328"/>
                    <a:pt x="7770" y="12794"/>
                    <a:pt x="15940" y="12669"/>
                  </a:cubicBezTo>
                  <a:cubicBezTo>
                    <a:pt x="26291" y="12493"/>
                    <a:pt x="37519" y="8107"/>
                    <a:pt x="42507" y="5501"/>
                  </a:cubicBezTo>
                  <a:cubicBezTo>
                    <a:pt x="45238" y="4097"/>
                    <a:pt x="41429" y="1691"/>
                    <a:pt x="41429" y="1691"/>
                  </a:cubicBezTo>
                  <a:cubicBezTo>
                    <a:pt x="37707" y="2308"/>
                    <a:pt x="33308" y="3466"/>
                    <a:pt x="28334" y="3466"/>
                  </a:cubicBezTo>
                  <a:cubicBezTo>
                    <a:pt x="27647" y="3466"/>
                    <a:pt x="26949" y="3444"/>
                    <a:pt x="26241" y="3395"/>
                  </a:cubicBezTo>
                  <a:cubicBezTo>
                    <a:pt x="16395" y="2734"/>
                    <a:pt x="5658" y="1"/>
                    <a:pt x="1154" y="1"/>
                  </a:cubicBezTo>
                  <a:close/>
                </a:path>
              </a:pathLst>
            </a:custGeom>
            <a:solidFill>
              <a:srgbClr val="F6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2"/>
            <p:cNvSpPr/>
            <p:nvPr/>
          </p:nvSpPr>
          <p:spPr>
            <a:xfrm>
              <a:off x="5208979" y="2796341"/>
              <a:ext cx="685" cy="672"/>
            </a:xfrm>
            <a:custGeom>
              <a:rect b="b" l="l" r="r" t="t"/>
              <a:pathLst>
                <a:path extrusionOk="0" h="51" w="52">
                  <a:moveTo>
                    <a:pt x="51" y="1"/>
                  </a:moveTo>
                  <a:cubicBezTo>
                    <a:pt x="50" y="2"/>
                    <a:pt x="25" y="26"/>
                    <a:pt x="1" y="51"/>
                  </a:cubicBezTo>
                  <a:cubicBezTo>
                    <a:pt x="26" y="51"/>
                    <a:pt x="26" y="26"/>
                    <a:pt x="51" y="1"/>
                  </a:cubicBezTo>
                  <a:close/>
                </a:path>
              </a:pathLst>
            </a:custGeom>
            <a:solidFill>
              <a:srgbClr val="F5AB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2"/>
            <p:cNvSpPr/>
            <p:nvPr/>
          </p:nvSpPr>
          <p:spPr>
            <a:xfrm>
              <a:off x="5209651" y="2796341"/>
              <a:ext cx="13" cy="13"/>
            </a:xfrm>
            <a:custGeom>
              <a:rect b="b" l="l" r="r" t="t"/>
              <a:pathLst>
                <a:path extrusionOk="0" h="1" w="1">
                  <a:moveTo>
                    <a:pt x="0" y="1"/>
                  </a:move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2"/>
            <p:cNvSpPr/>
            <p:nvPr/>
          </p:nvSpPr>
          <p:spPr>
            <a:xfrm>
              <a:off x="4916044" y="2620896"/>
              <a:ext cx="325985" cy="224149"/>
            </a:xfrm>
            <a:custGeom>
              <a:rect b="b" l="l" r="r" t="t"/>
              <a:pathLst>
                <a:path extrusionOk="0" h="17010" w="24738">
                  <a:moveTo>
                    <a:pt x="6466" y="0"/>
                  </a:moveTo>
                  <a:cubicBezTo>
                    <a:pt x="4433" y="0"/>
                    <a:pt x="2390" y="195"/>
                    <a:pt x="752" y="708"/>
                  </a:cubicBezTo>
                  <a:lnTo>
                    <a:pt x="0" y="16949"/>
                  </a:lnTo>
                  <a:cubicBezTo>
                    <a:pt x="351" y="16990"/>
                    <a:pt x="756" y="17010"/>
                    <a:pt x="1207" y="17010"/>
                  </a:cubicBezTo>
                  <a:cubicBezTo>
                    <a:pt x="6711" y="17010"/>
                    <a:pt x="19015" y="14102"/>
                    <a:pt x="22281" y="13315"/>
                  </a:cubicBezTo>
                  <a:cubicBezTo>
                    <a:pt x="24737" y="9129"/>
                    <a:pt x="23008" y="3290"/>
                    <a:pt x="23008" y="3290"/>
                  </a:cubicBezTo>
                  <a:cubicBezTo>
                    <a:pt x="21554" y="2863"/>
                    <a:pt x="15990" y="1285"/>
                    <a:pt x="13409" y="708"/>
                  </a:cubicBezTo>
                  <a:cubicBezTo>
                    <a:pt x="11712" y="326"/>
                    <a:pt x="9097" y="0"/>
                    <a:pt x="6466" y="0"/>
                  </a:cubicBezTo>
                  <a:close/>
                </a:path>
              </a:pathLst>
            </a:custGeom>
            <a:gradFill>
              <a:gsLst>
                <a:gs pos="0">
                  <a:schemeClr val="accent5"/>
                </a:gs>
                <a:gs pos="25000">
                  <a:schemeClr val="lt2"/>
                </a:gs>
                <a:gs pos="50000">
                  <a:schemeClr val="dk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2"/>
            <p:cNvSpPr/>
            <p:nvPr/>
          </p:nvSpPr>
          <p:spPr>
            <a:xfrm>
              <a:off x="5209651" y="2662589"/>
              <a:ext cx="121220" cy="133765"/>
            </a:xfrm>
            <a:custGeom>
              <a:rect b="b" l="l" r="r" t="t"/>
              <a:pathLst>
                <a:path extrusionOk="0" h="10151" w="9199">
                  <a:moveTo>
                    <a:pt x="5489" y="0"/>
                  </a:moveTo>
                  <a:lnTo>
                    <a:pt x="727" y="126"/>
                  </a:lnTo>
                  <a:cubicBezTo>
                    <a:pt x="727" y="126"/>
                    <a:pt x="2456" y="5965"/>
                    <a:pt x="0" y="10151"/>
                  </a:cubicBezTo>
                  <a:lnTo>
                    <a:pt x="5288" y="10151"/>
                  </a:lnTo>
                  <a:cubicBezTo>
                    <a:pt x="5288" y="10151"/>
                    <a:pt x="9198" y="5288"/>
                    <a:pt x="54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2"/>
            <p:cNvSpPr/>
            <p:nvPr/>
          </p:nvSpPr>
          <p:spPr>
            <a:xfrm>
              <a:off x="5209651" y="2796341"/>
              <a:ext cx="13" cy="13"/>
            </a:xfrm>
            <a:custGeom>
              <a:rect b="b" l="l" r="r" t="t"/>
              <a:pathLst>
                <a:path extrusionOk="0" h="1" w="1">
                  <a:moveTo>
                    <a:pt x="0" y="1"/>
                  </a:moveTo>
                  <a:close/>
                </a:path>
              </a:pathLst>
            </a:custGeom>
            <a:solidFill>
              <a:srgbClr val="FFF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2"/>
            <p:cNvSpPr/>
            <p:nvPr/>
          </p:nvSpPr>
          <p:spPr>
            <a:xfrm>
              <a:off x="4623753" y="2821444"/>
              <a:ext cx="865973" cy="383782"/>
            </a:xfrm>
            <a:custGeom>
              <a:rect b="b" l="l" r="r" t="t"/>
              <a:pathLst>
                <a:path extrusionOk="0" h="29124" w="65716">
                  <a:moveTo>
                    <a:pt x="2206" y="0"/>
                  </a:moveTo>
                  <a:lnTo>
                    <a:pt x="728" y="14838"/>
                  </a:lnTo>
                  <a:lnTo>
                    <a:pt x="1" y="17770"/>
                  </a:lnTo>
                  <a:lnTo>
                    <a:pt x="65715" y="29123"/>
                  </a:lnTo>
                  <a:lnTo>
                    <a:pt x="57044" y="15965"/>
                  </a:lnTo>
                  <a:lnTo>
                    <a:pt x="22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2"/>
            <p:cNvSpPr/>
            <p:nvPr/>
          </p:nvSpPr>
          <p:spPr>
            <a:xfrm>
              <a:off x="5414746" y="2651362"/>
              <a:ext cx="78274" cy="74321"/>
            </a:xfrm>
            <a:custGeom>
              <a:rect b="b" l="l" r="r" t="t"/>
              <a:pathLst>
                <a:path extrusionOk="0" h="5640" w="5940">
                  <a:moveTo>
                    <a:pt x="3058" y="0"/>
                  </a:moveTo>
                  <a:lnTo>
                    <a:pt x="0" y="827"/>
                  </a:lnTo>
                  <a:cubicBezTo>
                    <a:pt x="0" y="827"/>
                    <a:pt x="2531" y="2105"/>
                    <a:pt x="2080" y="5639"/>
                  </a:cubicBezTo>
                  <a:lnTo>
                    <a:pt x="4887" y="4587"/>
                  </a:lnTo>
                  <a:cubicBezTo>
                    <a:pt x="4887" y="4587"/>
                    <a:pt x="5940" y="1830"/>
                    <a:pt x="3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2"/>
            <p:cNvSpPr/>
            <p:nvPr/>
          </p:nvSpPr>
          <p:spPr>
            <a:xfrm>
              <a:off x="4446068" y="3585673"/>
              <a:ext cx="305178" cy="649980"/>
            </a:xfrm>
            <a:custGeom>
              <a:rect b="b" l="l" r="r" t="t"/>
              <a:pathLst>
                <a:path extrusionOk="0" h="49325" w="23159">
                  <a:moveTo>
                    <a:pt x="8347" y="1"/>
                  </a:moveTo>
                  <a:lnTo>
                    <a:pt x="1" y="1755"/>
                  </a:lnTo>
                  <a:cubicBezTo>
                    <a:pt x="1" y="1755"/>
                    <a:pt x="4387" y="31154"/>
                    <a:pt x="7996" y="49324"/>
                  </a:cubicBezTo>
                  <a:lnTo>
                    <a:pt x="23159" y="44738"/>
                  </a:lnTo>
                  <a:cubicBezTo>
                    <a:pt x="23159" y="44738"/>
                    <a:pt x="10502" y="8497"/>
                    <a:pt x="8347"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2"/>
            <p:cNvSpPr/>
            <p:nvPr/>
          </p:nvSpPr>
          <p:spPr>
            <a:xfrm>
              <a:off x="4353602" y="3025695"/>
              <a:ext cx="226903" cy="595676"/>
            </a:xfrm>
            <a:custGeom>
              <a:rect b="b" l="l" r="r" t="t"/>
              <a:pathLst>
                <a:path extrusionOk="0" h="45204" w="17219">
                  <a:moveTo>
                    <a:pt x="4403" y="0"/>
                  </a:moveTo>
                  <a:cubicBezTo>
                    <a:pt x="2574" y="0"/>
                    <a:pt x="340" y="1797"/>
                    <a:pt x="201" y="3373"/>
                  </a:cubicBezTo>
                  <a:cubicBezTo>
                    <a:pt x="0" y="5328"/>
                    <a:pt x="2206" y="31368"/>
                    <a:pt x="5715" y="45203"/>
                  </a:cubicBezTo>
                  <a:cubicBezTo>
                    <a:pt x="5715" y="45203"/>
                    <a:pt x="5772" y="45204"/>
                    <a:pt x="5881" y="45204"/>
                  </a:cubicBezTo>
                  <a:cubicBezTo>
                    <a:pt x="6942" y="45204"/>
                    <a:pt x="12875" y="45100"/>
                    <a:pt x="17218" y="42872"/>
                  </a:cubicBezTo>
                  <a:cubicBezTo>
                    <a:pt x="17218" y="42872"/>
                    <a:pt x="9599" y="3272"/>
                    <a:pt x="5690" y="390"/>
                  </a:cubicBezTo>
                  <a:cubicBezTo>
                    <a:pt x="5316" y="119"/>
                    <a:pt x="4873" y="0"/>
                    <a:pt x="44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2"/>
            <p:cNvSpPr/>
            <p:nvPr/>
          </p:nvSpPr>
          <p:spPr>
            <a:xfrm>
              <a:off x="4460603" y="3090937"/>
              <a:ext cx="274461" cy="270508"/>
            </a:xfrm>
            <a:custGeom>
              <a:rect b="b" l="l" r="r" t="t"/>
              <a:pathLst>
                <a:path extrusionOk="0" h="20528" w="20828">
                  <a:moveTo>
                    <a:pt x="3309" y="1"/>
                  </a:moveTo>
                  <a:cubicBezTo>
                    <a:pt x="2181" y="1"/>
                    <a:pt x="1078" y="76"/>
                    <a:pt x="1" y="176"/>
                  </a:cubicBezTo>
                  <a:cubicBezTo>
                    <a:pt x="1780" y="5164"/>
                    <a:pt x="3760" y="13159"/>
                    <a:pt x="5439" y="20527"/>
                  </a:cubicBezTo>
                  <a:cubicBezTo>
                    <a:pt x="14111" y="19901"/>
                    <a:pt x="20828" y="15565"/>
                    <a:pt x="20828" y="10301"/>
                  </a:cubicBezTo>
                  <a:cubicBezTo>
                    <a:pt x="20828" y="4612"/>
                    <a:pt x="12983" y="1"/>
                    <a:pt x="3309" y="1"/>
                  </a:cubicBezTo>
                  <a:close/>
                </a:path>
              </a:pathLst>
            </a:custGeom>
            <a:solidFill>
              <a:srgbClr val="064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2"/>
            <p:cNvSpPr/>
            <p:nvPr/>
          </p:nvSpPr>
          <p:spPr>
            <a:xfrm>
              <a:off x="4355578" y="3025695"/>
              <a:ext cx="105038" cy="95972"/>
            </a:xfrm>
            <a:custGeom>
              <a:rect b="b" l="l" r="r" t="t"/>
              <a:pathLst>
                <a:path extrusionOk="0" h="7283" w="7971">
                  <a:moveTo>
                    <a:pt x="4253" y="0"/>
                  </a:moveTo>
                  <a:cubicBezTo>
                    <a:pt x="2424" y="0"/>
                    <a:pt x="190" y="1797"/>
                    <a:pt x="51" y="3373"/>
                  </a:cubicBezTo>
                  <a:cubicBezTo>
                    <a:pt x="1" y="3774"/>
                    <a:pt x="76" y="5177"/>
                    <a:pt x="226" y="7283"/>
                  </a:cubicBezTo>
                  <a:cubicBezTo>
                    <a:pt x="2407" y="6205"/>
                    <a:pt x="5063" y="5453"/>
                    <a:pt x="7971" y="5127"/>
                  </a:cubicBezTo>
                  <a:cubicBezTo>
                    <a:pt x="7068" y="2646"/>
                    <a:pt x="6241" y="917"/>
                    <a:pt x="5540" y="390"/>
                  </a:cubicBezTo>
                  <a:cubicBezTo>
                    <a:pt x="5166" y="119"/>
                    <a:pt x="4723" y="0"/>
                    <a:pt x="4253" y="0"/>
                  </a:cubicBezTo>
                  <a:close/>
                </a:path>
              </a:pathLst>
            </a:custGeom>
            <a:solidFill>
              <a:srgbClr val="1D59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2"/>
            <p:cNvSpPr/>
            <p:nvPr/>
          </p:nvSpPr>
          <p:spPr>
            <a:xfrm>
              <a:off x="4358556" y="3093256"/>
              <a:ext cx="173732" cy="269177"/>
            </a:xfrm>
            <a:custGeom>
              <a:rect b="b" l="l" r="r" t="t"/>
              <a:pathLst>
                <a:path extrusionOk="0" h="20427" w="13184">
                  <a:moveTo>
                    <a:pt x="7745" y="0"/>
                  </a:moveTo>
                  <a:cubicBezTo>
                    <a:pt x="4837" y="326"/>
                    <a:pt x="2181" y="1078"/>
                    <a:pt x="0" y="2156"/>
                  </a:cubicBezTo>
                  <a:cubicBezTo>
                    <a:pt x="276" y="5990"/>
                    <a:pt x="852" y="12206"/>
                    <a:pt x="1679" y="18822"/>
                  </a:cubicBezTo>
                  <a:cubicBezTo>
                    <a:pt x="4386" y="19825"/>
                    <a:pt x="7619" y="20426"/>
                    <a:pt x="11053" y="20426"/>
                  </a:cubicBezTo>
                  <a:cubicBezTo>
                    <a:pt x="11780" y="20426"/>
                    <a:pt x="12482" y="20401"/>
                    <a:pt x="13183" y="20351"/>
                  </a:cubicBezTo>
                  <a:cubicBezTo>
                    <a:pt x="11504" y="12983"/>
                    <a:pt x="9524" y="4988"/>
                    <a:pt x="7745"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2"/>
            <p:cNvSpPr/>
            <p:nvPr/>
          </p:nvSpPr>
          <p:spPr>
            <a:xfrm>
              <a:off x="4977793" y="3314533"/>
              <a:ext cx="448523" cy="626524"/>
            </a:xfrm>
            <a:custGeom>
              <a:rect b="b" l="l" r="r" t="t"/>
              <a:pathLst>
                <a:path extrusionOk="0" h="47545" w="34037">
                  <a:moveTo>
                    <a:pt x="7545" y="0"/>
                  </a:moveTo>
                  <a:lnTo>
                    <a:pt x="1" y="3985"/>
                  </a:lnTo>
                  <a:cubicBezTo>
                    <a:pt x="1" y="3985"/>
                    <a:pt x="12257" y="31053"/>
                    <a:pt x="20703" y="47544"/>
                  </a:cubicBezTo>
                  <a:lnTo>
                    <a:pt x="34036" y="38998"/>
                  </a:lnTo>
                  <a:cubicBezTo>
                    <a:pt x="34036" y="38998"/>
                    <a:pt x="11931" y="7594"/>
                    <a:pt x="7545"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2"/>
            <p:cNvSpPr/>
            <p:nvPr/>
          </p:nvSpPr>
          <p:spPr>
            <a:xfrm>
              <a:off x="3980072" y="2833330"/>
              <a:ext cx="722957" cy="699844"/>
            </a:xfrm>
            <a:custGeom>
              <a:rect b="b" l="l" r="r" t="t"/>
              <a:pathLst>
                <a:path extrusionOk="0" h="53109" w="54863">
                  <a:moveTo>
                    <a:pt x="45389" y="1"/>
                  </a:moveTo>
                  <a:lnTo>
                    <a:pt x="2331" y="37520"/>
                  </a:lnTo>
                  <a:lnTo>
                    <a:pt x="0" y="53109"/>
                  </a:lnTo>
                  <a:lnTo>
                    <a:pt x="0" y="53109"/>
                  </a:lnTo>
                  <a:lnTo>
                    <a:pt x="54863" y="15189"/>
                  </a:lnTo>
                  <a:lnTo>
                    <a:pt x="52958" y="12858"/>
                  </a:lnTo>
                  <a:lnTo>
                    <a:pt x="45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2"/>
            <p:cNvSpPr/>
            <p:nvPr/>
          </p:nvSpPr>
          <p:spPr>
            <a:xfrm>
              <a:off x="4707510" y="2826715"/>
              <a:ext cx="362447" cy="569070"/>
            </a:xfrm>
            <a:custGeom>
              <a:rect b="b" l="l" r="r" t="t"/>
              <a:pathLst>
                <a:path extrusionOk="0" h="43185" w="27505">
                  <a:moveTo>
                    <a:pt x="4101" y="1"/>
                  </a:moveTo>
                  <a:cubicBezTo>
                    <a:pt x="2140" y="1"/>
                    <a:pt x="1" y="2741"/>
                    <a:pt x="336" y="4463"/>
                  </a:cubicBezTo>
                  <a:cubicBezTo>
                    <a:pt x="687" y="6418"/>
                    <a:pt x="9910" y="30854"/>
                    <a:pt x="17103" y="43185"/>
                  </a:cubicBezTo>
                  <a:cubicBezTo>
                    <a:pt x="17103" y="43185"/>
                    <a:pt x="23595" y="41480"/>
                    <a:pt x="27505" y="37821"/>
                  </a:cubicBezTo>
                  <a:cubicBezTo>
                    <a:pt x="27505" y="37821"/>
                    <a:pt x="9359" y="1806"/>
                    <a:pt x="4798" y="127"/>
                  </a:cubicBezTo>
                  <a:cubicBezTo>
                    <a:pt x="4571" y="40"/>
                    <a:pt x="4337" y="1"/>
                    <a:pt x="41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2"/>
            <p:cNvSpPr/>
            <p:nvPr/>
          </p:nvSpPr>
          <p:spPr>
            <a:xfrm>
              <a:off x="3980072" y="3223700"/>
              <a:ext cx="149947" cy="309474"/>
            </a:xfrm>
            <a:custGeom>
              <a:rect b="b" l="l" r="r" t="t"/>
              <a:pathLst>
                <a:path extrusionOk="0" h="23485" w="11379">
                  <a:moveTo>
                    <a:pt x="11379" y="1"/>
                  </a:moveTo>
                  <a:lnTo>
                    <a:pt x="2331" y="7896"/>
                  </a:lnTo>
                  <a:lnTo>
                    <a:pt x="0" y="23485"/>
                  </a:lnTo>
                  <a:lnTo>
                    <a:pt x="802" y="22908"/>
                  </a:lnTo>
                  <a:lnTo>
                    <a:pt x="3208" y="7996"/>
                  </a:lnTo>
                  <a:lnTo>
                    <a:pt x="11379" y="1"/>
                  </a:ln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2"/>
            <p:cNvSpPr/>
            <p:nvPr/>
          </p:nvSpPr>
          <p:spPr>
            <a:xfrm>
              <a:off x="4955668" y="3099819"/>
              <a:ext cx="534058" cy="105407"/>
            </a:xfrm>
            <a:custGeom>
              <a:rect b="b" l="l" r="r" t="t"/>
              <a:pathLst>
                <a:path extrusionOk="0" h="7999" w="40528">
                  <a:moveTo>
                    <a:pt x="3021" y="1"/>
                  </a:moveTo>
                  <a:cubicBezTo>
                    <a:pt x="1928" y="1"/>
                    <a:pt x="868" y="370"/>
                    <a:pt x="1" y="1006"/>
                  </a:cubicBezTo>
                  <a:lnTo>
                    <a:pt x="40527" y="7998"/>
                  </a:lnTo>
                  <a:lnTo>
                    <a:pt x="39926" y="7096"/>
                  </a:lnTo>
                  <a:lnTo>
                    <a:pt x="4011" y="104"/>
                  </a:lnTo>
                  <a:cubicBezTo>
                    <a:pt x="3681" y="34"/>
                    <a:pt x="3349" y="1"/>
                    <a:pt x="3021"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2"/>
            <p:cNvSpPr/>
            <p:nvPr/>
          </p:nvSpPr>
          <p:spPr>
            <a:xfrm>
              <a:off x="5206014" y="3934771"/>
              <a:ext cx="257950" cy="165140"/>
            </a:xfrm>
            <a:custGeom>
              <a:rect b="b" l="l" r="r" t="t"/>
              <a:pathLst>
                <a:path extrusionOk="0" h="12532" w="19575">
                  <a:moveTo>
                    <a:pt x="1830" y="0"/>
                  </a:moveTo>
                  <a:cubicBezTo>
                    <a:pt x="1830" y="0"/>
                    <a:pt x="602" y="5038"/>
                    <a:pt x="0" y="7845"/>
                  </a:cubicBezTo>
                  <a:cubicBezTo>
                    <a:pt x="4787" y="9900"/>
                    <a:pt x="13083" y="11554"/>
                    <a:pt x="18848" y="12532"/>
                  </a:cubicBezTo>
                  <a:cubicBezTo>
                    <a:pt x="18772" y="12206"/>
                    <a:pt x="18722" y="11880"/>
                    <a:pt x="18722" y="11529"/>
                  </a:cubicBezTo>
                  <a:cubicBezTo>
                    <a:pt x="18722" y="10526"/>
                    <a:pt x="19048" y="9599"/>
                    <a:pt x="19574" y="8772"/>
                  </a:cubicBezTo>
                  <a:cubicBezTo>
                    <a:pt x="18948" y="8597"/>
                    <a:pt x="18346" y="8371"/>
                    <a:pt x="17770" y="8120"/>
                  </a:cubicBezTo>
                  <a:cubicBezTo>
                    <a:pt x="17569" y="8221"/>
                    <a:pt x="17369" y="8346"/>
                    <a:pt x="17168" y="8446"/>
                  </a:cubicBezTo>
                  <a:cubicBezTo>
                    <a:pt x="16444" y="9798"/>
                    <a:pt x="15604" y="11033"/>
                    <a:pt x="15297" y="11033"/>
                  </a:cubicBezTo>
                  <a:cubicBezTo>
                    <a:pt x="15285" y="11033"/>
                    <a:pt x="15274" y="11031"/>
                    <a:pt x="15264" y="11028"/>
                  </a:cubicBezTo>
                  <a:cubicBezTo>
                    <a:pt x="15063" y="10953"/>
                    <a:pt x="15339" y="10151"/>
                    <a:pt x="15790" y="9148"/>
                  </a:cubicBezTo>
                  <a:lnTo>
                    <a:pt x="15790" y="9148"/>
                  </a:lnTo>
                  <a:cubicBezTo>
                    <a:pt x="15046" y="9478"/>
                    <a:pt x="14405" y="9707"/>
                    <a:pt x="14076" y="9707"/>
                  </a:cubicBezTo>
                  <a:cubicBezTo>
                    <a:pt x="14006" y="9707"/>
                    <a:pt x="13950" y="9696"/>
                    <a:pt x="13910" y="9674"/>
                  </a:cubicBezTo>
                  <a:cubicBezTo>
                    <a:pt x="13584" y="9474"/>
                    <a:pt x="14963" y="8572"/>
                    <a:pt x="16492" y="7745"/>
                  </a:cubicBezTo>
                  <a:cubicBezTo>
                    <a:pt x="16517" y="7669"/>
                    <a:pt x="16567" y="7619"/>
                    <a:pt x="16592" y="7544"/>
                  </a:cubicBezTo>
                  <a:cubicBezTo>
                    <a:pt x="16241" y="7344"/>
                    <a:pt x="15915" y="7143"/>
                    <a:pt x="15564" y="6943"/>
                  </a:cubicBezTo>
                  <a:cubicBezTo>
                    <a:pt x="14840" y="8295"/>
                    <a:pt x="13976" y="9554"/>
                    <a:pt x="13667" y="9554"/>
                  </a:cubicBezTo>
                  <a:cubicBezTo>
                    <a:pt x="13655" y="9554"/>
                    <a:pt x="13645" y="9553"/>
                    <a:pt x="13635" y="9549"/>
                  </a:cubicBezTo>
                  <a:cubicBezTo>
                    <a:pt x="13409" y="9474"/>
                    <a:pt x="13735" y="8572"/>
                    <a:pt x="14261" y="7469"/>
                  </a:cubicBezTo>
                  <a:lnTo>
                    <a:pt x="14261" y="7469"/>
                  </a:lnTo>
                  <a:cubicBezTo>
                    <a:pt x="13487" y="7836"/>
                    <a:pt x="12811" y="8087"/>
                    <a:pt x="12465" y="8087"/>
                  </a:cubicBezTo>
                  <a:cubicBezTo>
                    <a:pt x="12385" y="8087"/>
                    <a:pt x="12323" y="8073"/>
                    <a:pt x="12281" y="8045"/>
                  </a:cubicBezTo>
                  <a:cubicBezTo>
                    <a:pt x="11980" y="7870"/>
                    <a:pt x="13183" y="7043"/>
                    <a:pt x="14587" y="6266"/>
                  </a:cubicBezTo>
                  <a:cubicBezTo>
                    <a:pt x="14261" y="6015"/>
                    <a:pt x="13960" y="5765"/>
                    <a:pt x="13635" y="5514"/>
                  </a:cubicBezTo>
                  <a:cubicBezTo>
                    <a:pt x="13434" y="5614"/>
                    <a:pt x="13208" y="5714"/>
                    <a:pt x="13008" y="5815"/>
                  </a:cubicBezTo>
                  <a:cubicBezTo>
                    <a:pt x="12433" y="6772"/>
                    <a:pt x="11859" y="7524"/>
                    <a:pt x="11612" y="7524"/>
                  </a:cubicBezTo>
                  <a:cubicBezTo>
                    <a:pt x="11600" y="7524"/>
                    <a:pt x="11589" y="7522"/>
                    <a:pt x="11579" y="7519"/>
                  </a:cubicBezTo>
                  <a:cubicBezTo>
                    <a:pt x="11429" y="7469"/>
                    <a:pt x="11554" y="6968"/>
                    <a:pt x="11830" y="6291"/>
                  </a:cubicBezTo>
                  <a:lnTo>
                    <a:pt x="11830" y="6291"/>
                  </a:lnTo>
                  <a:cubicBezTo>
                    <a:pt x="11536" y="6395"/>
                    <a:pt x="11289" y="6451"/>
                    <a:pt x="11124" y="6451"/>
                  </a:cubicBezTo>
                  <a:cubicBezTo>
                    <a:pt x="11050" y="6451"/>
                    <a:pt x="10992" y="6439"/>
                    <a:pt x="10953" y="6416"/>
                  </a:cubicBezTo>
                  <a:cubicBezTo>
                    <a:pt x="10727" y="6291"/>
                    <a:pt x="11379" y="5765"/>
                    <a:pt x="12331" y="5188"/>
                  </a:cubicBezTo>
                  <a:cubicBezTo>
                    <a:pt x="12431" y="4988"/>
                    <a:pt x="12532" y="4787"/>
                    <a:pt x="12632" y="4562"/>
                  </a:cubicBezTo>
                  <a:cubicBezTo>
                    <a:pt x="11554" y="3484"/>
                    <a:pt x="10577" y="2231"/>
                    <a:pt x="9700" y="852"/>
                  </a:cubicBezTo>
                  <a:cubicBezTo>
                    <a:pt x="9700" y="852"/>
                    <a:pt x="8463" y="2836"/>
                    <a:pt x="6355" y="2836"/>
                  </a:cubicBezTo>
                  <a:cubicBezTo>
                    <a:pt x="5121" y="2836"/>
                    <a:pt x="3588" y="2156"/>
                    <a:pt x="18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2"/>
            <p:cNvSpPr/>
            <p:nvPr/>
          </p:nvSpPr>
          <p:spPr>
            <a:xfrm>
              <a:off x="5423325" y="4034182"/>
              <a:ext cx="3321" cy="2649"/>
            </a:xfrm>
            <a:custGeom>
              <a:rect b="b" l="l" r="r" t="t"/>
              <a:pathLst>
                <a:path extrusionOk="0" h="201" w="252">
                  <a:moveTo>
                    <a:pt x="101" y="0"/>
                  </a:moveTo>
                  <a:cubicBezTo>
                    <a:pt x="76" y="75"/>
                    <a:pt x="26" y="125"/>
                    <a:pt x="1" y="201"/>
                  </a:cubicBezTo>
                  <a:cubicBezTo>
                    <a:pt x="76" y="175"/>
                    <a:pt x="176" y="125"/>
                    <a:pt x="251" y="75"/>
                  </a:cubicBezTo>
                  <a:cubicBezTo>
                    <a:pt x="201" y="50"/>
                    <a:pt x="151" y="25"/>
                    <a:pt x="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2"/>
            <p:cNvSpPr/>
            <p:nvPr/>
          </p:nvSpPr>
          <p:spPr>
            <a:xfrm>
              <a:off x="5363881" y="4017328"/>
              <a:ext cx="47241" cy="43354"/>
            </a:xfrm>
            <a:custGeom>
              <a:rect b="b" l="l" r="r" t="t"/>
              <a:pathLst>
                <a:path extrusionOk="0" h="3290" w="3585">
                  <a:moveTo>
                    <a:pt x="2607" y="1"/>
                  </a:moveTo>
                  <a:cubicBezTo>
                    <a:pt x="1203" y="778"/>
                    <a:pt x="0" y="1605"/>
                    <a:pt x="301" y="1780"/>
                  </a:cubicBezTo>
                  <a:cubicBezTo>
                    <a:pt x="343" y="1808"/>
                    <a:pt x="405" y="1822"/>
                    <a:pt x="485" y="1822"/>
                  </a:cubicBezTo>
                  <a:cubicBezTo>
                    <a:pt x="831" y="1822"/>
                    <a:pt x="1507" y="1571"/>
                    <a:pt x="2281" y="1204"/>
                  </a:cubicBezTo>
                  <a:lnTo>
                    <a:pt x="2281" y="1204"/>
                  </a:lnTo>
                  <a:cubicBezTo>
                    <a:pt x="1755" y="2307"/>
                    <a:pt x="1429" y="3209"/>
                    <a:pt x="1655" y="3284"/>
                  </a:cubicBezTo>
                  <a:cubicBezTo>
                    <a:pt x="1665" y="3288"/>
                    <a:pt x="1675" y="3289"/>
                    <a:pt x="1687" y="3289"/>
                  </a:cubicBezTo>
                  <a:cubicBezTo>
                    <a:pt x="1996" y="3289"/>
                    <a:pt x="2860" y="2030"/>
                    <a:pt x="3584" y="678"/>
                  </a:cubicBezTo>
                  <a:cubicBezTo>
                    <a:pt x="3559" y="652"/>
                    <a:pt x="3509" y="627"/>
                    <a:pt x="3484" y="602"/>
                  </a:cubicBezTo>
                  <a:cubicBezTo>
                    <a:pt x="3259" y="452"/>
                    <a:pt x="3033" y="302"/>
                    <a:pt x="2807" y="151"/>
                  </a:cubicBezTo>
                  <a:cubicBezTo>
                    <a:pt x="2757" y="101"/>
                    <a:pt x="2682" y="51"/>
                    <a:pt x="2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2"/>
            <p:cNvSpPr/>
            <p:nvPr/>
          </p:nvSpPr>
          <p:spPr>
            <a:xfrm>
              <a:off x="5385018" y="4035171"/>
              <a:ext cx="55161" cy="45001"/>
            </a:xfrm>
            <a:custGeom>
              <a:rect b="b" l="l" r="r" t="t"/>
              <a:pathLst>
                <a:path extrusionOk="0" h="3415" w="4186">
                  <a:moveTo>
                    <a:pt x="3158" y="0"/>
                  </a:moveTo>
                  <a:cubicBezTo>
                    <a:pt x="3083" y="50"/>
                    <a:pt x="2983" y="100"/>
                    <a:pt x="2908" y="126"/>
                  </a:cubicBezTo>
                  <a:cubicBezTo>
                    <a:pt x="1404" y="953"/>
                    <a:pt x="0" y="1855"/>
                    <a:pt x="326" y="2055"/>
                  </a:cubicBezTo>
                  <a:cubicBezTo>
                    <a:pt x="366" y="2077"/>
                    <a:pt x="422" y="2088"/>
                    <a:pt x="492" y="2088"/>
                  </a:cubicBezTo>
                  <a:cubicBezTo>
                    <a:pt x="821" y="2088"/>
                    <a:pt x="1462" y="1859"/>
                    <a:pt x="2206" y="1529"/>
                  </a:cubicBezTo>
                  <a:lnTo>
                    <a:pt x="2206" y="1529"/>
                  </a:lnTo>
                  <a:cubicBezTo>
                    <a:pt x="1755" y="2532"/>
                    <a:pt x="1479" y="3334"/>
                    <a:pt x="1680" y="3409"/>
                  </a:cubicBezTo>
                  <a:cubicBezTo>
                    <a:pt x="1690" y="3412"/>
                    <a:pt x="1701" y="3414"/>
                    <a:pt x="1713" y="3414"/>
                  </a:cubicBezTo>
                  <a:cubicBezTo>
                    <a:pt x="2020" y="3414"/>
                    <a:pt x="2860" y="2179"/>
                    <a:pt x="3584" y="827"/>
                  </a:cubicBezTo>
                  <a:cubicBezTo>
                    <a:pt x="3785" y="727"/>
                    <a:pt x="3985" y="602"/>
                    <a:pt x="4186" y="501"/>
                  </a:cubicBezTo>
                  <a:cubicBezTo>
                    <a:pt x="4086" y="451"/>
                    <a:pt x="3960" y="401"/>
                    <a:pt x="3860" y="351"/>
                  </a:cubicBezTo>
                  <a:cubicBezTo>
                    <a:pt x="3609" y="226"/>
                    <a:pt x="3384" y="126"/>
                    <a:pt x="3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2"/>
            <p:cNvSpPr/>
            <p:nvPr/>
          </p:nvSpPr>
          <p:spPr>
            <a:xfrm>
              <a:off x="5347370" y="3994874"/>
              <a:ext cx="38320" cy="39045"/>
            </a:xfrm>
            <a:custGeom>
              <a:rect b="b" l="l" r="r" t="t"/>
              <a:pathLst>
                <a:path extrusionOk="0" h="2963" w="2908">
                  <a:moveTo>
                    <a:pt x="1905" y="1"/>
                  </a:moveTo>
                  <a:cubicBezTo>
                    <a:pt x="1805" y="226"/>
                    <a:pt x="1704" y="427"/>
                    <a:pt x="1604" y="627"/>
                  </a:cubicBezTo>
                  <a:cubicBezTo>
                    <a:pt x="652" y="1204"/>
                    <a:pt x="0" y="1730"/>
                    <a:pt x="226" y="1855"/>
                  </a:cubicBezTo>
                  <a:cubicBezTo>
                    <a:pt x="265" y="1878"/>
                    <a:pt x="323" y="1890"/>
                    <a:pt x="397" y="1890"/>
                  </a:cubicBezTo>
                  <a:cubicBezTo>
                    <a:pt x="562" y="1890"/>
                    <a:pt x="809" y="1834"/>
                    <a:pt x="1103" y="1730"/>
                  </a:cubicBezTo>
                  <a:lnTo>
                    <a:pt x="1103" y="1730"/>
                  </a:lnTo>
                  <a:cubicBezTo>
                    <a:pt x="827" y="2407"/>
                    <a:pt x="702" y="2908"/>
                    <a:pt x="852" y="2958"/>
                  </a:cubicBezTo>
                  <a:cubicBezTo>
                    <a:pt x="862" y="2961"/>
                    <a:pt x="873" y="2963"/>
                    <a:pt x="885" y="2963"/>
                  </a:cubicBezTo>
                  <a:cubicBezTo>
                    <a:pt x="1132" y="2963"/>
                    <a:pt x="1706" y="2211"/>
                    <a:pt x="2281" y="1254"/>
                  </a:cubicBezTo>
                  <a:cubicBezTo>
                    <a:pt x="2481" y="1153"/>
                    <a:pt x="2707" y="1053"/>
                    <a:pt x="2908" y="953"/>
                  </a:cubicBezTo>
                  <a:cubicBezTo>
                    <a:pt x="2807" y="853"/>
                    <a:pt x="2707" y="752"/>
                    <a:pt x="2607" y="677"/>
                  </a:cubicBezTo>
                  <a:cubicBezTo>
                    <a:pt x="2481" y="552"/>
                    <a:pt x="2331" y="427"/>
                    <a:pt x="2181" y="276"/>
                  </a:cubicBezTo>
                  <a:cubicBezTo>
                    <a:pt x="2106" y="201"/>
                    <a:pt x="2005" y="101"/>
                    <a:pt x="19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2"/>
            <p:cNvSpPr/>
            <p:nvPr/>
          </p:nvSpPr>
          <p:spPr>
            <a:xfrm>
              <a:off x="5202048" y="4038136"/>
              <a:ext cx="345804" cy="95827"/>
            </a:xfrm>
            <a:custGeom>
              <a:rect b="b" l="l" r="r" t="t"/>
              <a:pathLst>
                <a:path extrusionOk="0" h="7272" w="26242">
                  <a:moveTo>
                    <a:pt x="301" y="1"/>
                  </a:moveTo>
                  <a:cubicBezTo>
                    <a:pt x="126" y="903"/>
                    <a:pt x="1" y="1555"/>
                    <a:pt x="1" y="1780"/>
                  </a:cubicBezTo>
                  <a:cubicBezTo>
                    <a:pt x="1" y="2607"/>
                    <a:pt x="13986" y="5991"/>
                    <a:pt x="20327" y="6993"/>
                  </a:cubicBezTo>
                  <a:cubicBezTo>
                    <a:pt x="21354" y="7169"/>
                    <a:pt x="22181" y="7269"/>
                    <a:pt x="22733" y="7269"/>
                  </a:cubicBezTo>
                  <a:cubicBezTo>
                    <a:pt x="22780" y="7271"/>
                    <a:pt x="22827" y="7272"/>
                    <a:pt x="22873" y="7272"/>
                  </a:cubicBezTo>
                  <a:cubicBezTo>
                    <a:pt x="24200" y="7272"/>
                    <a:pt x="25103" y="6585"/>
                    <a:pt x="25515" y="5665"/>
                  </a:cubicBezTo>
                  <a:cubicBezTo>
                    <a:pt x="26241" y="4086"/>
                    <a:pt x="25489" y="1880"/>
                    <a:pt x="23108" y="1605"/>
                  </a:cubicBezTo>
                  <a:cubicBezTo>
                    <a:pt x="21981" y="1479"/>
                    <a:pt x="20903" y="1254"/>
                    <a:pt x="19875" y="928"/>
                  </a:cubicBezTo>
                  <a:cubicBezTo>
                    <a:pt x="19349" y="1755"/>
                    <a:pt x="19023" y="2682"/>
                    <a:pt x="19023" y="3685"/>
                  </a:cubicBezTo>
                  <a:cubicBezTo>
                    <a:pt x="19023" y="4036"/>
                    <a:pt x="19073" y="4362"/>
                    <a:pt x="19149" y="4688"/>
                  </a:cubicBezTo>
                  <a:cubicBezTo>
                    <a:pt x="13384" y="3710"/>
                    <a:pt x="5088" y="2056"/>
                    <a:pt x="3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2"/>
            <p:cNvSpPr/>
            <p:nvPr/>
          </p:nvSpPr>
          <p:spPr>
            <a:xfrm>
              <a:off x="4547469" y="3207518"/>
              <a:ext cx="888427" cy="1166789"/>
            </a:xfrm>
            <a:custGeom>
              <a:rect b="b" l="l" r="r" t="t"/>
              <a:pathLst>
                <a:path extrusionOk="0" h="88544" w="67420">
                  <a:moveTo>
                    <a:pt x="32030" y="1"/>
                  </a:moveTo>
                  <a:cubicBezTo>
                    <a:pt x="21654" y="8898"/>
                    <a:pt x="11053" y="15214"/>
                    <a:pt x="0" y="16843"/>
                  </a:cubicBezTo>
                  <a:cubicBezTo>
                    <a:pt x="1604" y="22232"/>
                    <a:pt x="10978" y="42182"/>
                    <a:pt x="18722" y="53660"/>
                  </a:cubicBezTo>
                  <a:cubicBezTo>
                    <a:pt x="26441" y="65164"/>
                    <a:pt x="37469" y="87996"/>
                    <a:pt x="37469" y="87996"/>
                  </a:cubicBezTo>
                  <a:cubicBezTo>
                    <a:pt x="38586" y="88376"/>
                    <a:pt x="39702" y="88544"/>
                    <a:pt x="40772" y="88544"/>
                  </a:cubicBezTo>
                  <a:cubicBezTo>
                    <a:pt x="46757" y="88544"/>
                    <a:pt x="51293" y="83301"/>
                    <a:pt x="46467" y="80728"/>
                  </a:cubicBezTo>
                  <a:cubicBezTo>
                    <a:pt x="44411" y="79650"/>
                    <a:pt x="39900" y="55991"/>
                    <a:pt x="34762" y="46267"/>
                  </a:cubicBezTo>
                  <a:cubicBezTo>
                    <a:pt x="32958" y="42833"/>
                    <a:pt x="22331" y="16116"/>
                    <a:pt x="22331" y="16116"/>
                  </a:cubicBezTo>
                  <a:lnTo>
                    <a:pt x="26617" y="13961"/>
                  </a:lnTo>
                  <a:cubicBezTo>
                    <a:pt x="29675" y="17018"/>
                    <a:pt x="49274" y="23660"/>
                    <a:pt x="49274" y="23660"/>
                  </a:cubicBezTo>
                  <a:cubicBezTo>
                    <a:pt x="49274" y="23660"/>
                    <a:pt x="48196" y="31931"/>
                    <a:pt x="48371" y="35339"/>
                  </a:cubicBezTo>
                  <a:cubicBezTo>
                    <a:pt x="48547" y="38748"/>
                    <a:pt x="50301" y="56492"/>
                    <a:pt x="50301" y="56492"/>
                  </a:cubicBezTo>
                  <a:cubicBezTo>
                    <a:pt x="52646" y="58367"/>
                    <a:pt x="55201" y="58965"/>
                    <a:pt x="57507" y="58965"/>
                  </a:cubicBezTo>
                  <a:cubicBezTo>
                    <a:pt x="61585" y="58965"/>
                    <a:pt x="64888" y="57094"/>
                    <a:pt x="64888" y="57094"/>
                  </a:cubicBezTo>
                  <a:cubicBezTo>
                    <a:pt x="67118" y="52232"/>
                    <a:pt x="63234" y="46693"/>
                    <a:pt x="64888" y="39525"/>
                  </a:cubicBezTo>
                  <a:cubicBezTo>
                    <a:pt x="66567" y="32307"/>
                    <a:pt x="67419" y="14863"/>
                    <a:pt x="65965" y="11956"/>
                  </a:cubicBezTo>
                  <a:cubicBezTo>
                    <a:pt x="64537" y="9049"/>
                    <a:pt x="42081" y="1003"/>
                    <a:pt x="32030" y="1"/>
                  </a:cubicBezTo>
                  <a:close/>
                </a:path>
              </a:pathLst>
            </a:custGeom>
            <a:gradFill>
              <a:gsLst>
                <a:gs pos="0">
                  <a:schemeClr val="lt1"/>
                </a:gs>
                <a:gs pos="50000">
                  <a:schemeClr val="dk2"/>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2"/>
            <p:cNvSpPr/>
            <p:nvPr/>
          </p:nvSpPr>
          <p:spPr>
            <a:xfrm>
              <a:off x="4891599" y="3403046"/>
              <a:ext cx="13" cy="343"/>
            </a:xfrm>
            <a:custGeom>
              <a:rect b="b" l="l" r="r" t="t"/>
              <a:pathLst>
                <a:path extrusionOk="0" h="26" w="1">
                  <a:moveTo>
                    <a:pt x="1" y="25"/>
                  </a:moveTo>
                  <a:cubicBezTo>
                    <a:pt x="1" y="0"/>
                    <a:pt x="1" y="0"/>
                    <a:pt x="1" y="25"/>
                  </a:cubicBezTo>
                  <a:close/>
                </a:path>
              </a:pathLst>
            </a:custGeom>
            <a:solidFill>
              <a:srgbClr val="3DEF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2"/>
            <p:cNvSpPr/>
            <p:nvPr/>
          </p:nvSpPr>
          <p:spPr>
            <a:xfrm>
              <a:off x="4547469" y="3207518"/>
              <a:ext cx="422089" cy="279416"/>
            </a:xfrm>
            <a:custGeom>
              <a:rect b="b" l="l" r="r" t="t"/>
              <a:pathLst>
                <a:path extrusionOk="0" h="21204" w="32031">
                  <a:moveTo>
                    <a:pt x="32030" y="1"/>
                  </a:moveTo>
                  <a:lnTo>
                    <a:pt x="32030" y="1"/>
                  </a:lnTo>
                  <a:cubicBezTo>
                    <a:pt x="21654" y="8898"/>
                    <a:pt x="11053" y="15214"/>
                    <a:pt x="0" y="16843"/>
                  </a:cubicBezTo>
                  <a:cubicBezTo>
                    <a:pt x="301" y="17846"/>
                    <a:pt x="877" y="19349"/>
                    <a:pt x="1654" y="21204"/>
                  </a:cubicBezTo>
                  <a:cubicBezTo>
                    <a:pt x="25739" y="16818"/>
                    <a:pt x="32030" y="2"/>
                    <a:pt x="32030"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2"/>
            <p:cNvSpPr/>
            <p:nvPr/>
          </p:nvSpPr>
          <p:spPr>
            <a:xfrm>
              <a:off x="4393556" y="2630225"/>
              <a:ext cx="592843" cy="804210"/>
            </a:xfrm>
            <a:custGeom>
              <a:rect b="b" l="l" r="r" t="t"/>
              <a:pathLst>
                <a:path extrusionOk="0" h="61029" w="44989">
                  <a:moveTo>
                    <a:pt x="40402" y="0"/>
                  </a:moveTo>
                  <a:cubicBezTo>
                    <a:pt x="40402" y="0"/>
                    <a:pt x="28547" y="2206"/>
                    <a:pt x="22557" y="5288"/>
                  </a:cubicBezTo>
                  <a:cubicBezTo>
                    <a:pt x="22557" y="5288"/>
                    <a:pt x="15740" y="6867"/>
                    <a:pt x="3760" y="19574"/>
                  </a:cubicBezTo>
                  <a:cubicBezTo>
                    <a:pt x="3760" y="19574"/>
                    <a:pt x="1" y="42782"/>
                    <a:pt x="11806" y="61028"/>
                  </a:cubicBezTo>
                  <a:cubicBezTo>
                    <a:pt x="11806" y="61028"/>
                    <a:pt x="11809" y="61028"/>
                    <a:pt x="11815" y="61028"/>
                  </a:cubicBezTo>
                  <a:cubicBezTo>
                    <a:pt x="12271" y="61028"/>
                    <a:pt x="28368" y="60906"/>
                    <a:pt x="43710" y="43810"/>
                  </a:cubicBezTo>
                  <a:cubicBezTo>
                    <a:pt x="43710" y="43810"/>
                    <a:pt x="35916" y="40226"/>
                    <a:pt x="35189" y="39324"/>
                  </a:cubicBezTo>
                  <a:cubicBezTo>
                    <a:pt x="34462" y="38396"/>
                    <a:pt x="35039" y="37795"/>
                    <a:pt x="34437" y="36717"/>
                  </a:cubicBezTo>
                  <a:cubicBezTo>
                    <a:pt x="34237" y="36291"/>
                    <a:pt x="33761" y="36065"/>
                    <a:pt x="33234" y="35915"/>
                  </a:cubicBezTo>
                  <a:cubicBezTo>
                    <a:pt x="32432" y="35715"/>
                    <a:pt x="32081" y="34762"/>
                    <a:pt x="32532" y="34060"/>
                  </a:cubicBezTo>
                  <a:cubicBezTo>
                    <a:pt x="35816" y="28948"/>
                    <a:pt x="44989" y="12983"/>
                    <a:pt x="40402" y="0"/>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2"/>
            <p:cNvSpPr/>
            <p:nvPr/>
          </p:nvSpPr>
          <p:spPr>
            <a:xfrm>
              <a:off x="4931567" y="3413614"/>
              <a:ext cx="343" cy="13"/>
            </a:xfrm>
            <a:custGeom>
              <a:rect b="b" l="l" r="r" t="t"/>
              <a:pathLst>
                <a:path extrusionOk="0" h="1" w="26">
                  <a:moveTo>
                    <a:pt x="0" y="0"/>
                  </a:moveTo>
                  <a:cubicBezTo>
                    <a:pt x="0" y="0"/>
                    <a:pt x="25" y="0"/>
                    <a:pt x="25" y="0"/>
                  </a:cubicBezTo>
                  <a:cubicBezTo>
                    <a:pt x="25" y="0"/>
                    <a:pt x="25" y="0"/>
                    <a:pt x="0" y="0"/>
                  </a:cubicBezTo>
                  <a:close/>
                </a:path>
              </a:pathLst>
            </a:custGeom>
            <a:solidFill>
              <a:srgbClr val="3DEF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2"/>
            <p:cNvSpPr/>
            <p:nvPr/>
          </p:nvSpPr>
          <p:spPr>
            <a:xfrm>
              <a:off x="4891599" y="3403375"/>
              <a:ext cx="13" cy="13"/>
            </a:xfrm>
            <a:custGeom>
              <a:rect b="b" l="l" r="r" t="t"/>
              <a:pathLst>
                <a:path extrusionOk="0" h="1" w="1">
                  <a:moveTo>
                    <a:pt x="1" y="0"/>
                  </a:moveTo>
                  <a:cubicBezTo>
                    <a:pt x="1" y="0"/>
                    <a:pt x="1" y="0"/>
                    <a:pt x="1" y="0"/>
                  </a:cubicBezTo>
                  <a:cubicBezTo>
                    <a:pt x="1" y="0"/>
                    <a:pt x="1" y="0"/>
                    <a:pt x="1" y="0"/>
                  </a:cubicBezTo>
                  <a:close/>
                </a:path>
              </a:pathLst>
            </a:custGeom>
            <a:solidFill>
              <a:srgbClr val="3DEF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2"/>
            <p:cNvSpPr/>
            <p:nvPr/>
          </p:nvSpPr>
          <p:spPr>
            <a:xfrm>
              <a:off x="4931896" y="3413614"/>
              <a:ext cx="13" cy="13"/>
            </a:xfrm>
            <a:custGeom>
              <a:rect b="b" l="l" r="r" t="t"/>
              <a:pathLst>
                <a:path extrusionOk="0" h="1" w="1">
                  <a:moveTo>
                    <a:pt x="0" y="0"/>
                  </a:moveTo>
                  <a:close/>
                </a:path>
              </a:pathLst>
            </a:custGeom>
            <a:solidFill>
              <a:srgbClr val="00BB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2"/>
            <p:cNvSpPr/>
            <p:nvPr/>
          </p:nvSpPr>
          <p:spPr>
            <a:xfrm>
              <a:off x="4638288" y="3637197"/>
              <a:ext cx="402942" cy="729902"/>
            </a:xfrm>
            <a:custGeom>
              <a:rect b="b" l="l" r="r" t="t"/>
              <a:pathLst>
                <a:path extrusionOk="0" h="55390" w="30578">
                  <a:moveTo>
                    <a:pt x="0" y="1"/>
                  </a:moveTo>
                  <a:cubicBezTo>
                    <a:pt x="3534" y="7169"/>
                    <a:pt x="7895" y="15214"/>
                    <a:pt x="11830" y="21053"/>
                  </a:cubicBezTo>
                  <a:cubicBezTo>
                    <a:pt x="19549" y="32557"/>
                    <a:pt x="30577" y="55389"/>
                    <a:pt x="30577" y="55389"/>
                  </a:cubicBezTo>
                  <a:cubicBezTo>
                    <a:pt x="30577" y="55389"/>
                    <a:pt x="19875" y="31956"/>
                    <a:pt x="16918" y="25890"/>
                  </a:cubicBezTo>
                  <a:cubicBezTo>
                    <a:pt x="14386" y="20677"/>
                    <a:pt x="3158" y="4537"/>
                    <a:pt x="0"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2"/>
            <p:cNvSpPr/>
            <p:nvPr/>
          </p:nvSpPr>
          <p:spPr>
            <a:xfrm>
              <a:off x="4931896" y="3413614"/>
              <a:ext cx="293621" cy="538340"/>
            </a:xfrm>
            <a:custGeom>
              <a:rect b="b" l="l" r="r" t="t"/>
              <a:pathLst>
                <a:path extrusionOk="0" h="40853" w="22282">
                  <a:moveTo>
                    <a:pt x="0" y="0"/>
                  </a:moveTo>
                  <a:lnTo>
                    <a:pt x="0" y="0"/>
                  </a:lnTo>
                  <a:cubicBezTo>
                    <a:pt x="6216" y="3308"/>
                    <a:pt x="20101" y="8020"/>
                    <a:pt x="20101" y="8020"/>
                  </a:cubicBezTo>
                  <a:cubicBezTo>
                    <a:pt x="20101" y="8020"/>
                    <a:pt x="19023" y="16291"/>
                    <a:pt x="19198" y="19699"/>
                  </a:cubicBezTo>
                  <a:cubicBezTo>
                    <a:pt x="19374" y="23108"/>
                    <a:pt x="21128" y="40852"/>
                    <a:pt x="21128" y="40852"/>
                  </a:cubicBezTo>
                  <a:cubicBezTo>
                    <a:pt x="21128" y="40852"/>
                    <a:pt x="19649" y="12306"/>
                    <a:pt x="22281" y="5414"/>
                  </a:cubicBezTo>
                  <a:cubicBezTo>
                    <a:pt x="22281" y="5414"/>
                    <a:pt x="6918" y="1779"/>
                    <a:pt x="0"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2"/>
            <p:cNvSpPr/>
            <p:nvPr/>
          </p:nvSpPr>
          <p:spPr>
            <a:xfrm>
              <a:off x="4931896" y="3413614"/>
              <a:ext cx="13" cy="13"/>
            </a:xfrm>
            <a:custGeom>
              <a:rect b="b" l="l" r="r" t="t"/>
              <a:pathLst>
                <a:path extrusionOk="0" h="1" w="1">
                  <a:moveTo>
                    <a:pt x="0" y="0"/>
                  </a:moveTo>
                  <a:close/>
                </a:path>
              </a:pathLst>
            </a:custGeom>
            <a:solidFill>
              <a:srgbClr val="00BB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2"/>
            <p:cNvSpPr/>
            <p:nvPr/>
          </p:nvSpPr>
          <p:spPr>
            <a:xfrm>
              <a:off x="4828848" y="2519244"/>
              <a:ext cx="82583" cy="29742"/>
            </a:xfrm>
            <a:custGeom>
              <a:rect b="b" l="l" r="r" t="t"/>
              <a:pathLst>
                <a:path extrusionOk="0" h="2257" w="6267">
                  <a:moveTo>
                    <a:pt x="6266" y="1"/>
                  </a:moveTo>
                  <a:lnTo>
                    <a:pt x="1" y="653"/>
                  </a:lnTo>
                  <a:lnTo>
                    <a:pt x="953" y="2257"/>
                  </a:lnTo>
                  <a:cubicBezTo>
                    <a:pt x="3484" y="1956"/>
                    <a:pt x="5540" y="1379"/>
                    <a:pt x="6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2"/>
            <p:cNvSpPr/>
            <p:nvPr/>
          </p:nvSpPr>
          <p:spPr>
            <a:xfrm>
              <a:off x="4126382" y="3372000"/>
              <a:ext cx="123210" cy="110085"/>
            </a:xfrm>
            <a:custGeom>
              <a:rect b="b" l="l" r="r" t="t"/>
              <a:pathLst>
                <a:path extrusionOk="0" h="8354" w="9350">
                  <a:moveTo>
                    <a:pt x="0" y="0"/>
                  </a:moveTo>
                  <a:lnTo>
                    <a:pt x="2206" y="5338"/>
                  </a:lnTo>
                  <a:lnTo>
                    <a:pt x="6191" y="7970"/>
                  </a:lnTo>
                  <a:cubicBezTo>
                    <a:pt x="6191" y="7970"/>
                    <a:pt x="7141" y="8353"/>
                    <a:pt x="7948" y="8353"/>
                  </a:cubicBezTo>
                  <a:cubicBezTo>
                    <a:pt x="8714" y="8353"/>
                    <a:pt x="9349" y="8009"/>
                    <a:pt x="8923" y="6667"/>
                  </a:cubicBezTo>
                  <a:cubicBezTo>
                    <a:pt x="7644" y="2707"/>
                    <a:pt x="2907" y="326"/>
                    <a:pt x="2907" y="326"/>
                  </a:cubicBezTo>
                  <a:lnTo>
                    <a:pt x="0" y="0"/>
                  </a:lnTo>
                  <a:close/>
                </a:path>
              </a:pathLst>
            </a:custGeom>
            <a:solidFill>
              <a:srgbClr val="C66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2"/>
            <p:cNvSpPr/>
            <p:nvPr/>
          </p:nvSpPr>
          <p:spPr>
            <a:xfrm>
              <a:off x="4253861" y="3452870"/>
              <a:ext cx="101071" cy="61855"/>
            </a:xfrm>
            <a:custGeom>
              <a:rect b="b" l="l" r="r" t="t"/>
              <a:pathLst>
                <a:path extrusionOk="0" h="4694" w="7670">
                  <a:moveTo>
                    <a:pt x="6116" y="1"/>
                  </a:moveTo>
                  <a:cubicBezTo>
                    <a:pt x="4701" y="1"/>
                    <a:pt x="4386" y="2785"/>
                    <a:pt x="4386" y="2785"/>
                  </a:cubicBezTo>
                  <a:lnTo>
                    <a:pt x="0" y="1131"/>
                  </a:lnTo>
                  <a:lnTo>
                    <a:pt x="702" y="3412"/>
                  </a:lnTo>
                  <a:cubicBezTo>
                    <a:pt x="702" y="3412"/>
                    <a:pt x="4475" y="4693"/>
                    <a:pt x="5325" y="4693"/>
                  </a:cubicBezTo>
                  <a:cubicBezTo>
                    <a:pt x="5349" y="4693"/>
                    <a:pt x="5370" y="4692"/>
                    <a:pt x="5389" y="4690"/>
                  </a:cubicBezTo>
                  <a:cubicBezTo>
                    <a:pt x="6116" y="4640"/>
                    <a:pt x="6066" y="1407"/>
                    <a:pt x="7218" y="680"/>
                  </a:cubicBezTo>
                  <a:cubicBezTo>
                    <a:pt x="7218" y="680"/>
                    <a:pt x="7670" y="129"/>
                    <a:pt x="6191" y="4"/>
                  </a:cubicBezTo>
                  <a:cubicBezTo>
                    <a:pt x="6166" y="2"/>
                    <a:pt x="6141" y="1"/>
                    <a:pt x="6116" y="1"/>
                  </a:cubicBezTo>
                  <a:close/>
                </a:path>
              </a:pathLst>
            </a:custGeom>
            <a:solidFill>
              <a:srgbClr val="C66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2"/>
            <p:cNvSpPr/>
            <p:nvPr/>
          </p:nvSpPr>
          <p:spPr>
            <a:xfrm>
              <a:off x="4217860" y="3413601"/>
              <a:ext cx="92163" cy="71356"/>
            </a:xfrm>
            <a:custGeom>
              <a:rect b="b" l="l" r="r" t="t"/>
              <a:pathLst>
                <a:path extrusionOk="0" h="5415" w="6994">
                  <a:moveTo>
                    <a:pt x="6076" y="0"/>
                  </a:moveTo>
                  <a:cubicBezTo>
                    <a:pt x="5900" y="0"/>
                    <a:pt x="5655" y="42"/>
                    <a:pt x="5314" y="151"/>
                  </a:cubicBezTo>
                  <a:cubicBezTo>
                    <a:pt x="3885" y="628"/>
                    <a:pt x="4687" y="3435"/>
                    <a:pt x="4687" y="3435"/>
                  </a:cubicBezTo>
                  <a:lnTo>
                    <a:pt x="1" y="3585"/>
                  </a:lnTo>
                  <a:lnTo>
                    <a:pt x="1529" y="5415"/>
                  </a:lnTo>
                  <a:cubicBezTo>
                    <a:pt x="1529" y="5415"/>
                    <a:pt x="5715" y="5139"/>
                    <a:pt x="6341" y="4788"/>
                  </a:cubicBezTo>
                  <a:cubicBezTo>
                    <a:pt x="6993" y="4462"/>
                    <a:pt x="5690" y="1505"/>
                    <a:pt x="6492" y="402"/>
                  </a:cubicBezTo>
                  <a:cubicBezTo>
                    <a:pt x="6492" y="402"/>
                    <a:pt x="6621" y="0"/>
                    <a:pt x="6076" y="0"/>
                  </a:cubicBezTo>
                  <a:close/>
                </a:path>
              </a:pathLst>
            </a:custGeom>
            <a:solidFill>
              <a:srgbClr val="C66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2"/>
            <p:cNvSpPr/>
            <p:nvPr/>
          </p:nvSpPr>
          <p:spPr>
            <a:xfrm>
              <a:off x="4114153" y="3351522"/>
              <a:ext cx="231858" cy="225915"/>
            </a:xfrm>
            <a:custGeom>
              <a:rect b="b" l="l" r="r" t="t"/>
              <a:pathLst>
                <a:path extrusionOk="0" h="17144" w="17595">
                  <a:moveTo>
                    <a:pt x="1179" y="0"/>
                  </a:moveTo>
                  <a:cubicBezTo>
                    <a:pt x="1179" y="0"/>
                    <a:pt x="1" y="1604"/>
                    <a:pt x="1" y="3158"/>
                  </a:cubicBezTo>
                  <a:cubicBezTo>
                    <a:pt x="1" y="3158"/>
                    <a:pt x="4988" y="11028"/>
                    <a:pt x="5439" y="11053"/>
                  </a:cubicBezTo>
                  <a:cubicBezTo>
                    <a:pt x="5866" y="11103"/>
                    <a:pt x="12933" y="12983"/>
                    <a:pt x="16317" y="17143"/>
                  </a:cubicBezTo>
                  <a:cubicBezTo>
                    <a:pt x="16317" y="17143"/>
                    <a:pt x="17595" y="16091"/>
                    <a:pt x="17169" y="14913"/>
                  </a:cubicBezTo>
                  <a:cubicBezTo>
                    <a:pt x="16718" y="13710"/>
                    <a:pt x="10853" y="8597"/>
                    <a:pt x="6818" y="7594"/>
                  </a:cubicBezTo>
                  <a:cubicBezTo>
                    <a:pt x="6818" y="7594"/>
                    <a:pt x="7948" y="5248"/>
                    <a:pt x="10268" y="5248"/>
                  </a:cubicBezTo>
                  <a:cubicBezTo>
                    <a:pt x="10440" y="5248"/>
                    <a:pt x="10618" y="5261"/>
                    <a:pt x="10803" y="5288"/>
                  </a:cubicBezTo>
                  <a:cubicBezTo>
                    <a:pt x="10819" y="5290"/>
                    <a:pt x="10836" y="5290"/>
                    <a:pt x="10852" y="5290"/>
                  </a:cubicBezTo>
                  <a:cubicBezTo>
                    <a:pt x="11156" y="5290"/>
                    <a:pt x="11407" y="5073"/>
                    <a:pt x="11455" y="4787"/>
                  </a:cubicBezTo>
                  <a:cubicBezTo>
                    <a:pt x="11555" y="4186"/>
                    <a:pt x="11505" y="3283"/>
                    <a:pt x="10577" y="2857"/>
                  </a:cubicBezTo>
                  <a:cubicBezTo>
                    <a:pt x="10326" y="2742"/>
                    <a:pt x="9976" y="2695"/>
                    <a:pt x="9568" y="2695"/>
                  </a:cubicBezTo>
                  <a:cubicBezTo>
                    <a:pt x="7572" y="2695"/>
                    <a:pt x="4186" y="3835"/>
                    <a:pt x="4186" y="3835"/>
                  </a:cubicBezTo>
                  <a:lnTo>
                    <a:pt x="1179" y="0"/>
                  </a:lnTo>
                  <a:close/>
                </a:path>
              </a:pathLst>
            </a:custGeom>
            <a:solidFill>
              <a:srgbClr val="F6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2"/>
            <p:cNvSpPr/>
            <p:nvPr/>
          </p:nvSpPr>
          <p:spPr>
            <a:xfrm>
              <a:off x="4434841" y="2968083"/>
              <a:ext cx="181994" cy="466352"/>
            </a:xfrm>
            <a:custGeom>
              <a:rect b="b" l="l" r="r" t="t"/>
              <a:pathLst>
                <a:path extrusionOk="0" h="35390" w="13811">
                  <a:moveTo>
                    <a:pt x="9074" y="0"/>
                  </a:moveTo>
                  <a:lnTo>
                    <a:pt x="76" y="2231"/>
                  </a:lnTo>
                  <a:cubicBezTo>
                    <a:pt x="1" y="10627"/>
                    <a:pt x="1279" y="23985"/>
                    <a:pt x="8673" y="35389"/>
                  </a:cubicBezTo>
                  <a:cubicBezTo>
                    <a:pt x="8673" y="35389"/>
                    <a:pt x="8681" y="35389"/>
                    <a:pt x="8698" y="35389"/>
                  </a:cubicBezTo>
                  <a:cubicBezTo>
                    <a:pt x="8939" y="35389"/>
                    <a:pt x="10840" y="35367"/>
                    <a:pt x="13810" y="34712"/>
                  </a:cubicBezTo>
                  <a:cubicBezTo>
                    <a:pt x="6642" y="30652"/>
                    <a:pt x="2231" y="10351"/>
                    <a:pt x="2282" y="8121"/>
                  </a:cubicBezTo>
                  <a:cubicBezTo>
                    <a:pt x="2332" y="5915"/>
                    <a:pt x="10527" y="2456"/>
                    <a:pt x="10527" y="2456"/>
                  </a:cubicBezTo>
                  <a:lnTo>
                    <a:pt x="9074" y="0"/>
                  </a:ln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2"/>
            <p:cNvSpPr/>
            <p:nvPr/>
          </p:nvSpPr>
          <p:spPr>
            <a:xfrm>
              <a:off x="4627061" y="2639133"/>
              <a:ext cx="206096" cy="171426"/>
            </a:xfrm>
            <a:custGeom>
              <a:rect b="b" l="l" r="r" t="t"/>
              <a:pathLst>
                <a:path extrusionOk="0" h="13009" w="15640">
                  <a:moveTo>
                    <a:pt x="0" y="1"/>
                  </a:moveTo>
                  <a:lnTo>
                    <a:pt x="8898" y="13008"/>
                  </a:lnTo>
                  <a:cubicBezTo>
                    <a:pt x="8898" y="13008"/>
                    <a:pt x="15639" y="10803"/>
                    <a:pt x="11404" y="4362"/>
                  </a:cubicBezTo>
                  <a:cubicBezTo>
                    <a:pt x="8547" y="51"/>
                    <a:pt x="1" y="1"/>
                    <a:pt x="0" y="1"/>
                  </a:cubicBezTo>
                  <a:close/>
                </a:path>
              </a:pathLst>
            </a:custGeom>
            <a:solidFill>
              <a:srgbClr val="562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2"/>
            <p:cNvSpPr/>
            <p:nvPr/>
          </p:nvSpPr>
          <p:spPr>
            <a:xfrm>
              <a:off x="4473490" y="2633190"/>
              <a:ext cx="215676" cy="144346"/>
            </a:xfrm>
            <a:custGeom>
              <a:rect b="b" l="l" r="r" t="t"/>
              <a:pathLst>
                <a:path extrusionOk="0" h="10954" w="16367">
                  <a:moveTo>
                    <a:pt x="13083" y="1"/>
                  </a:moveTo>
                  <a:cubicBezTo>
                    <a:pt x="5815" y="1454"/>
                    <a:pt x="2456" y="1204"/>
                    <a:pt x="1228" y="4086"/>
                  </a:cubicBezTo>
                  <a:cubicBezTo>
                    <a:pt x="0" y="6968"/>
                    <a:pt x="16366" y="10953"/>
                    <a:pt x="16366" y="10953"/>
                  </a:cubicBezTo>
                  <a:lnTo>
                    <a:pt x="13083" y="1"/>
                  </a:lnTo>
                  <a:close/>
                </a:path>
              </a:pathLst>
            </a:custGeom>
            <a:solidFill>
              <a:srgbClr val="7237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2"/>
            <p:cNvSpPr/>
            <p:nvPr/>
          </p:nvSpPr>
          <p:spPr>
            <a:xfrm>
              <a:off x="4078824" y="2804656"/>
              <a:ext cx="517204" cy="605849"/>
            </a:xfrm>
            <a:custGeom>
              <a:rect b="b" l="l" r="r" t="t"/>
              <a:pathLst>
                <a:path extrusionOk="0" h="45976" w="39249">
                  <a:moveTo>
                    <a:pt x="28017" y="0"/>
                  </a:moveTo>
                  <a:cubicBezTo>
                    <a:pt x="25907" y="0"/>
                    <a:pt x="23516" y="711"/>
                    <a:pt x="20777" y="2302"/>
                  </a:cubicBezTo>
                  <a:cubicBezTo>
                    <a:pt x="20777" y="2302"/>
                    <a:pt x="1955" y="7916"/>
                    <a:pt x="978" y="11826"/>
                  </a:cubicBezTo>
                  <a:cubicBezTo>
                    <a:pt x="0" y="15736"/>
                    <a:pt x="2757" y="44733"/>
                    <a:pt x="2757" y="44733"/>
                  </a:cubicBezTo>
                  <a:cubicBezTo>
                    <a:pt x="3750" y="45704"/>
                    <a:pt x="4606" y="45975"/>
                    <a:pt x="5254" y="45975"/>
                  </a:cubicBezTo>
                  <a:cubicBezTo>
                    <a:pt x="6079" y="45975"/>
                    <a:pt x="6567" y="45535"/>
                    <a:pt x="6567" y="45535"/>
                  </a:cubicBezTo>
                  <a:cubicBezTo>
                    <a:pt x="8020" y="38869"/>
                    <a:pt x="14612" y="18693"/>
                    <a:pt x="14612" y="18693"/>
                  </a:cubicBezTo>
                  <a:cubicBezTo>
                    <a:pt x="14612" y="18693"/>
                    <a:pt x="33659" y="13330"/>
                    <a:pt x="39248" y="9821"/>
                  </a:cubicBezTo>
                  <a:cubicBezTo>
                    <a:pt x="36493" y="4046"/>
                    <a:pt x="33054" y="0"/>
                    <a:pt x="28017" y="0"/>
                  </a:cubicBezTo>
                  <a:close/>
                </a:path>
              </a:pathLst>
            </a:custGeom>
            <a:solidFill>
              <a:srgbClr val="F6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2"/>
            <p:cNvSpPr/>
            <p:nvPr/>
          </p:nvSpPr>
          <p:spPr>
            <a:xfrm>
              <a:off x="4518729" y="2329831"/>
              <a:ext cx="334577" cy="372726"/>
            </a:xfrm>
            <a:custGeom>
              <a:rect b="b" l="l" r="r" t="t"/>
              <a:pathLst>
                <a:path extrusionOk="0" h="28285" w="25390">
                  <a:moveTo>
                    <a:pt x="15141" y="1"/>
                  </a:moveTo>
                  <a:cubicBezTo>
                    <a:pt x="12697" y="1"/>
                    <a:pt x="10000" y="735"/>
                    <a:pt x="7319" y="2169"/>
                  </a:cubicBezTo>
                  <a:cubicBezTo>
                    <a:pt x="1" y="6054"/>
                    <a:pt x="7444" y="19588"/>
                    <a:pt x="7444" y="19588"/>
                  </a:cubicBezTo>
                  <a:cubicBezTo>
                    <a:pt x="11931" y="27257"/>
                    <a:pt x="20803" y="28285"/>
                    <a:pt x="20803" y="28285"/>
                  </a:cubicBezTo>
                  <a:cubicBezTo>
                    <a:pt x="20803" y="28285"/>
                    <a:pt x="25389" y="22320"/>
                    <a:pt x="24362" y="15428"/>
                  </a:cubicBezTo>
                  <a:cubicBezTo>
                    <a:pt x="23936" y="12621"/>
                    <a:pt x="24863" y="9814"/>
                    <a:pt x="24337" y="7458"/>
                  </a:cubicBezTo>
                  <a:cubicBezTo>
                    <a:pt x="23173" y="2417"/>
                    <a:pt x="19573" y="1"/>
                    <a:pt x="15141" y="1"/>
                  </a:cubicBezTo>
                  <a:close/>
                </a:path>
              </a:pathLst>
            </a:custGeom>
            <a:solidFill>
              <a:srgbClr val="F69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2"/>
            <p:cNvSpPr/>
            <p:nvPr/>
          </p:nvSpPr>
          <p:spPr>
            <a:xfrm>
              <a:off x="4510150" y="2316443"/>
              <a:ext cx="261573" cy="178384"/>
            </a:xfrm>
            <a:custGeom>
              <a:rect b="b" l="l" r="r" t="t"/>
              <a:pathLst>
                <a:path extrusionOk="0" h="13537" w="19850">
                  <a:moveTo>
                    <a:pt x="10342" y="1"/>
                  </a:moveTo>
                  <a:cubicBezTo>
                    <a:pt x="8462" y="1"/>
                    <a:pt x="5267" y="856"/>
                    <a:pt x="1930" y="5566"/>
                  </a:cubicBezTo>
                  <a:lnTo>
                    <a:pt x="1930" y="5566"/>
                  </a:lnTo>
                  <a:lnTo>
                    <a:pt x="3283" y="5190"/>
                  </a:lnTo>
                  <a:lnTo>
                    <a:pt x="3283" y="5190"/>
                  </a:lnTo>
                  <a:cubicBezTo>
                    <a:pt x="3283" y="5191"/>
                    <a:pt x="0" y="9551"/>
                    <a:pt x="5338" y="13536"/>
                  </a:cubicBezTo>
                  <a:cubicBezTo>
                    <a:pt x="5338" y="13536"/>
                    <a:pt x="11153" y="11531"/>
                    <a:pt x="15489" y="10529"/>
                  </a:cubicBezTo>
                  <a:cubicBezTo>
                    <a:pt x="19850" y="9551"/>
                    <a:pt x="17394" y="5366"/>
                    <a:pt x="17394" y="5366"/>
                  </a:cubicBezTo>
                  <a:cubicBezTo>
                    <a:pt x="17394" y="5366"/>
                    <a:pt x="15589" y="1005"/>
                    <a:pt x="12055" y="278"/>
                  </a:cubicBezTo>
                  <a:cubicBezTo>
                    <a:pt x="12055" y="278"/>
                    <a:pt x="11412" y="1"/>
                    <a:pt x="103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2"/>
            <p:cNvSpPr/>
            <p:nvPr/>
          </p:nvSpPr>
          <p:spPr>
            <a:xfrm>
              <a:off x="4535570" y="2384834"/>
              <a:ext cx="17856" cy="4968"/>
            </a:xfrm>
            <a:custGeom>
              <a:rect b="b" l="l" r="r" t="t"/>
              <a:pathLst>
                <a:path extrusionOk="0" h="377" w="1355">
                  <a:moveTo>
                    <a:pt x="1354" y="0"/>
                  </a:moveTo>
                  <a:lnTo>
                    <a:pt x="76" y="301"/>
                  </a:lnTo>
                  <a:cubicBezTo>
                    <a:pt x="51" y="326"/>
                    <a:pt x="26" y="351"/>
                    <a:pt x="1" y="376"/>
                  </a:cubicBezTo>
                  <a:lnTo>
                    <a:pt x="1354" y="0"/>
                  </a:lnTo>
                  <a:close/>
                </a:path>
              </a:pathLst>
            </a:custGeom>
            <a:solidFill>
              <a:srgbClr val="9042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2"/>
            <p:cNvSpPr/>
            <p:nvPr/>
          </p:nvSpPr>
          <p:spPr>
            <a:xfrm>
              <a:off x="4512786" y="2316469"/>
              <a:ext cx="128823" cy="174062"/>
            </a:xfrm>
            <a:custGeom>
              <a:rect b="b" l="l" r="r" t="t"/>
              <a:pathLst>
                <a:path extrusionOk="0" h="13209" w="9776">
                  <a:moveTo>
                    <a:pt x="9775" y="0"/>
                  </a:moveTo>
                  <a:lnTo>
                    <a:pt x="9775" y="0"/>
                  </a:lnTo>
                  <a:cubicBezTo>
                    <a:pt x="7895" y="126"/>
                    <a:pt x="4913" y="1128"/>
                    <a:pt x="1805" y="5489"/>
                  </a:cubicBezTo>
                  <a:lnTo>
                    <a:pt x="3083" y="5188"/>
                  </a:lnTo>
                  <a:lnTo>
                    <a:pt x="3083" y="5188"/>
                  </a:lnTo>
                  <a:cubicBezTo>
                    <a:pt x="3083" y="5189"/>
                    <a:pt x="1" y="9324"/>
                    <a:pt x="4712" y="13209"/>
                  </a:cubicBezTo>
                  <a:cubicBezTo>
                    <a:pt x="3309" y="10978"/>
                    <a:pt x="1504" y="6767"/>
                    <a:pt x="5264" y="3735"/>
                  </a:cubicBezTo>
                  <a:lnTo>
                    <a:pt x="4111" y="3660"/>
                  </a:lnTo>
                  <a:cubicBezTo>
                    <a:pt x="4111" y="3660"/>
                    <a:pt x="5239" y="928"/>
                    <a:pt x="97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2"/>
            <p:cNvSpPr/>
            <p:nvPr/>
          </p:nvSpPr>
          <p:spPr>
            <a:xfrm>
              <a:off x="4616822" y="2587952"/>
              <a:ext cx="154902" cy="224110"/>
            </a:xfrm>
            <a:custGeom>
              <a:rect b="b" l="l" r="r" t="t"/>
              <a:pathLst>
                <a:path extrusionOk="0" h="17007" w="11755">
                  <a:moveTo>
                    <a:pt x="0" y="0"/>
                  </a:moveTo>
                  <a:cubicBezTo>
                    <a:pt x="1" y="1"/>
                    <a:pt x="4612" y="13785"/>
                    <a:pt x="6191" y="15514"/>
                  </a:cubicBezTo>
                  <a:cubicBezTo>
                    <a:pt x="7145" y="16544"/>
                    <a:pt x="8109" y="17006"/>
                    <a:pt x="8981" y="17006"/>
                  </a:cubicBezTo>
                  <a:cubicBezTo>
                    <a:pt x="9553" y="17006"/>
                    <a:pt x="10086" y="16808"/>
                    <a:pt x="10552" y="16441"/>
                  </a:cubicBezTo>
                  <a:cubicBezTo>
                    <a:pt x="11755" y="15514"/>
                    <a:pt x="10953" y="8171"/>
                    <a:pt x="10953" y="8171"/>
                  </a:cubicBezTo>
                  <a:cubicBezTo>
                    <a:pt x="10953" y="8171"/>
                    <a:pt x="2657" y="4236"/>
                    <a:pt x="0" y="0"/>
                  </a:cubicBezTo>
                  <a:close/>
                </a:path>
              </a:pathLst>
            </a:custGeom>
            <a:solidFill>
              <a:srgbClr val="DC7E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2"/>
            <p:cNvSpPr/>
            <p:nvPr/>
          </p:nvSpPr>
          <p:spPr>
            <a:xfrm>
              <a:off x="4685846" y="2229932"/>
              <a:ext cx="208086" cy="199824"/>
            </a:xfrm>
            <a:custGeom>
              <a:rect b="b" l="l" r="r" t="t"/>
              <a:pathLst>
                <a:path extrusionOk="0" h="15164" w="15791">
                  <a:moveTo>
                    <a:pt x="9925" y="1"/>
                  </a:moveTo>
                  <a:lnTo>
                    <a:pt x="9925" y="1"/>
                  </a:lnTo>
                  <a:cubicBezTo>
                    <a:pt x="9925" y="1"/>
                    <a:pt x="8321" y="4763"/>
                    <a:pt x="3685" y="6292"/>
                  </a:cubicBezTo>
                  <a:cubicBezTo>
                    <a:pt x="3685" y="6292"/>
                    <a:pt x="4562" y="2958"/>
                    <a:pt x="5991" y="1029"/>
                  </a:cubicBezTo>
                  <a:lnTo>
                    <a:pt x="5991" y="1029"/>
                  </a:lnTo>
                  <a:cubicBezTo>
                    <a:pt x="5990" y="1029"/>
                    <a:pt x="627" y="3184"/>
                    <a:pt x="1" y="7745"/>
                  </a:cubicBezTo>
                  <a:cubicBezTo>
                    <a:pt x="1" y="7745"/>
                    <a:pt x="5063" y="11505"/>
                    <a:pt x="5991" y="15164"/>
                  </a:cubicBezTo>
                  <a:lnTo>
                    <a:pt x="11429" y="13359"/>
                  </a:lnTo>
                  <a:cubicBezTo>
                    <a:pt x="11429" y="13359"/>
                    <a:pt x="15790" y="10678"/>
                    <a:pt x="13986" y="4287"/>
                  </a:cubicBezTo>
                  <a:lnTo>
                    <a:pt x="13986" y="4287"/>
                  </a:lnTo>
                  <a:cubicBezTo>
                    <a:pt x="13985" y="4287"/>
                    <a:pt x="11304" y="6317"/>
                    <a:pt x="9224" y="6893"/>
                  </a:cubicBezTo>
                  <a:cubicBezTo>
                    <a:pt x="9224" y="6893"/>
                    <a:pt x="11379" y="2783"/>
                    <a:pt x="99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2"/>
            <p:cNvSpPr/>
            <p:nvPr/>
          </p:nvSpPr>
          <p:spPr>
            <a:xfrm>
              <a:off x="4820270" y="2286411"/>
              <a:ext cx="71672" cy="119573"/>
            </a:xfrm>
            <a:custGeom>
              <a:rect b="b" l="l" r="r" t="t"/>
              <a:pathLst>
                <a:path extrusionOk="0" h="9074" w="5439">
                  <a:moveTo>
                    <a:pt x="3785" y="1"/>
                  </a:moveTo>
                  <a:lnTo>
                    <a:pt x="3785" y="1"/>
                  </a:lnTo>
                  <a:cubicBezTo>
                    <a:pt x="3785" y="2"/>
                    <a:pt x="4787" y="5164"/>
                    <a:pt x="0" y="9073"/>
                  </a:cubicBezTo>
                  <a:lnTo>
                    <a:pt x="1303" y="9023"/>
                  </a:lnTo>
                  <a:cubicBezTo>
                    <a:pt x="1855" y="8647"/>
                    <a:pt x="5439" y="5916"/>
                    <a:pt x="3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2"/>
            <p:cNvSpPr/>
            <p:nvPr/>
          </p:nvSpPr>
          <p:spPr>
            <a:xfrm>
              <a:off x="4807382" y="2229932"/>
              <a:ext cx="28411" cy="90846"/>
            </a:xfrm>
            <a:custGeom>
              <a:rect b="b" l="l" r="r" t="t"/>
              <a:pathLst>
                <a:path extrusionOk="0" h="6894" w="2156">
                  <a:moveTo>
                    <a:pt x="702" y="1"/>
                  </a:moveTo>
                  <a:cubicBezTo>
                    <a:pt x="1479" y="3660"/>
                    <a:pt x="1" y="6893"/>
                    <a:pt x="1" y="6893"/>
                  </a:cubicBezTo>
                  <a:cubicBezTo>
                    <a:pt x="1" y="6893"/>
                    <a:pt x="2156" y="2783"/>
                    <a:pt x="7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2"/>
            <p:cNvSpPr/>
            <p:nvPr/>
          </p:nvSpPr>
          <p:spPr>
            <a:xfrm>
              <a:off x="4527979" y="2494813"/>
              <a:ext cx="108345" cy="108332"/>
            </a:xfrm>
            <a:custGeom>
              <a:rect b="b" l="l" r="r" t="t"/>
              <a:pathLst>
                <a:path extrusionOk="0" h="8221" w="8222">
                  <a:moveTo>
                    <a:pt x="0" y="4111"/>
                  </a:moveTo>
                  <a:cubicBezTo>
                    <a:pt x="0" y="6366"/>
                    <a:pt x="1855" y="8221"/>
                    <a:pt x="4111" y="8221"/>
                  </a:cubicBezTo>
                  <a:lnTo>
                    <a:pt x="4111" y="8221"/>
                  </a:lnTo>
                  <a:cubicBezTo>
                    <a:pt x="6391" y="8221"/>
                    <a:pt x="8221" y="6366"/>
                    <a:pt x="8221" y="4111"/>
                  </a:cubicBezTo>
                  <a:lnTo>
                    <a:pt x="8221" y="4111"/>
                  </a:lnTo>
                  <a:cubicBezTo>
                    <a:pt x="8221" y="1830"/>
                    <a:pt x="6391" y="0"/>
                    <a:pt x="4111" y="0"/>
                  </a:cubicBezTo>
                  <a:lnTo>
                    <a:pt x="4111" y="0"/>
                  </a:lnTo>
                  <a:cubicBezTo>
                    <a:pt x="1855" y="0"/>
                    <a:pt x="0" y="1830"/>
                    <a:pt x="0" y="4111"/>
                  </a:cubicBezTo>
                  <a:close/>
                </a:path>
              </a:pathLst>
            </a:custGeom>
            <a:solidFill>
              <a:srgbClr val="ED9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2"/>
            <p:cNvSpPr/>
            <p:nvPr/>
          </p:nvSpPr>
          <p:spPr>
            <a:xfrm>
              <a:off x="4533264" y="2507912"/>
              <a:ext cx="92493" cy="79408"/>
            </a:xfrm>
            <a:custGeom>
              <a:rect b="b" l="l" r="r" t="t"/>
              <a:pathLst>
                <a:path extrusionOk="0" h="6026" w="7019">
                  <a:moveTo>
                    <a:pt x="3091" y="0"/>
                  </a:moveTo>
                  <a:cubicBezTo>
                    <a:pt x="2683" y="0"/>
                    <a:pt x="2272" y="118"/>
                    <a:pt x="1905" y="435"/>
                  </a:cubicBezTo>
                  <a:cubicBezTo>
                    <a:pt x="452" y="1688"/>
                    <a:pt x="0" y="4671"/>
                    <a:pt x="2131" y="5673"/>
                  </a:cubicBezTo>
                  <a:cubicBezTo>
                    <a:pt x="2661" y="5926"/>
                    <a:pt x="3116" y="6026"/>
                    <a:pt x="3508" y="6026"/>
                  </a:cubicBezTo>
                  <a:cubicBezTo>
                    <a:pt x="4706" y="6026"/>
                    <a:pt x="5312" y="5092"/>
                    <a:pt x="5690" y="4771"/>
                  </a:cubicBezTo>
                  <a:cubicBezTo>
                    <a:pt x="6166" y="4345"/>
                    <a:pt x="3384" y="3668"/>
                    <a:pt x="3710" y="2540"/>
                  </a:cubicBezTo>
                  <a:cubicBezTo>
                    <a:pt x="4036" y="1412"/>
                    <a:pt x="7018" y="2691"/>
                    <a:pt x="5489" y="1036"/>
                  </a:cubicBezTo>
                  <a:cubicBezTo>
                    <a:pt x="5489" y="1036"/>
                    <a:pt x="4299" y="0"/>
                    <a:pt x="3091"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2"/>
            <p:cNvSpPr/>
            <p:nvPr/>
          </p:nvSpPr>
          <p:spPr>
            <a:xfrm>
              <a:off x="4651505" y="2631872"/>
              <a:ext cx="111969" cy="94140"/>
            </a:xfrm>
            <a:custGeom>
              <a:rect b="b" l="l" r="r" t="t"/>
              <a:pathLst>
                <a:path extrusionOk="0" h="7144" w="8497">
                  <a:moveTo>
                    <a:pt x="526" y="0"/>
                  </a:moveTo>
                  <a:cubicBezTo>
                    <a:pt x="526" y="1"/>
                    <a:pt x="0" y="4838"/>
                    <a:pt x="8496" y="7143"/>
                  </a:cubicBezTo>
                  <a:cubicBezTo>
                    <a:pt x="8421" y="5840"/>
                    <a:pt x="8321" y="4838"/>
                    <a:pt x="8321" y="4838"/>
                  </a:cubicBezTo>
                  <a:cubicBezTo>
                    <a:pt x="8321" y="4838"/>
                    <a:pt x="3935" y="2757"/>
                    <a:pt x="526"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2"/>
            <p:cNvSpPr/>
            <p:nvPr/>
          </p:nvSpPr>
          <p:spPr>
            <a:xfrm>
              <a:off x="4617481" y="2418515"/>
              <a:ext cx="86537" cy="128823"/>
            </a:xfrm>
            <a:custGeom>
              <a:rect b="b" l="l" r="r" t="t"/>
              <a:pathLst>
                <a:path extrusionOk="0" h="9776" w="6567">
                  <a:moveTo>
                    <a:pt x="2908" y="1"/>
                  </a:moveTo>
                  <a:cubicBezTo>
                    <a:pt x="1955" y="452"/>
                    <a:pt x="1053" y="2432"/>
                    <a:pt x="151" y="4537"/>
                  </a:cubicBezTo>
                  <a:cubicBezTo>
                    <a:pt x="26" y="4863"/>
                    <a:pt x="1" y="5239"/>
                    <a:pt x="126" y="5565"/>
                  </a:cubicBezTo>
                  <a:lnTo>
                    <a:pt x="1078" y="8447"/>
                  </a:lnTo>
                  <a:cubicBezTo>
                    <a:pt x="1279" y="8998"/>
                    <a:pt x="1780" y="9399"/>
                    <a:pt x="2356" y="9450"/>
                  </a:cubicBezTo>
                  <a:lnTo>
                    <a:pt x="6567" y="9775"/>
                  </a:lnTo>
                  <a:lnTo>
                    <a:pt x="29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2"/>
            <p:cNvSpPr/>
            <p:nvPr/>
          </p:nvSpPr>
          <p:spPr>
            <a:xfrm>
              <a:off x="4572901" y="2442960"/>
              <a:ext cx="93468" cy="51867"/>
            </a:xfrm>
            <a:custGeom>
              <a:rect b="b" l="l" r="r" t="t"/>
              <a:pathLst>
                <a:path extrusionOk="0" h="3936" w="7093">
                  <a:moveTo>
                    <a:pt x="5338" y="0"/>
                  </a:moveTo>
                  <a:cubicBezTo>
                    <a:pt x="5338" y="0"/>
                    <a:pt x="2782" y="226"/>
                    <a:pt x="0" y="2331"/>
                  </a:cubicBezTo>
                  <a:lnTo>
                    <a:pt x="576" y="3935"/>
                  </a:lnTo>
                  <a:cubicBezTo>
                    <a:pt x="576" y="3935"/>
                    <a:pt x="1991" y="3757"/>
                    <a:pt x="3922" y="3757"/>
                  </a:cubicBezTo>
                  <a:cubicBezTo>
                    <a:pt x="4887" y="3757"/>
                    <a:pt x="5982" y="3802"/>
                    <a:pt x="7093" y="3935"/>
                  </a:cubicBezTo>
                  <a:lnTo>
                    <a:pt x="53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2"/>
            <p:cNvSpPr/>
            <p:nvPr/>
          </p:nvSpPr>
          <p:spPr>
            <a:xfrm>
              <a:off x="4641925" y="2308536"/>
              <a:ext cx="133106" cy="97448"/>
            </a:xfrm>
            <a:custGeom>
              <a:rect b="b" l="l" r="r" t="t"/>
              <a:pathLst>
                <a:path extrusionOk="0" h="7395" w="10101">
                  <a:moveTo>
                    <a:pt x="3334" y="1"/>
                  </a:moveTo>
                  <a:cubicBezTo>
                    <a:pt x="2206" y="126"/>
                    <a:pt x="777" y="176"/>
                    <a:pt x="0" y="602"/>
                  </a:cubicBezTo>
                  <a:cubicBezTo>
                    <a:pt x="0" y="602"/>
                    <a:pt x="4787" y="3259"/>
                    <a:pt x="6542" y="7394"/>
                  </a:cubicBezTo>
                  <a:lnTo>
                    <a:pt x="10100" y="6943"/>
                  </a:lnTo>
                  <a:cubicBezTo>
                    <a:pt x="10100" y="6943"/>
                    <a:pt x="8221" y="903"/>
                    <a:pt x="3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2"/>
            <p:cNvSpPr/>
            <p:nvPr/>
          </p:nvSpPr>
          <p:spPr>
            <a:xfrm>
              <a:off x="4669334" y="2317787"/>
              <a:ext cx="105697" cy="88197"/>
            </a:xfrm>
            <a:custGeom>
              <a:rect b="b" l="l" r="r" t="t"/>
              <a:pathLst>
                <a:path extrusionOk="0" h="6693" w="8021">
                  <a:moveTo>
                    <a:pt x="3208" y="1"/>
                  </a:moveTo>
                  <a:cubicBezTo>
                    <a:pt x="2005" y="201"/>
                    <a:pt x="903" y="652"/>
                    <a:pt x="0" y="1329"/>
                  </a:cubicBezTo>
                  <a:cubicBezTo>
                    <a:pt x="1529" y="2507"/>
                    <a:pt x="3484" y="4362"/>
                    <a:pt x="4462" y="6692"/>
                  </a:cubicBezTo>
                  <a:lnTo>
                    <a:pt x="8020" y="6241"/>
                  </a:lnTo>
                  <a:cubicBezTo>
                    <a:pt x="8020" y="6241"/>
                    <a:pt x="6667" y="1830"/>
                    <a:pt x="3208"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2"/>
            <p:cNvSpPr/>
            <p:nvPr/>
          </p:nvSpPr>
          <p:spPr>
            <a:xfrm>
              <a:off x="4057358" y="2778525"/>
              <a:ext cx="601606" cy="375348"/>
            </a:xfrm>
            <a:custGeom>
              <a:rect b="b" l="l" r="r" t="t"/>
              <a:pathLst>
                <a:path extrusionOk="0" h="28484" w="45654">
                  <a:moveTo>
                    <a:pt x="31986" y="0"/>
                  </a:moveTo>
                  <a:cubicBezTo>
                    <a:pt x="30898" y="0"/>
                    <a:pt x="29734" y="135"/>
                    <a:pt x="28496" y="425"/>
                  </a:cubicBezTo>
                  <a:cubicBezTo>
                    <a:pt x="15589" y="3458"/>
                    <a:pt x="1504" y="12806"/>
                    <a:pt x="1504" y="12806"/>
                  </a:cubicBezTo>
                  <a:cubicBezTo>
                    <a:pt x="0" y="17443"/>
                    <a:pt x="1404" y="24410"/>
                    <a:pt x="2356" y="28095"/>
                  </a:cubicBezTo>
                  <a:cubicBezTo>
                    <a:pt x="3401" y="28370"/>
                    <a:pt x="4484" y="28483"/>
                    <a:pt x="5559" y="28483"/>
                  </a:cubicBezTo>
                  <a:cubicBezTo>
                    <a:pt x="9874" y="28483"/>
                    <a:pt x="14070" y="26656"/>
                    <a:pt x="15213" y="26115"/>
                  </a:cubicBezTo>
                  <a:cubicBezTo>
                    <a:pt x="16065" y="23333"/>
                    <a:pt x="16241" y="20676"/>
                    <a:pt x="16241" y="20676"/>
                  </a:cubicBezTo>
                  <a:cubicBezTo>
                    <a:pt x="16381" y="20684"/>
                    <a:pt x="16533" y="20687"/>
                    <a:pt x="16696" y="20687"/>
                  </a:cubicBezTo>
                  <a:cubicBezTo>
                    <a:pt x="22021" y="20687"/>
                    <a:pt x="39173" y="16841"/>
                    <a:pt x="39173" y="16841"/>
                  </a:cubicBezTo>
                  <a:cubicBezTo>
                    <a:pt x="45654" y="11924"/>
                    <a:pt x="42239" y="0"/>
                    <a:pt x="31986" y="0"/>
                  </a:cubicBezTo>
                  <a:close/>
                </a:path>
              </a:pathLst>
            </a:custGeom>
            <a:gradFill>
              <a:gsLst>
                <a:gs pos="0">
                  <a:schemeClr val="accent5"/>
                </a:gs>
                <a:gs pos="25000">
                  <a:schemeClr val="lt2"/>
                </a:gs>
                <a:gs pos="50000">
                  <a:schemeClr val="dk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2"/>
            <p:cNvSpPr/>
            <p:nvPr/>
          </p:nvSpPr>
          <p:spPr>
            <a:xfrm>
              <a:off x="4088391" y="3122642"/>
              <a:ext cx="169449" cy="74058"/>
            </a:xfrm>
            <a:custGeom>
              <a:rect b="b" l="l" r="r" t="t"/>
              <a:pathLst>
                <a:path extrusionOk="0" h="5620" w="12859">
                  <a:moveTo>
                    <a:pt x="12858" y="1"/>
                  </a:moveTo>
                  <a:cubicBezTo>
                    <a:pt x="11715" y="542"/>
                    <a:pt x="7519" y="2369"/>
                    <a:pt x="3204" y="2369"/>
                  </a:cubicBezTo>
                  <a:cubicBezTo>
                    <a:pt x="2129" y="2369"/>
                    <a:pt x="1046" y="2256"/>
                    <a:pt x="1" y="1981"/>
                  </a:cubicBezTo>
                  <a:lnTo>
                    <a:pt x="1" y="1981"/>
                  </a:lnTo>
                  <a:cubicBezTo>
                    <a:pt x="377" y="3509"/>
                    <a:pt x="703" y="4487"/>
                    <a:pt x="703" y="4487"/>
                  </a:cubicBezTo>
                  <a:cubicBezTo>
                    <a:pt x="2246" y="5253"/>
                    <a:pt x="3922" y="5619"/>
                    <a:pt x="5537" y="5619"/>
                  </a:cubicBezTo>
                  <a:cubicBezTo>
                    <a:pt x="7516" y="5619"/>
                    <a:pt x="9405" y="5070"/>
                    <a:pt x="10853" y="4036"/>
                  </a:cubicBezTo>
                  <a:cubicBezTo>
                    <a:pt x="11755" y="2908"/>
                    <a:pt x="12407" y="1429"/>
                    <a:pt x="128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2"/>
            <p:cNvSpPr/>
            <p:nvPr/>
          </p:nvSpPr>
          <p:spPr>
            <a:xfrm>
              <a:off x="4438478" y="2676452"/>
              <a:ext cx="312768" cy="145005"/>
            </a:xfrm>
            <a:custGeom>
              <a:rect b="b" l="l" r="r" t="t"/>
              <a:pathLst>
                <a:path extrusionOk="0" h="11004" w="23735">
                  <a:moveTo>
                    <a:pt x="4336" y="1"/>
                  </a:moveTo>
                  <a:lnTo>
                    <a:pt x="4336" y="1"/>
                  </a:lnTo>
                  <a:cubicBezTo>
                    <a:pt x="4336" y="1"/>
                    <a:pt x="1" y="3384"/>
                    <a:pt x="3183" y="5114"/>
                  </a:cubicBezTo>
                  <a:cubicBezTo>
                    <a:pt x="3183" y="5114"/>
                    <a:pt x="2356" y="7194"/>
                    <a:pt x="4612" y="8372"/>
                  </a:cubicBezTo>
                  <a:cubicBezTo>
                    <a:pt x="4136" y="8171"/>
                    <a:pt x="3810" y="7946"/>
                    <a:pt x="3660" y="7670"/>
                  </a:cubicBezTo>
                  <a:lnTo>
                    <a:pt x="3660" y="7670"/>
                  </a:lnTo>
                  <a:cubicBezTo>
                    <a:pt x="3660" y="7670"/>
                    <a:pt x="3981" y="10898"/>
                    <a:pt x="10268" y="10898"/>
                  </a:cubicBezTo>
                  <a:cubicBezTo>
                    <a:pt x="10789" y="10898"/>
                    <a:pt x="11350" y="10876"/>
                    <a:pt x="11955" y="10828"/>
                  </a:cubicBezTo>
                  <a:cubicBezTo>
                    <a:pt x="14194" y="10644"/>
                    <a:pt x="16108" y="10578"/>
                    <a:pt x="17702" y="10578"/>
                  </a:cubicBezTo>
                  <a:cubicBezTo>
                    <a:pt x="21749" y="10578"/>
                    <a:pt x="23735" y="11003"/>
                    <a:pt x="23735" y="11003"/>
                  </a:cubicBezTo>
                  <a:cubicBezTo>
                    <a:pt x="23735" y="11003"/>
                    <a:pt x="21304" y="6091"/>
                    <a:pt x="13735" y="4287"/>
                  </a:cubicBezTo>
                  <a:cubicBezTo>
                    <a:pt x="6191" y="2482"/>
                    <a:pt x="4111" y="1730"/>
                    <a:pt x="4336" y="1"/>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2"/>
            <p:cNvSpPr/>
            <p:nvPr/>
          </p:nvSpPr>
          <p:spPr>
            <a:xfrm>
              <a:off x="4486694" y="2777523"/>
              <a:ext cx="264551" cy="43934"/>
            </a:xfrm>
            <a:custGeom>
              <a:rect b="b" l="l" r="r" t="t"/>
              <a:pathLst>
                <a:path extrusionOk="0" h="3334" w="20076">
                  <a:moveTo>
                    <a:pt x="1" y="0"/>
                  </a:moveTo>
                  <a:cubicBezTo>
                    <a:pt x="1" y="0"/>
                    <a:pt x="322" y="3228"/>
                    <a:pt x="6609" y="3228"/>
                  </a:cubicBezTo>
                  <a:cubicBezTo>
                    <a:pt x="7130" y="3228"/>
                    <a:pt x="7691" y="3206"/>
                    <a:pt x="8296" y="3158"/>
                  </a:cubicBezTo>
                  <a:cubicBezTo>
                    <a:pt x="10535" y="2974"/>
                    <a:pt x="12449" y="2908"/>
                    <a:pt x="14043" y="2908"/>
                  </a:cubicBezTo>
                  <a:cubicBezTo>
                    <a:pt x="18090" y="2908"/>
                    <a:pt x="20076" y="3333"/>
                    <a:pt x="20076" y="3333"/>
                  </a:cubicBezTo>
                  <a:cubicBezTo>
                    <a:pt x="20076" y="3333"/>
                    <a:pt x="14366" y="1025"/>
                    <a:pt x="9695" y="1025"/>
                  </a:cubicBezTo>
                  <a:cubicBezTo>
                    <a:pt x="9216" y="1025"/>
                    <a:pt x="8747" y="1049"/>
                    <a:pt x="8296" y="1103"/>
                  </a:cubicBezTo>
                  <a:cubicBezTo>
                    <a:pt x="7087" y="1247"/>
                    <a:pt x="5998" y="1311"/>
                    <a:pt x="5037" y="1311"/>
                  </a:cubicBezTo>
                  <a:cubicBezTo>
                    <a:pt x="2153" y="1311"/>
                    <a:pt x="414" y="733"/>
                    <a:pt x="1"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2"/>
            <p:cNvSpPr/>
            <p:nvPr/>
          </p:nvSpPr>
          <p:spPr>
            <a:xfrm>
              <a:off x="4766756" y="2711794"/>
              <a:ext cx="95458" cy="103391"/>
            </a:xfrm>
            <a:custGeom>
              <a:rect b="b" l="l" r="r" t="t"/>
              <a:pathLst>
                <a:path extrusionOk="0" h="7846" w="7244">
                  <a:moveTo>
                    <a:pt x="3685" y="1"/>
                  </a:moveTo>
                  <a:cubicBezTo>
                    <a:pt x="4637" y="6116"/>
                    <a:pt x="1" y="7845"/>
                    <a:pt x="1" y="7845"/>
                  </a:cubicBezTo>
                  <a:cubicBezTo>
                    <a:pt x="7244" y="5865"/>
                    <a:pt x="3685" y="1"/>
                    <a:pt x="3685"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2"/>
            <p:cNvSpPr/>
            <p:nvPr/>
          </p:nvSpPr>
          <p:spPr>
            <a:xfrm>
              <a:off x="4682868" y="2570109"/>
              <a:ext cx="123868" cy="47241"/>
            </a:xfrm>
            <a:custGeom>
              <a:rect b="b" l="l" r="r" t="t"/>
              <a:pathLst>
                <a:path extrusionOk="0" h="3585" w="9400">
                  <a:moveTo>
                    <a:pt x="352" y="1"/>
                  </a:moveTo>
                  <a:cubicBezTo>
                    <a:pt x="1" y="477"/>
                    <a:pt x="402" y="1304"/>
                    <a:pt x="1179" y="2156"/>
                  </a:cubicBezTo>
                  <a:cubicBezTo>
                    <a:pt x="1981" y="1780"/>
                    <a:pt x="3008" y="1580"/>
                    <a:pt x="4161" y="1580"/>
                  </a:cubicBezTo>
                  <a:cubicBezTo>
                    <a:pt x="6417" y="1580"/>
                    <a:pt x="8322" y="2432"/>
                    <a:pt x="8748" y="3585"/>
                  </a:cubicBezTo>
                  <a:cubicBezTo>
                    <a:pt x="9399" y="2382"/>
                    <a:pt x="9224" y="753"/>
                    <a:pt x="8472" y="276"/>
                  </a:cubicBezTo>
                  <a:cubicBezTo>
                    <a:pt x="8447" y="552"/>
                    <a:pt x="8397" y="1028"/>
                    <a:pt x="8146" y="1279"/>
                  </a:cubicBezTo>
                  <a:cubicBezTo>
                    <a:pt x="8108" y="1320"/>
                    <a:pt x="7992" y="1338"/>
                    <a:pt x="7815" y="1338"/>
                  </a:cubicBezTo>
                  <a:cubicBezTo>
                    <a:pt x="6476" y="1338"/>
                    <a:pt x="1635" y="288"/>
                    <a:pt x="3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2"/>
            <p:cNvSpPr/>
            <p:nvPr/>
          </p:nvSpPr>
          <p:spPr>
            <a:xfrm>
              <a:off x="4698391" y="2590917"/>
              <a:ext cx="99754" cy="44303"/>
            </a:xfrm>
            <a:custGeom>
              <a:rect b="b" l="l" r="r" t="t"/>
              <a:pathLst>
                <a:path extrusionOk="0" h="3362" w="7570">
                  <a:moveTo>
                    <a:pt x="2983" y="1"/>
                  </a:moveTo>
                  <a:cubicBezTo>
                    <a:pt x="1830" y="1"/>
                    <a:pt x="803" y="201"/>
                    <a:pt x="1" y="577"/>
                  </a:cubicBezTo>
                  <a:cubicBezTo>
                    <a:pt x="1247" y="1946"/>
                    <a:pt x="3518" y="3362"/>
                    <a:pt x="5211" y="3362"/>
                  </a:cubicBezTo>
                  <a:cubicBezTo>
                    <a:pt x="5254" y="3362"/>
                    <a:pt x="5297" y="3361"/>
                    <a:pt x="5339" y="3359"/>
                  </a:cubicBezTo>
                  <a:cubicBezTo>
                    <a:pt x="6467" y="3334"/>
                    <a:pt x="7169" y="2732"/>
                    <a:pt x="7570" y="2006"/>
                  </a:cubicBezTo>
                  <a:cubicBezTo>
                    <a:pt x="7144" y="853"/>
                    <a:pt x="5239" y="1"/>
                    <a:pt x="29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2"/>
            <p:cNvSpPr/>
            <p:nvPr/>
          </p:nvSpPr>
          <p:spPr>
            <a:xfrm>
              <a:off x="4687493" y="2562546"/>
              <a:ext cx="107028" cy="25209"/>
            </a:xfrm>
            <a:custGeom>
              <a:rect b="b" l="l" r="r" t="t"/>
              <a:pathLst>
                <a:path extrusionOk="0" h="1913" w="8122">
                  <a:moveTo>
                    <a:pt x="2192" y="0"/>
                  </a:moveTo>
                  <a:cubicBezTo>
                    <a:pt x="1338" y="0"/>
                    <a:pt x="611" y="101"/>
                    <a:pt x="201" y="374"/>
                  </a:cubicBezTo>
                  <a:cubicBezTo>
                    <a:pt x="101" y="424"/>
                    <a:pt x="51" y="499"/>
                    <a:pt x="1" y="575"/>
                  </a:cubicBezTo>
                  <a:cubicBezTo>
                    <a:pt x="1284" y="862"/>
                    <a:pt x="6125" y="1912"/>
                    <a:pt x="7464" y="1912"/>
                  </a:cubicBezTo>
                  <a:cubicBezTo>
                    <a:pt x="7641" y="1912"/>
                    <a:pt x="7757" y="1894"/>
                    <a:pt x="7795" y="1853"/>
                  </a:cubicBezTo>
                  <a:cubicBezTo>
                    <a:pt x="8046" y="1602"/>
                    <a:pt x="8096" y="1126"/>
                    <a:pt x="8121" y="850"/>
                  </a:cubicBezTo>
                  <a:cubicBezTo>
                    <a:pt x="8121" y="850"/>
                    <a:pt x="8096" y="825"/>
                    <a:pt x="8096" y="825"/>
                  </a:cubicBezTo>
                  <a:cubicBezTo>
                    <a:pt x="8096" y="825"/>
                    <a:pt x="4631" y="0"/>
                    <a:pt x="2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2"/>
            <p:cNvSpPr/>
            <p:nvPr/>
          </p:nvSpPr>
          <p:spPr>
            <a:xfrm>
              <a:off x="4610550" y="2852490"/>
              <a:ext cx="129798" cy="214688"/>
            </a:xfrm>
            <a:custGeom>
              <a:rect b="b" l="l" r="r" t="t"/>
              <a:pathLst>
                <a:path extrusionOk="0" h="16292" w="9850">
                  <a:moveTo>
                    <a:pt x="9574" y="0"/>
                  </a:moveTo>
                  <a:cubicBezTo>
                    <a:pt x="9449" y="2406"/>
                    <a:pt x="8271" y="4637"/>
                    <a:pt x="6517" y="6216"/>
                  </a:cubicBezTo>
                  <a:cubicBezTo>
                    <a:pt x="5940" y="6692"/>
                    <a:pt x="5439" y="7093"/>
                    <a:pt x="4787" y="7494"/>
                  </a:cubicBezTo>
                  <a:cubicBezTo>
                    <a:pt x="3960" y="7970"/>
                    <a:pt x="3058" y="8396"/>
                    <a:pt x="2306" y="8998"/>
                  </a:cubicBezTo>
                  <a:cubicBezTo>
                    <a:pt x="702" y="10276"/>
                    <a:pt x="0" y="12256"/>
                    <a:pt x="802" y="14161"/>
                  </a:cubicBezTo>
                  <a:cubicBezTo>
                    <a:pt x="1153" y="14988"/>
                    <a:pt x="1629" y="15715"/>
                    <a:pt x="2256" y="16291"/>
                  </a:cubicBezTo>
                  <a:cubicBezTo>
                    <a:pt x="627" y="13885"/>
                    <a:pt x="451" y="11228"/>
                    <a:pt x="3083" y="9499"/>
                  </a:cubicBezTo>
                  <a:cubicBezTo>
                    <a:pt x="3559" y="9148"/>
                    <a:pt x="4161" y="8848"/>
                    <a:pt x="4687" y="8547"/>
                  </a:cubicBezTo>
                  <a:cubicBezTo>
                    <a:pt x="6191" y="7695"/>
                    <a:pt x="7594" y="6517"/>
                    <a:pt x="8496" y="4988"/>
                  </a:cubicBezTo>
                  <a:cubicBezTo>
                    <a:pt x="9374" y="3534"/>
                    <a:pt x="9850" y="1705"/>
                    <a:pt x="9574"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2"/>
            <p:cNvSpPr/>
            <p:nvPr/>
          </p:nvSpPr>
          <p:spPr>
            <a:xfrm>
              <a:off x="4629789" y="3059522"/>
              <a:ext cx="28990" cy="31468"/>
            </a:xfrm>
            <a:custGeom>
              <a:rect b="b" l="l" r="r" t="t"/>
              <a:pathLst>
                <a:path extrusionOk="0" h="2388" w="2200">
                  <a:moveTo>
                    <a:pt x="324" y="1"/>
                  </a:moveTo>
                  <a:cubicBezTo>
                    <a:pt x="0" y="1"/>
                    <a:pt x="1229" y="2388"/>
                    <a:pt x="1602" y="2388"/>
                  </a:cubicBezTo>
                  <a:cubicBezTo>
                    <a:pt x="1609" y="2388"/>
                    <a:pt x="1616" y="2387"/>
                    <a:pt x="1623" y="2385"/>
                  </a:cubicBezTo>
                  <a:cubicBezTo>
                    <a:pt x="1974" y="2259"/>
                    <a:pt x="2199" y="1858"/>
                    <a:pt x="2174" y="1783"/>
                  </a:cubicBezTo>
                  <a:cubicBezTo>
                    <a:pt x="2149" y="1708"/>
                    <a:pt x="921" y="129"/>
                    <a:pt x="345" y="4"/>
                  </a:cubicBezTo>
                  <a:cubicBezTo>
                    <a:pt x="337" y="2"/>
                    <a:pt x="330" y="1"/>
                    <a:pt x="324"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2"/>
            <p:cNvSpPr/>
            <p:nvPr/>
          </p:nvSpPr>
          <p:spPr>
            <a:xfrm>
              <a:off x="4741336" y="2819467"/>
              <a:ext cx="87525" cy="193209"/>
            </a:xfrm>
            <a:custGeom>
              <a:rect b="b" l="l" r="r" t="t"/>
              <a:pathLst>
                <a:path extrusionOk="0" h="14662" w="6642">
                  <a:moveTo>
                    <a:pt x="2983" y="0"/>
                  </a:moveTo>
                  <a:lnTo>
                    <a:pt x="2983" y="0"/>
                  </a:lnTo>
                  <a:cubicBezTo>
                    <a:pt x="6642" y="3409"/>
                    <a:pt x="5363" y="7694"/>
                    <a:pt x="2707" y="11278"/>
                  </a:cubicBezTo>
                  <a:cubicBezTo>
                    <a:pt x="1880" y="12456"/>
                    <a:pt x="952" y="13559"/>
                    <a:pt x="0" y="14662"/>
                  </a:cubicBezTo>
                  <a:cubicBezTo>
                    <a:pt x="1203" y="13810"/>
                    <a:pt x="2281" y="12832"/>
                    <a:pt x="3258" y="11704"/>
                  </a:cubicBezTo>
                  <a:cubicBezTo>
                    <a:pt x="4712" y="10025"/>
                    <a:pt x="5890" y="7945"/>
                    <a:pt x="6065" y="5664"/>
                  </a:cubicBezTo>
                  <a:cubicBezTo>
                    <a:pt x="6216" y="3409"/>
                    <a:pt x="5013" y="1053"/>
                    <a:pt x="2983"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2"/>
            <p:cNvSpPr/>
            <p:nvPr/>
          </p:nvSpPr>
          <p:spPr>
            <a:xfrm>
              <a:off x="4719475" y="3005903"/>
              <a:ext cx="29135" cy="29702"/>
            </a:xfrm>
            <a:custGeom>
              <a:rect b="b" l="l" r="r" t="t"/>
              <a:pathLst>
                <a:path extrusionOk="0" h="2254" w="2211">
                  <a:moveTo>
                    <a:pt x="2147" y="0"/>
                  </a:moveTo>
                  <a:cubicBezTo>
                    <a:pt x="1785" y="0"/>
                    <a:pt x="0" y="1549"/>
                    <a:pt x="180" y="1842"/>
                  </a:cubicBezTo>
                  <a:cubicBezTo>
                    <a:pt x="331" y="2122"/>
                    <a:pt x="685" y="2254"/>
                    <a:pt x="829" y="2254"/>
                  </a:cubicBezTo>
                  <a:cubicBezTo>
                    <a:pt x="853" y="2254"/>
                    <a:pt x="871" y="2250"/>
                    <a:pt x="882" y="2243"/>
                  </a:cubicBezTo>
                  <a:cubicBezTo>
                    <a:pt x="932" y="2193"/>
                    <a:pt x="2185" y="639"/>
                    <a:pt x="2210" y="63"/>
                  </a:cubicBezTo>
                  <a:cubicBezTo>
                    <a:pt x="2210" y="20"/>
                    <a:pt x="2188" y="0"/>
                    <a:pt x="2147"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2"/>
            <p:cNvSpPr/>
            <p:nvPr/>
          </p:nvSpPr>
          <p:spPr>
            <a:xfrm>
              <a:off x="5304437" y="2355132"/>
              <a:ext cx="304835" cy="566448"/>
            </a:xfrm>
            <a:custGeom>
              <a:rect b="b" l="l" r="r" t="t"/>
              <a:pathLst>
                <a:path extrusionOk="0" h="42986" w="23133">
                  <a:moveTo>
                    <a:pt x="10977" y="1"/>
                  </a:moveTo>
                  <a:cubicBezTo>
                    <a:pt x="8297" y="1"/>
                    <a:pt x="5666" y="1809"/>
                    <a:pt x="3709" y="5187"/>
                  </a:cubicBezTo>
                  <a:cubicBezTo>
                    <a:pt x="877" y="10124"/>
                    <a:pt x="0" y="15939"/>
                    <a:pt x="100" y="21553"/>
                  </a:cubicBezTo>
                  <a:cubicBezTo>
                    <a:pt x="251" y="15062"/>
                    <a:pt x="2080" y="5237"/>
                    <a:pt x="7945" y="1553"/>
                  </a:cubicBezTo>
                  <a:cubicBezTo>
                    <a:pt x="8973" y="972"/>
                    <a:pt x="9956" y="718"/>
                    <a:pt x="10885" y="718"/>
                  </a:cubicBezTo>
                  <a:cubicBezTo>
                    <a:pt x="15055" y="718"/>
                    <a:pt x="18149" y="5841"/>
                    <a:pt x="19399" y="9673"/>
                  </a:cubicBezTo>
                  <a:cubicBezTo>
                    <a:pt x="22231" y="18169"/>
                    <a:pt x="22055" y="28696"/>
                    <a:pt x="18045" y="36791"/>
                  </a:cubicBezTo>
                  <a:cubicBezTo>
                    <a:pt x="16519" y="39844"/>
                    <a:pt x="13885" y="42542"/>
                    <a:pt x="10813" y="42542"/>
                  </a:cubicBezTo>
                  <a:cubicBezTo>
                    <a:pt x="9649" y="42542"/>
                    <a:pt x="8422" y="42154"/>
                    <a:pt x="7168" y="41252"/>
                  </a:cubicBezTo>
                  <a:cubicBezTo>
                    <a:pt x="4887" y="39598"/>
                    <a:pt x="3459" y="37067"/>
                    <a:pt x="2356" y="34510"/>
                  </a:cubicBezTo>
                  <a:lnTo>
                    <a:pt x="2356" y="34510"/>
                  </a:lnTo>
                  <a:cubicBezTo>
                    <a:pt x="3688" y="38280"/>
                    <a:pt x="6626" y="42985"/>
                    <a:pt x="10950" y="42985"/>
                  </a:cubicBezTo>
                  <a:cubicBezTo>
                    <a:pt x="11427" y="42985"/>
                    <a:pt x="11921" y="42928"/>
                    <a:pt x="12431" y="42806"/>
                  </a:cubicBezTo>
                  <a:cubicBezTo>
                    <a:pt x="17068" y="41503"/>
                    <a:pt x="19524" y="36064"/>
                    <a:pt x="20777" y="31829"/>
                  </a:cubicBezTo>
                  <a:cubicBezTo>
                    <a:pt x="23133" y="23207"/>
                    <a:pt x="22707" y="11879"/>
                    <a:pt x="17669" y="4259"/>
                  </a:cubicBezTo>
                  <a:cubicBezTo>
                    <a:pt x="15676" y="1368"/>
                    <a:pt x="13308" y="1"/>
                    <a:pt x="10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2"/>
            <p:cNvSpPr/>
            <p:nvPr/>
          </p:nvSpPr>
          <p:spPr>
            <a:xfrm>
              <a:off x="4693436" y="3735356"/>
              <a:ext cx="260269" cy="299696"/>
            </a:xfrm>
            <a:custGeom>
              <a:rect b="b" l="l" r="r" t="t"/>
              <a:pathLst>
                <a:path extrusionOk="0" h="22743" w="19751">
                  <a:moveTo>
                    <a:pt x="8515" y="0"/>
                  </a:moveTo>
                  <a:cubicBezTo>
                    <a:pt x="5692" y="0"/>
                    <a:pt x="1216" y="5219"/>
                    <a:pt x="653" y="6562"/>
                  </a:cubicBezTo>
                  <a:cubicBezTo>
                    <a:pt x="1" y="8116"/>
                    <a:pt x="10577" y="22326"/>
                    <a:pt x="11480" y="22702"/>
                  </a:cubicBezTo>
                  <a:cubicBezTo>
                    <a:pt x="11546" y="22730"/>
                    <a:pt x="11631" y="22743"/>
                    <a:pt x="11733" y="22743"/>
                  </a:cubicBezTo>
                  <a:cubicBezTo>
                    <a:pt x="13026" y="22743"/>
                    <a:pt x="16998" y="20654"/>
                    <a:pt x="18322" y="19469"/>
                  </a:cubicBezTo>
                  <a:cubicBezTo>
                    <a:pt x="19750" y="18166"/>
                    <a:pt x="11405" y="1875"/>
                    <a:pt x="9700" y="421"/>
                  </a:cubicBezTo>
                  <a:cubicBezTo>
                    <a:pt x="9360" y="129"/>
                    <a:pt x="8958" y="0"/>
                    <a:pt x="8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2"/>
            <p:cNvSpPr/>
            <p:nvPr/>
          </p:nvSpPr>
          <p:spPr>
            <a:xfrm>
              <a:off x="4702687" y="3770105"/>
              <a:ext cx="223938" cy="286874"/>
            </a:xfrm>
            <a:custGeom>
              <a:rect b="b" l="l" r="r" t="t"/>
              <a:pathLst>
                <a:path extrusionOk="0" h="21770" w="16994">
                  <a:moveTo>
                    <a:pt x="7328" y="0"/>
                  </a:moveTo>
                  <a:cubicBezTo>
                    <a:pt x="6064" y="0"/>
                    <a:pt x="3273" y="1866"/>
                    <a:pt x="1" y="4501"/>
                  </a:cubicBezTo>
                  <a:cubicBezTo>
                    <a:pt x="1" y="4501"/>
                    <a:pt x="477" y="11443"/>
                    <a:pt x="652" y="11895"/>
                  </a:cubicBezTo>
                  <a:cubicBezTo>
                    <a:pt x="853" y="12346"/>
                    <a:pt x="8246" y="21769"/>
                    <a:pt x="8246" y="21769"/>
                  </a:cubicBezTo>
                  <a:cubicBezTo>
                    <a:pt x="8246" y="21769"/>
                    <a:pt x="14813" y="19338"/>
                    <a:pt x="15916" y="18035"/>
                  </a:cubicBezTo>
                  <a:cubicBezTo>
                    <a:pt x="16993" y="16732"/>
                    <a:pt x="8672" y="742"/>
                    <a:pt x="7770" y="115"/>
                  </a:cubicBezTo>
                  <a:cubicBezTo>
                    <a:pt x="7655" y="38"/>
                    <a:pt x="7507" y="0"/>
                    <a:pt x="73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2"/>
            <p:cNvSpPr/>
            <p:nvPr/>
          </p:nvSpPr>
          <p:spPr>
            <a:xfrm>
              <a:off x="4737699" y="3811720"/>
              <a:ext cx="114315" cy="69221"/>
            </a:xfrm>
            <a:custGeom>
              <a:rect b="b" l="l" r="r" t="t"/>
              <a:pathLst>
                <a:path extrusionOk="0" h="5253" w="8675">
                  <a:moveTo>
                    <a:pt x="8466" y="0"/>
                  </a:moveTo>
                  <a:cubicBezTo>
                    <a:pt x="8159" y="0"/>
                    <a:pt x="7369" y="666"/>
                    <a:pt x="7369" y="666"/>
                  </a:cubicBezTo>
                  <a:cubicBezTo>
                    <a:pt x="7689" y="1258"/>
                    <a:pt x="1231" y="4948"/>
                    <a:pt x="57" y="5241"/>
                  </a:cubicBezTo>
                  <a:lnTo>
                    <a:pt x="57" y="5241"/>
                  </a:lnTo>
                  <a:cubicBezTo>
                    <a:pt x="696" y="5101"/>
                    <a:pt x="6552" y="3759"/>
                    <a:pt x="8020" y="1343"/>
                  </a:cubicBezTo>
                  <a:cubicBezTo>
                    <a:pt x="8660" y="308"/>
                    <a:pt x="8675" y="0"/>
                    <a:pt x="8466" y="0"/>
                  </a:cubicBezTo>
                  <a:close/>
                  <a:moveTo>
                    <a:pt x="57" y="5241"/>
                  </a:moveTo>
                  <a:cubicBezTo>
                    <a:pt x="20" y="5249"/>
                    <a:pt x="0" y="5253"/>
                    <a:pt x="0" y="5253"/>
                  </a:cubicBezTo>
                  <a:cubicBezTo>
                    <a:pt x="18" y="5250"/>
                    <a:pt x="36" y="5246"/>
                    <a:pt x="57" y="524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2"/>
            <p:cNvSpPr/>
            <p:nvPr/>
          </p:nvSpPr>
          <p:spPr>
            <a:xfrm>
              <a:off x="4642255" y="2389789"/>
              <a:ext cx="287665" cy="157682"/>
            </a:xfrm>
            <a:custGeom>
              <a:rect b="b" l="l" r="r" t="t"/>
              <a:pathLst>
                <a:path extrusionOk="0" h="11966" w="21830">
                  <a:moveTo>
                    <a:pt x="20251" y="0"/>
                  </a:moveTo>
                  <a:cubicBezTo>
                    <a:pt x="13384" y="101"/>
                    <a:pt x="5088" y="1404"/>
                    <a:pt x="1479" y="2030"/>
                  </a:cubicBezTo>
                  <a:cubicBezTo>
                    <a:pt x="527" y="2206"/>
                    <a:pt x="0" y="3183"/>
                    <a:pt x="401" y="4061"/>
                  </a:cubicBezTo>
                  <a:lnTo>
                    <a:pt x="3559" y="11128"/>
                  </a:lnTo>
                  <a:cubicBezTo>
                    <a:pt x="3787" y="11630"/>
                    <a:pt x="4305" y="11965"/>
                    <a:pt x="4850" y="11965"/>
                  </a:cubicBezTo>
                  <a:cubicBezTo>
                    <a:pt x="4904" y="11965"/>
                    <a:pt x="4958" y="11962"/>
                    <a:pt x="5013" y="11955"/>
                  </a:cubicBezTo>
                  <a:lnTo>
                    <a:pt x="19374" y="10477"/>
                  </a:lnTo>
                  <a:cubicBezTo>
                    <a:pt x="20025" y="10401"/>
                    <a:pt x="20552" y="9925"/>
                    <a:pt x="20652" y="9299"/>
                  </a:cubicBezTo>
                  <a:cubicBezTo>
                    <a:pt x="21053" y="7118"/>
                    <a:pt x="21479" y="3634"/>
                    <a:pt x="21730" y="1629"/>
                  </a:cubicBezTo>
                  <a:cubicBezTo>
                    <a:pt x="21830" y="752"/>
                    <a:pt x="21128" y="0"/>
                    <a:pt x="20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2"/>
            <p:cNvSpPr/>
            <p:nvPr/>
          </p:nvSpPr>
          <p:spPr>
            <a:xfrm>
              <a:off x="4864190" y="2389789"/>
              <a:ext cx="65729" cy="64082"/>
            </a:xfrm>
            <a:custGeom>
              <a:rect b="b" l="l" r="r" t="t"/>
              <a:pathLst>
                <a:path extrusionOk="0" h="4863" w="4988">
                  <a:moveTo>
                    <a:pt x="3409" y="0"/>
                  </a:moveTo>
                  <a:cubicBezTo>
                    <a:pt x="2306" y="25"/>
                    <a:pt x="1153" y="76"/>
                    <a:pt x="0" y="151"/>
                  </a:cubicBezTo>
                  <a:lnTo>
                    <a:pt x="4487" y="4863"/>
                  </a:lnTo>
                  <a:cubicBezTo>
                    <a:pt x="4637" y="3660"/>
                    <a:pt x="4787" y="2507"/>
                    <a:pt x="4888" y="1629"/>
                  </a:cubicBezTo>
                  <a:cubicBezTo>
                    <a:pt x="4988" y="752"/>
                    <a:pt x="4286" y="0"/>
                    <a:pt x="3409"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2"/>
            <p:cNvSpPr/>
            <p:nvPr/>
          </p:nvSpPr>
          <p:spPr>
            <a:xfrm>
              <a:off x="4793177" y="2394414"/>
              <a:ext cx="124857" cy="126833"/>
            </a:xfrm>
            <a:custGeom>
              <a:rect b="b" l="l" r="r" t="t"/>
              <a:pathLst>
                <a:path extrusionOk="0" h="9625" w="9475">
                  <a:moveTo>
                    <a:pt x="2532" y="0"/>
                  </a:moveTo>
                  <a:cubicBezTo>
                    <a:pt x="1680" y="75"/>
                    <a:pt x="828" y="176"/>
                    <a:pt x="1" y="251"/>
                  </a:cubicBezTo>
                  <a:lnTo>
                    <a:pt x="8873" y="9624"/>
                  </a:lnTo>
                  <a:cubicBezTo>
                    <a:pt x="9023" y="9449"/>
                    <a:pt x="9149" y="9198"/>
                    <a:pt x="9199" y="8948"/>
                  </a:cubicBezTo>
                  <a:cubicBezTo>
                    <a:pt x="9299" y="8471"/>
                    <a:pt x="9374" y="7920"/>
                    <a:pt x="9475" y="7344"/>
                  </a:cubicBezTo>
                  <a:lnTo>
                    <a:pt x="2532" y="0"/>
                  </a:ln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2"/>
            <p:cNvSpPr/>
            <p:nvPr/>
          </p:nvSpPr>
          <p:spPr>
            <a:xfrm>
              <a:off x="4642255" y="2402004"/>
              <a:ext cx="186607" cy="145466"/>
            </a:xfrm>
            <a:custGeom>
              <a:rect b="b" l="l" r="r" t="t"/>
              <a:pathLst>
                <a:path extrusionOk="0" h="11039" w="14161">
                  <a:moveTo>
                    <a:pt x="8797" y="1"/>
                  </a:moveTo>
                  <a:cubicBezTo>
                    <a:pt x="5765" y="402"/>
                    <a:pt x="3108" y="828"/>
                    <a:pt x="1479" y="1103"/>
                  </a:cubicBezTo>
                  <a:cubicBezTo>
                    <a:pt x="527" y="1279"/>
                    <a:pt x="0" y="2256"/>
                    <a:pt x="401" y="3134"/>
                  </a:cubicBezTo>
                  <a:lnTo>
                    <a:pt x="3559" y="10201"/>
                  </a:lnTo>
                  <a:cubicBezTo>
                    <a:pt x="3787" y="10703"/>
                    <a:pt x="4305" y="11038"/>
                    <a:pt x="4850" y="11038"/>
                  </a:cubicBezTo>
                  <a:cubicBezTo>
                    <a:pt x="4904" y="11038"/>
                    <a:pt x="4958" y="11035"/>
                    <a:pt x="5013" y="11028"/>
                  </a:cubicBezTo>
                  <a:lnTo>
                    <a:pt x="14161" y="10076"/>
                  </a:lnTo>
                  <a:lnTo>
                    <a:pt x="14161" y="10076"/>
                  </a:lnTo>
                  <a:cubicBezTo>
                    <a:pt x="14160" y="10076"/>
                    <a:pt x="6882" y="10503"/>
                    <a:pt x="4948" y="10503"/>
                  </a:cubicBezTo>
                  <a:cubicBezTo>
                    <a:pt x="4684" y="10503"/>
                    <a:pt x="4520" y="10495"/>
                    <a:pt x="4486" y="10477"/>
                  </a:cubicBezTo>
                  <a:cubicBezTo>
                    <a:pt x="4211" y="10352"/>
                    <a:pt x="902" y="2808"/>
                    <a:pt x="1078" y="2106"/>
                  </a:cubicBezTo>
                  <a:cubicBezTo>
                    <a:pt x="1253" y="1404"/>
                    <a:pt x="8697" y="26"/>
                    <a:pt x="8797" y="1"/>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0" name="Shape 3400"/>
        <p:cNvGrpSpPr/>
        <p:nvPr/>
      </p:nvGrpSpPr>
      <p:grpSpPr>
        <a:xfrm>
          <a:off x="0" y="0"/>
          <a:ext cx="0" cy="0"/>
          <a:chOff x="0" y="0"/>
          <a:chExt cx="0" cy="0"/>
        </a:xfrm>
      </p:grpSpPr>
      <p:sp>
        <p:nvSpPr>
          <p:cNvPr id="3401" name="Google Shape;3401;p63"/>
          <p:cNvSpPr txBox="1"/>
          <p:nvPr>
            <p:ph idx="1" type="body"/>
          </p:nvPr>
        </p:nvSpPr>
        <p:spPr>
          <a:xfrm>
            <a:off x="713100" y="2325175"/>
            <a:ext cx="3614400" cy="227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Zen Dots"/>
                <a:ea typeface="Zen Dots"/>
                <a:cs typeface="Zen Dots"/>
                <a:sym typeface="Zen Dots"/>
              </a:rPr>
              <a:t>Photos</a:t>
            </a:r>
            <a:endParaRPr sz="2200">
              <a:solidFill>
                <a:schemeClr val="lt2"/>
              </a:solidFill>
              <a:latin typeface="Zen Dots"/>
              <a:ea typeface="Zen Dots"/>
              <a:cs typeface="Zen Dots"/>
              <a:sym typeface="Zen Dots"/>
            </a:endParaRPr>
          </a:p>
          <a:p>
            <a:pPr indent="-317500" lvl="0" marL="457200" rtl="0" algn="l">
              <a:spcBef>
                <a:spcPts val="0"/>
              </a:spcBef>
              <a:spcAft>
                <a:spcPts val="0"/>
              </a:spcAft>
              <a:buSzPts val="1400"/>
              <a:buChar char="●"/>
            </a:pPr>
            <a:r>
              <a:rPr lang="en" sz="1400">
                <a:solidFill>
                  <a:schemeClr val="hlink"/>
                </a:solidFill>
                <a:uFill>
                  <a:noFill/>
                </a:uFill>
                <a:hlinkClick r:id="rId3"/>
              </a:rPr>
              <a:t>Medium shot woman with computer</a:t>
            </a:r>
            <a:endParaRPr sz="1400"/>
          </a:p>
          <a:p>
            <a:pPr indent="-317500" lvl="0" marL="457200" rtl="0" algn="l">
              <a:spcBef>
                <a:spcPts val="0"/>
              </a:spcBef>
              <a:spcAft>
                <a:spcPts val="0"/>
              </a:spcAft>
              <a:buSzPts val="1400"/>
              <a:buChar char="●"/>
            </a:pPr>
            <a:r>
              <a:rPr lang="en" sz="1400">
                <a:solidFill>
                  <a:schemeClr val="hlink"/>
                </a:solidFill>
                <a:uFill>
                  <a:noFill/>
                </a:uFill>
                <a:hlinkClick r:id="rId4"/>
              </a:rPr>
              <a:t>Full shot man experiencing virtual reality</a:t>
            </a:r>
            <a:endParaRPr sz="1400"/>
          </a:p>
          <a:p>
            <a:pPr indent="-317500" lvl="0" marL="457200" rtl="0" algn="l">
              <a:spcBef>
                <a:spcPts val="0"/>
              </a:spcBef>
              <a:spcAft>
                <a:spcPts val="0"/>
              </a:spcAft>
              <a:buSzPts val="1400"/>
              <a:buChar char="●"/>
            </a:pPr>
            <a:r>
              <a:rPr lang="en" sz="1400">
                <a:solidFill>
                  <a:schemeClr val="hlink"/>
                </a:solidFill>
                <a:uFill>
                  <a:noFill/>
                </a:uFill>
                <a:hlinkClick r:id="rId5"/>
              </a:rPr>
              <a:t>Medium shot man wearing vr glasses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2200">
                <a:solidFill>
                  <a:schemeClr val="lt2"/>
                </a:solidFill>
                <a:latin typeface="Zen Dots"/>
                <a:ea typeface="Zen Dots"/>
                <a:cs typeface="Zen Dots"/>
                <a:sym typeface="Zen Dots"/>
              </a:rPr>
              <a:t>Icons</a:t>
            </a:r>
            <a:endParaRPr sz="2200">
              <a:solidFill>
                <a:schemeClr val="lt2"/>
              </a:solidFill>
              <a:latin typeface="Zen Dots"/>
              <a:ea typeface="Zen Dots"/>
              <a:cs typeface="Zen Dots"/>
              <a:sym typeface="Zen Dots"/>
            </a:endParaRPr>
          </a:p>
          <a:p>
            <a:pPr indent="-317500" lvl="0" marL="457200" rtl="0" algn="l">
              <a:spcBef>
                <a:spcPts val="0"/>
              </a:spcBef>
              <a:spcAft>
                <a:spcPts val="0"/>
              </a:spcAft>
              <a:buSzPts val="1400"/>
              <a:buChar char="●"/>
            </a:pPr>
            <a:r>
              <a:rPr lang="en" sz="1400">
                <a:solidFill>
                  <a:schemeClr val="hlink"/>
                </a:solidFill>
                <a:uFill>
                  <a:noFill/>
                </a:uFill>
                <a:hlinkClick r:id="rId6"/>
              </a:rPr>
              <a:t>Icon Pack: Cyberpunk | Lineal</a:t>
            </a:r>
            <a:endParaRPr sz="1400"/>
          </a:p>
        </p:txBody>
      </p:sp>
      <p:sp>
        <p:nvSpPr>
          <p:cNvPr id="3402" name="Google Shape;3402;p63"/>
          <p:cNvSpPr txBox="1"/>
          <p:nvPr>
            <p:ph idx="2" type="body"/>
          </p:nvPr>
        </p:nvSpPr>
        <p:spPr>
          <a:xfrm>
            <a:off x="4224525" y="2325150"/>
            <a:ext cx="4206300" cy="227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Vectors</a:t>
            </a:r>
            <a:endParaRPr/>
          </a:p>
          <a:p>
            <a:pPr indent="-317500" lvl="0" marL="457200" rtl="0" algn="l">
              <a:spcBef>
                <a:spcPts val="0"/>
              </a:spcBef>
              <a:spcAft>
                <a:spcPts val="0"/>
              </a:spcAft>
              <a:buClr>
                <a:schemeClr val="dk1"/>
              </a:buClr>
              <a:buSzPts val="1400"/>
              <a:buFont typeface="Catamaran"/>
              <a:buChar char="●"/>
            </a:pPr>
            <a:r>
              <a:rPr lang="en" sz="1400">
                <a:solidFill>
                  <a:schemeClr val="hlink"/>
                </a:solidFill>
                <a:uFill>
                  <a:noFill/>
                </a:uFill>
                <a:latin typeface="Catamaran"/>
                <a:ea typeface="Catamaran"/>
                <a:cs typeface="Catamaran"/>
                <a:sym typeface="Catamaran"/>
                <a:hlinkClick r:id="rId7"/>
              </a:rPr>
              <a:t>Hand drawn metaverse dynamic landing page</a:t>
            </a:r>
            <a:endParaRPr sz="1400">
              <a:solidFill>
                <a:schemeClr val="dk1"/>
              </a:solidFill>
              <a:latin typeface="Catamaran"/>
              <a:ea typeface="Catamaran"/>
              <a:cs typeface="Catamaran"/>
              <a:sym typeface="Catamaran"/>
            </a:endParaRPr>
          </a:p>
          <a:p>
            <a:pPr indent="-317500" lvl="0" marL="457200" rtl="0" algn="l">
              <a:spcBef>
                <a:spcPts val="0"/>
              </a:spcBef>
              <a:spcAft>
                <a:spcPts val="0"/>
              </a:spcAft>
              <a:buClr>
                <a:schemeClr val="dk1"/>
              </a:buClr>
              <a:buSzPts val="1400"/>
              <a:buFont typeface="Catamaran"/>
              <a:buChar char="●"/>
            </a:pPr>
            <a:r>
              <a:rPr lang="en" sz="1400">
                <a:solidFill>
                  <a:schemeClr val="hlink"/>
                </a:solidFill>
                <a:uFill>
                  <a:noFill/>
                </a:uFill>
                <a:latin typeface="Catamaran"/>
                <a:ea typeface="Catamaran"/>
                <a:cs typeface="Catamaran"/>
                <a:sym typeface="Catamaran"/>
                <a:hlinkClick r:id="rId8"/>
              </a:rPr>
              <a:t>Hand drawn metaverse dynamic facebook cover</a:t>
            </a:r>
            <a:endParaRPr sz="1400">
              <a:solidFill>
                <a:schemeClr val="dk1"/>
              </a:solidFill>
              <a:latin typeface="Catamaran"/>
              <a:ea typeface="Catamaran"/>
              <a:cs typeface="Catamaran"/>
              <a:sym typeface="Catamaran"/>
            </a:endParaRPr>
          </a:p>
          <a:p>
            <a:pPr indent="-317500" lvl="0" marL="457200" rtl="0" algn="l">
              <a:spcBef>
                <a:spcPts val="0"/>
              </a:spcBef>
              <a:spcAft>
                <a:spcPts val="0"/>
              </a:spcAft>
              <a:buClr>
                <a:schemeClr val="dk1"/>
              </a:buClr>
              <a:buSzPts val="1400"/>
              <a:buFont typeface="Catamaran"/>
              <a:buChar char="●"/>
            </a:pPr>
            <a:r>
              <a:rPr lang="en" sz="1400">
                <a:solidFill>
                  <a:schemeClr val="hlink"/>
                </a:solidFill>
                <a:uFill>
                  <a:noFill/>
                </a:uFill>
                <a:latin typeface="Catamaran"/>
                <a:ea typeface="Catamaran"/>
                <a:cs typeface="Catamaran"/>
                <a:sym typeface="Catamaran"/>
                <a:hlinkClick r:id="rId9"/>
              </a:rPr>
              <a:t>Hand drawn metaverse dynamic facebook </a:t>
            </a:r>
            <a:endParaRPr sz="1400">
              <a:solidFill>
                <a:schemeClr val="dk1"/>
              </a:solidFill>
              <a:latin typeface="Catamaran"/>
              <a:ea typeface="Catamaran"/>
              <a:cs typeface="Catamaran"/>
              <a:sym typeface="Catamaran"/>
            </a:endParaRPr>
          </a:p>
          <a:p>
            <a:pPr indent="-317500" lvl="0" marL="457200" rtl="0" algn="l">
              <a:spcBef>
                <a:spcPts val="0"/>
              </a:spcBef>
              <a:spcAft>
                <a:spcPts val="0"/>
              </a:spcAft>
              <a:buClr>
                <a:schemeClr val="dk1"/>
              </a:buClr>
              <a:buSzPts val="1400"/>
              <a:buFont typeface="Catamaran"/>
              <a:buChar char="●"/>
            </a:pPr>
            <a:r>
              <a:rPr lang="en" sz="1400">
                <a:solidFill>
                  <a:schemeClr val="hlink"/>
                </a:solidFill>
                <a:uFill>
                  <a:noFill/>
                </a:uFill>
                <a:latin typeface="Catamaran"/>
                <a:ea typeface="Catamaran"/>
                <a:cs typeface="Catamaran"/>
                <a:sym typeface="Catamaran"/>
                <a:hlinkClick r:id="rId10"/>
              </a:rPr>
              <a:t>Hand drawn metaverse dynamic sale banner</a:t>
            </a:r>
            <a:endParaRPr sz="1400">
              <a:solidFill>
                <a:schemeClr val="dk1"/>
              </a:solidFill>
              <a:latin typeface="Catamaran"/>
              <a:ea typeface="Catamaran"/>
              <a:cs typeface="Catamaran"/>
              <a:sym typeface="Catamaran"/>
            </a:endParaRPr>
          </a:p>
          <a:p>
            <a:pPr indent="-317500" lvl="0" marL="457200" rtl="0" algn="l">
              <a:spcBef>
                <a:spcPts val="0"/>
              </a:spcBef>
              <a:spcAft>
                <a:spcPts val="0"/>
              </a:spcAft>
              <a:buClr>
                <a:schemeClr val="dk1"/>
              </a:buClr>
              <a:buSzPts val="1400"/>
              <a:buFont typeface="Catamaran"/>
              <a:buChar char="●"/>
            </a:pPr>
            <a:r>
              <a:rPr lang="en" sz="1400">
                <a:solidFill>
                  <a:schemeClr val="hlink"/>
                </a:solidFill>
                <a:uFill>
                  <a:noFill/>
                </a:uFill>
                <a:latin typeface="Catamaran"/>
                <a:ea typeface="Catamaran"/>
                <a:cs typeface="Catamaran"/>
                <a:sym typeface="Catamaran"/>
                <a:hlinkClick r:id="rId11"/>
              </a:rPr>
              <a:t>Free vector flat design metaverse twitter header</a:t>
            </a:r>
            <a:endParaRPr sz="1400">
              <a:solidFill>
                <a:schemeClr val="dk1"/>
              </a:solidFill>
              <a:latin typeface="Catamaran"/>
              <a:ea typeface="Catamaran"/>
              <a:cs typeface="Catamaran"/>
              <a:sym typeface="Catamaran"/>
            </a:endParaRPr>
          </a:p>
        </p:txBody>
      </p:sp>
      <p:sp>
        <p:nvSpPr>
          <p:cNvPr id="3403" name="Google Shape;3403;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3404" name="Google Shape;3404;p63"/>
          <p:cNvSpPr txBox="1"/>
          <p:nvPr/>
        </p:nvSpPr>
        <p:spPr>
          <a:xfrm>
            <a:off x="720000" y="1315575"/>
            <a:ext cx="7704000" cy="61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tamaran"/>
                <a:ea typeface="Catamaran"/>
                <a:cs typeface="Catamaran"/>
                <a:sym typeface="Catamaran"/>
              </a:rPr>
              <a:t>Did you like the resources on this template? Get them for free at our other websites:</a:t>
            </a:r>
            <a:endParaRPr>
              <a:solidFill>
                <a:schemeClr val="dk1"/>
              </a:solidFill>
              <a:latin typeface="Catamaran"/>
              <a:ea typeface="Catamaran"/>
              <a:cs typeface="Catamaran"/>
              <a:sym typeface="Catamaran"/>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08" name="Shape 3408"/>
        <p:cNvGrpSpPr/>
        <p:nvPr/>
      </p:nvGrpSpPr>
      <p:grpSpPr>
        <a:xfrm>
          <a:off x="0" y="0"/>
          <a:ext cx="0" cy="0"/>
          <a:chOff x="0" y="0"/>
          <a:chExt cx="0" cy="0"/>
        </a:xfrm>
      </p:grpSpPr>
      <p:sp>
        <p:nvSpPr>
          <p:cNvPr id="3409" name="Google Shape;3409;p6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410" name="Google Shape;3410;p64"/>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14" name="Shape 3414"/>
        <p:cNvGrpSpPr/>
        <p:nvPr/>
      </p:nvGrpSpPr>
      <p:grpSpPr>
        <a:xfrm>
          <a:off x="0" y="0"/>
          <a:ext cx="0" cy="0"/>
          <a:chOff x="0" y="0"/>
          <a:chExt cx="0" cy="0"/>
        </a:xfrm>
      </p:grpSpPr>
      <p:sp>
        <p:nvSpPr>
          <p:cNvPr id="3415" name="Google Shape;3415;p65"/>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3416" name="Google Shape;3416;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20" name="Shape 3420"/>
        <p:cNvGrpSpPr/>
        <p:nvPr/>
      </p:nvGrpSpPr>
      <p:grpSpPr>
        <a:xfrm>
          <a:off x="0" y="0"/>
          <a:ext cx="0" cy="0"/>
          <a:chOff x="0" y="0"/>
          <a:chExt cx="0" cy="0"/>
        </a:xfrm>
      </p:grpSpPr>
      <p:sp>
        <p:nvSpPr>
          <p:cNvPr id="3421" name="Google Shape;3421;p66"/>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Zen Dots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https://fonts.google.com/specimen/Zen+Dots</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Catamaran</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https://fonts.google.com/specimen/Catamaran</a:t>
            </a:r>
            <a:r>
              <a:rPr lang="en" sz="1100">
                <a:solidFill>
                  <a:schemeClr val="lt1"/>
                </a:solidFill>
              </a:rPr>
              <a:t>)</a:t>
            </a:r>
            <a:endParaRPr sz="1100">
              <a:solidFill>
                <a:schemeClr val="lt1"/>
              </a:solidFill>
            </a:endParaRPr>
          </a:p>
        </p:txBody>
      </p:sp>
      <p:grpSp>
        <p:nvGrpSpPr>
          <p:cNvPr id="3422" name="Google Shape;3422;p66"/>
          <p:cNvGrpSpPr/>
          <p:nvPr/>
        </p:nvGrpSpPr>
        <p:grpSpPr>
          <a:xfrm>
            <a:off x="2038869" y="2947800"/>
            <a:ext cx="5066263" cy="1685300"/>
            <a:chOff x="2038869" y="2947800"/>
            <a:chExt cx="5066263" cy="1685300"/>
          </a:xfrm>
        </p:grpSpPr>
        <p:sp>
          <p:nvSpPr>
            <p:cNvPr id="3423" name="Google Shape;3423;p66"/>
            <p:cNvSpPr/>
            <p:nvPr/>
          </p:nvSpPr>
          <p:spPr>
            <a:xfrm>
              <a:off x="2583563" y="2947800"/>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6"/>
            <p:cNvSpPr/>
            <p:nvPr/>
          </p:nvSpPr>
          <p:spPr>
            <a:xfrm>
              <a:off x="3645382" y="2947800"/>
              <a:ext cx="791400" cy="754200"/>
            </a:xfrm>
            <a:prstGeom prst="roundRect">
              <a:avLst>
                <a:gd fmla="val 16667" name="adj"/>
              </a:avLst>
            </a:prstGeom>
            <a:solidFill>
              <a:srgbClr val="C6C6C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6"/>
            <p:cNvSpPr/>
            <p:nvPr/>
          </p:nvSpPr>
          <p:spPr>
            <a:xfrm>
              <a:off x="4707202" y="2947800"/>
              <a:ext cx="791400" cy="754200"/>
            </a:xfrm>
            <a:prstGeom prst="roundRect">
              <a:avLst>
                <a:gd fmla="val 16667" name="adj"/>
              </a:avLst>
            </a:prstGeom>
            <a:solidFill>
              <a:srgbClr val="5F5F5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6"/>
            <p:cNvSpPr txBox="1"/>
            <p:nvPr/>
          </p:nvSpPr>
          <p:spPr>
            <a:xfrm>
              <a:off x="25835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3427" name="Google Shape;3427;p66"/>
            <p:cNvSpPr txBox="1"/>
            <p:nvPr/>
          </p:nvSpPr>
          <p:spPr>
            <a:xfrm>
              <a:off x="36453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#c6c6c6</a:t>
              </a:r>
              <a:endParaRPr sz="1000"/>
            </a:p>
          </p:txBody>
        </p:sp>
        <p:sp>
          <p:nvSpPr>
            <p:cNvPr id="3428" name="Google Shape;3428;p66"/>
            <p:cNvSpPr txBox="1"/>
            <p:nvPr/>
          </p:nvSpPr>
          <p:spPr>
            <a:xfrm>
              <a:off x="47072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#5f5f5f</a:t>
              </a:r>
              <a:endParaRPr sz="1000">
                <a:solidFill>
                  <a:srgbClr val="FFFFFF"/>
                </a:solidFill>
              </a:endParaRPr>
            </a:p>
          </p:txBody>
        </p:sp>
        <p:sp>
          <p:nvSpPr>
            <p:cNvPr id="3429" name="Google Shape;3429;p66"/>
            <p:cNvSpPr/>
            <p:nvPr/>
          </p:nvSpPr>
          <p:spPr>
            <a:xfrm>
              <a:off x="5769038" y="2947800"/>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6"/>
            <p:cNvSpPr txBox="1"/>
            <p:nvPr/>
          </p:nvSpPr>
          <p:spPr>
            <a:xfrm>
              <a:off x="576903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3431" name="Google Shape;3431;p66"/>
            <p:cNvSpPr/>
            <p:nvPr/>
          </p:nvSpPr>
          <p:spPr>
            <a:xfrm>
              <a:off x="3128256" y="3878900"/>
              <a:ext cx="791400" cy="754200"/>
            </a:xfrm>
            <a:prstGeom prst="roundRect">
              <a:avLst>
                <a:gd fmla="val 16667" name="adj"/>
              </a:avLst>
            </a:prstGeom>
            <a:solidFill>
              <a:srgbClr val="3E6DF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6"/>
            <p:cNvSpPr/>
            <p:nvPr/>
          </p:nvSpPr>
          <p:spPr>
            <a:xfrm>
              <a:off x="4190076" y="3878900"/>
              <a:ext cx="791400" cy="754200"/>
            </a:xfrm>
            <a:prstGeom prst="roundRect">
              <a:avLst>
                <a:gd fmla="val 16667" name="adj"/>
              </a:avLst>
            </a:prstGeom>
            <a:solidFill>
              <a:srgbClr val="090D6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6"/>
            <p:cNvSpPr/>
            <p:nvPr/>
          </p:nvSpPr>
          <p:spPr>
            <a:xfrm>
              <a:off x="5251896" y="3878900"/>
              <a:ext cx="791400" cy="754200"/>
            </a:xfrm>
            <a:prstGeom prst="roundRect">
              <a:avLst>
                <a:gd fmla="val 16667" name="adj"/>
              </a:avLst>
            </a:prstGeom>
            <a:solidFill>
              <a:srgbClr val="725F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6"/>
            <p:cNvSpPr txBox="1"/>
            <p:nvPr/>
          </p:nvSpPr>
          <p:spPr>
            <a:xfrm>
              <a:off x="3128256"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#3e6df6</a:t>
              </a:r>
              <a:endParaRPr sz="1000">
                <a:solidFill>
                  <a:srgbClr val="FFFFFF"/>
                </a:solidFill>
              </a:endParaRPr>
            </a:p>
          </p:txBody>
        </p:sp>
        <p:sp>
          <p:nvSpPr>
            <p:cNvPr id="3435" name="Google Shape;3435;p66"/>
            <p:cNvSpPr txBox="1"/>
            <p:nvPr/>
          </p:nvSpPr>
          <p:spPr>
            <a:xfrm>
              <a:off x="4190081"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#090d68</a:t>
              </a:r>
              <a:endParaRPr sz="1000">
                <a:solidFill>
                  <a:srgbClr val="FFFFFF"/>
                </a:solidFill>
              </a:endParaRPr>
            </a:p>
          </p:txBody>
        </p:sp>
        <p:sp>
          <p:nvSpPr>
            <p:cNvPr id="3436" name="Google Shape;3436;p66"/>
            <p:cNvSpPr txBox="1"/>
            <p:nvPr/>
          </p:nvSpPr>
          <p:spPr>
            <a:xfrm>
              <a:off x="5251906"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#725ff5</a:t>
              </a:r>
              <a:endParaRPr sz="1000">
                <a:solidFill>
                  <a:srgbClr val="FFFFFF"/>
                </a:solidFill>
              </a:endParaRPr>
            </a:p>
          </p:txBody>
        </p:sp>
        <p:sp>
          <p:nvSpPr>
            <p:cNvPr id="3437" name="Google Shape;3437;p66"/>
            <p:cNvSpPr/>
            <p:nvPr/>
          </p:nvSpPr>
          <p:spPr>
            <a:xfrm>
              <a:off x="6313731" y="3878900"/>
              <a:ext cx="791400" cy="754200"/>
            </a:xfrm>
            <a:prstGeom prst="roundRect">
              <a:avLst>
                <a:gd fmla="val 16667" name="adj"/>
              </a:avLst>
            </a:prstGeom>
            <a:solidFill>
              <a:srgbClr val="610DE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6"/>
            <p:cNvSpPr txBox="1"/>
            <p:nvPr/>
          </p:nvSpPr>
          <p:spPr>
            <a:xfrm>
              <a:off x="6313731"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#610de2</a:t>
              </a:r>
              <a:endParaRPr sz="1000">
                <a:solidFill>
                  <a:srgbClr val="FFFFFF"/>
                </a:solidFill>
              </a:endParaRPr>
            </a:p>
          </p:txBody>
        </p:sp>
        <p:sp>
          <p:nvSpPr>
            <p:cNvPr id="3439" name="Google Shape;3439;p66"/>
            <p:cNvSpPr/>
            <p:nvPr/>
          </p:nvSpPr>
          <p:spPr>
            <a:xfrm>
              <a:off x="2038869" y="3878900"/>
              <a:ext cx="791400" cy="754200"/>
            </a:xfrm>
            <a:prstGeom prst="roundRect">
              <a:avLst>
                <a:gd fmla="val 16667" name="adj"/>
              </a:avLst>
            </a:prstGeom>
            <a:solidFill>
              <a:srgbClr val="BBFB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6"/>
            <p:cNvSpPr txBox="1"/>
            <p:nvPr/>
          </p:nvSpPr>
          <p:spPr>
            <a:xfrm>
              <a:off x="2038869"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#bbfbff</a:t>
              </a:r>
              <a:endParaRPr sz="1000"/>
            </a:p>
          </p:txBody>
        </p:sp>
      </p:grpSp>
      <p:sp>
        <p:nvSpPr>
          <p:cNvPr id="3441" name="Google Shape;3441;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45" name="Shape 3445"/>
        <p:cNvGrpSpPr/>
        <p:nvPr/>
      </p:nvGrpSpPr>
      <p:grpSpPr>
        <a:xfrm>
          <a:off x="0" y="0"/>
          <a:ext cx="0" cy="0"/>
          <a:chOff x="0" y="0"/>
          <a:chExt cx="0" cy="0"/>
        </a:xfrm>
      </p:grpSpPr>
      <p:sp>
        <p:nvSpPr>
          <p:cNvPr id="3446" name="Google Shape;3446;p67"/>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3447" name="Google Shape;3447;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3448" name="Google Shape;3448;p6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449" name="Google Shape;3449;p6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3450" name="Google Shape;3450;p6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3451" name="Google Shape;3451;p6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3452" name="Google Shape;3452;p6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3453" name="Google Shape;3453;p6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454" name="Google Shape;3454;p6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455" name="Google Shape;3455;p6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456" name="Google Shape;3456;p6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457" name="Google Shape;3457;p6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61" name="Shape 3461"/>
        <p:cNvGrpSpPr/>
        <p:nvPr/>
      </p:nvGrpSpPr>
      <p:grpSpPr>
        <a:xfrm>
          <a:off x="0" y="0"/>
          <a:ext cx="0" cy="0"/>
          <a:chOff x="0" y="0"/>
          <a:chExt cx="0" cy="0"/>
        </a:xfrm>
      </p:grpSpPr>
      <p:sp>
        <p:nvSpPr>
          <p:cNvPr id="3462" name="Google Shape;3462;p68"/>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3463" name="Google Shape;3463;p68"/>
          <p:cNvGrpSpPr/>
          <p:nvPr/>
        </p:nvGrpSpPr>
        <p:grpSpPr>
          <a:xfrm>
            <a:off x="5117640" y="3085736"/>
            <a:ext cx="474294" cy="551291"/>
            <a:chOff x="4727025" y="1332775"/>
            <a:chExt cx="59900" cy="69625"/>
          </a:xfrm>
        </p:grpSpPr>
        <p:sp>
          <p:nvSpPr>
            <p:cNvPr id="3464" name="Google Shape;3464;p6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6" name="Google Shape;3466;p68"/>
          <p:cNvGrpSpPr/>
          <p:nvPr/>
        </p:nvGrpSpPr>
        <p:grpSpPr>
          <a:xfrm>
            <a:off x="5731296" y="2314340"/>
            <a:ext cx="555653" cy="557031"/>
            <a:chOff x="4820425" y="1329900"/>
            <a:chExt cx="70175" cy="70350"/>
          </a:xfrm>
        </p:grpSpPr>
        <p:sp>
          <p:nvSpPr>
            <p:cNvPr id="3467" name="Google Shape;3467;p6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1" name="Google Shape;3471;p68"/>
          <p:cNvGrpSpPr/>
          <p:nvPr/>
        </p:nvGrpSpPr>
        <p:grpSpPr>
          <a:xfrm>
            <a:off x="6357664" y="2318845"/>
            <a:ext cx="582574" cy="533871"/>
            <a:chOff x="4903200" y="1331525"/>
            <a:chExt cx="73575" cy="67425"/>
          </a:xfrm>
        </p:grpSpPr>
        <p:sp>
          <p:nvSpPr>
            <p:cNvPr id="3472" name="Google Shape;3472;p6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4" name="Google Shape;3474;p68"/>
          <p:cNvGrpSpPr/>
          <p:nvPr/>
        </p:nvGrpSpPr>
        <p:grpSpPr>
          <a:xfrm>
            <a:off x="5717142" y="3078709"/>
            <a:ext cx="583960" cy="565345"/>
            <a:chOff x="4815575" y="1416800"/>
            <a:chExt cx="73750" cy="71400"/>
          </a:xfrm>
        </p:grpSpPr>
        <p:sp>
          <p:nvSpPr>
            <p:cNvPr id="3475" name="Google Shape;3475;p6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8" name="Google Shape;3478;p68"/>
          <p:cNvGrpSpPr/>
          <p:nvPr/>
        </p:nvGrpSpPr>
        <p:grpSpPr>
          <a:xfrm>
            <a:off x="6351924" y="3108896"/>
            <a:ext cx="589898" cy="504970"/>
            <a:chOff x="4902475" y="1418875"/>
            <a:chExt cx="74500" cy="63775"/>
          </a:xfrm>
        </p:grpSpPr>
        <p:sp>
          <p:nvSpPr>
            <p:cNvPr id="3479" name="Google Shape;3479;p6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1" name="Google Shape;3481;p68"/>
          <p:cNvGrpSpPr/>
          <p:nvPr/>
        </p:nvGrpSpPr>
        <p:grpSpPr>
          <a:xfrm>
            <a:off x="5727139" y="3826000"/>
            <a:ext cx="563967" cy="567127"/>
            <a:chOff x="4818100" y="1507675"/>
            <a:chExt cx="71225" cy="71625"/>
          </a:xfrm>
        </p:grpSpPr>
        <p:sp>
          <p:nvSpPr>
            <p:cNvPr id="3482" name="Google Shape;3482;p6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68"/>
          <p:cNvGrpSpPr/>
          <p:nvPr/>
        </p:nvGrpSpPr>
        <p:grpSpPr>
          <a:xfrm>
            <a:off x="5040636" y="3829461"/>
            <a:ext cx="628301" cy="588505"/>
            <a:chOff x="4721450" y="1509475"/>
            <a:chExt cx="79350" cy="74325"/>
          </a:xfrm>
        </p:grpSpPr>
        <p:sp>
          <p:nvSpPr>
            <p:cNvPr id="3487" name="Google Shape;3487;p6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68"/>
          <p:cNvGrpSpPr/>
          <p:nvPr/>
        </p:nvGrpSpPr>
        <p:grpSpPr>
          <a:xfrm>
            <a:off x="6386170" y="3814027"/>
            <a:ext cx="557038" cy="562772"/>
            <a:chOff x="4906800" y="1507500"/>
            <a:chExt cx="70350" cy="71075"/>
          </a:xfrm>
        </p:grpSpPr>
        <p:sp>
          <p:nvSpPr>
            <p:cNvPr id="3492" name="Google Shape;3492;p6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7" name="Google Shape;3497;p68"/>
          <p:cNvGrpSpPr/>
          <p:nvPr/>
        </p:nvGrpSpPr>
        <p:grpSpPr>
          <a:xfrm>
            <a:off x="4423778" y="2340963"/>
            <a:ext cx="517934" cy="517934"/>
            <a:chOff x="3736598" y="2170606"/>
            <a:chExt cx="404889" cy="404889"/>
          </a:xfrm>
        </p:grpSpPr>
        <p:sp>
          <p:nvSpPr>
            <p:cNvPr id="3498" name="Google Shape;3498;p6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2" name="Google Shape;3502;p68"/>
          <p:cNvGrpSpPr/>
          <p:nvPr/>
        </p:nvGrpSpPr>
        <p:grpSpPr>
          <a:xfrm>
            <a:off x="3690839" y="2341061"/>
            <a:ext cx="586986" cy="517740"/>
            <a:chOff x="3161917" y="2170682"/>
            <a:chExt cx="458870" cy="404737"/>
          </a:xfrm>
        </p:grpSpPr>
        <p:sp>
          <p:nvSpPr>
            <p:cNvPr id="3503" name="Google Shape;3503;p6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6" name="Google Shape;3506;p68"/>
          <p:cNvGrpSpPr/>
          <p:nvPr/>
        </p:nvGrpSpPr>
        <p:grpSpPr>
          <a:xfrm>
            <a:off x="3713860" y="3102400"/>
            <a:ext cx="540943" cy="517963"/>
            <a:chOff x="3179914" y="2889488"/>
            <a:chExt cx="422876" cy="404911"/>
          </a:xfrm>
        </p:grpSpPr>
        <p:sp>
          <p:nvSpPr>
            <p:cNvPr id="3507" name="Google Shape;3507;p6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3" name="Google Shape;3513;p68"/>
          <p:cNvGrpSpPr/>
          <p:nvPr/>
        </p:nvGrpSpPr>
        <p:grpSpPr>
          <a:xfrm>
            <a:off x="4414654" y="3102358"/>
            <a:ext cx="536180" cy="518047"/>
            <a:chOff x="3729467" y="2889422"/>
            <a:chExt cx="419153" cy="404977"/>
          </a:xfrm>
        </p:grpSpPr>
        <p:sp>
          <p:nvSpPr>
            <p:cNvPr id="3514" name="Google Shape;3514;p6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1" name="Google Shape;3521;p68"/>
          <p:cNvGrpSpPr/>
          <p:nvPr/>
        </p:nvGrpSpPr>
        <p:grpSpPr>
          <a:xfrm>
            <a:off x="1951688" y="3445787"/>
            <a:ext cx="965351" cy="134611"/>
            <a:chOff x="4411970" y="2962952"/>
            <a:chExt cx="706544" cy="104212"/>
          </a:xfrm>
        </p:grpSpPr>
        <p:sp>
          <p:nvSpPr>
            <p:cNvPr id="3522" name="Google Shape;3522;p6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6" name="Google Shape;3526;p68"/>
          <p:cNvGrpSpPr/>
          <p:nvPr/>
        </p:nvGrpSpPr>
        <p:grpSpPr>
          <a:xfrm>
            <a:off x="1951688" y="3041077"/>
            <a:ext cx="960158" cy="289172"/>
            <a:chOff x="4411970" y="2726085"/>
            <a:chExt cx="643107" cy="193659"/>
          </a:xfrm>
        </p:grpSpPr>
        <p:sp>
          <p:nvSpPr>
            <p:cNvPr id="3527" name="Google Shape;3527;p6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0" name="Google Shape;3530;p68"/>
          <p:cNvGrpSpPr/>
          <p:nvPr/>
        </p:nvGrpSpPr>
        <p:grpSpPr>
          <a:xfrm>
            <a:off x="960185" y="3295400"/>
            <a:ext cx="811503" cy="252584"/>
            <a:chOff x="4411970" y="4340222"/>
            <a:chExt cx="779467" cy="242683"/>
          </a:xfrm>
        </p:grpSpPr>
        <p:sp>
          <p:nvSpPr>
            <p:cNvPr id="3531" name="Google Shape;3531;p6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4" name="Google Shape;3534;p68"/>
          <p:cNvGrpSpPr/>
          <p:nvPr/>
        </p:nvGrpSpPr>
        <p:grpSpPr>
          <a:xfrm>
            <a:off x="1951688" y="2709308"/>
            <a:ext cx="965160" cy="216230"/>
            <a:chOff x="4411970" y="2468674"/>
            <a:chExt cx="747317" cy="167425"/>
          </a:xfrm>
        </p:grpSpPr>
        <p:sp>
          <p:nvSpPr>
            <p:cNvPr id="3535" name="Google Shape;3535;p6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7" name="Google Shape;3537;p68"/>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8" name="Google Shape;3538;p68"/>
          <p:cNvGrpSpPr/>
          <p:nvPr/>
        </p:nvGrpSpPr>
        <p:grpSpPr>
          <a:xfrm>
            <a:off x="959254" y="2334687"/>
            <a:ext cx="1959041" cy="208784"/>
            <a:chOff x="6336019" y="3733725"/>
            <a:chExt cx="2566206" cy="351310"/>
          </a:xfrm>
        </p:grpSpPr>
        <p:sp>
          <p:nvSpPr>
            <p:cNvPr id="3539" name="Google Shape;3539;p6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3" name="Google Shape;3543;p68"/>
          <p:cNvGrpSpPr/>
          <p:nvPr/>
        </p:nvGrpSpPr>
        <p:grpSpPr>
          <a:xfrm>
            <a:off x="1951688" y="3950602"/>
            <a:ext cx="946551" cy="153200"/>
            <a:chOff x="4404545" y="3301592"/>
            <a:chExt cx="782403" cy="129272"/>
          </a:xfrm>
        </p:grpSpPr>
        <p:sp>
          <p:nvSpPr>
            <p:cNvPr id="3544" name="Google Shape;3544;p6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6" name="Google Shape;3546;p68"/>
          <p:cNvGrpSpPr/>
          <p:nvPr/>
        </p:nvGrpSpPr>
        <p:grpSpPr>
          <a:xfrm>
            <a:off x="1951688" y="3695937"/>
            <a:ext cx="962257" cy="139127"/>
            <a:chOff x="4411970" y="3131459"/>
            <a:chExt cx="710520" cy="117397"/>
          </a:xfrm>
        </p:grpSpPr>
        <p:sp>
          <p:nvSpPr>
            <p:cNvPr id="3547" name="Google Shape;3547;p6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549" name="Google Shape;3549;p68"/>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0" name="Google Shape;3550;p68"/>
          <p:cNvGrpSpPr/>
          <p:nvPr/>
        </p:nvGrpSpPr>
        <p:grpSpPr>
          <a:xfrm>
            <a:off x="951833" y="3621603"/>
            <a:ext cx="823838" cy="458988"/>
            <a:chOff x="4411970" y="1801825"/>
            <a:chExt cx="734586" cy="409262"/>
          </a:xfrm>
        </p:grpSpPr>
        <p:sp>
          <p:nvSpPr>
            <p:cNvPr id="3551" name="Google Shape;3551;p6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3" name="Google Shape;3553;p68"/>
          <p:cNvGrpSpPr/>
          <p:nvPr/>
        </p:nvGrpSpPr>
        <p:grpSpPr>
          <a:xfrm>
            <a:off x="3056804" y="2339173"/>
            <a:ext cx="521514" cy="521514"/>
            <a:chOff x="5681300" y="2527788"/>
            <a:chExt cx="805800" cy="805800"/>
          </a:xfrm>
        </p:grpSpPr>
        <p:sp>
          <p:nvSpPr>
            <p:cNvPr id="3554" name="Google Shape;3554;p6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6" name="Google Shape;3556;p68"/>
          <p:cNvGrpSpPr/>
          <p:nvPr/>
        </p:nvGrpSpPr>
        <p:grpSpPr>
          <a:xfrm>
            <a:off x="3051044" y="3094865"/>
            <a:ext cx="533033" cy="533033"/>
            <a:chOff x="4049800" y="640400"/>
            <a:chExt cx="858900" cy="858900"/>
          </a:xfrm>
        </p:grpSpPr>
        <p:sp>
          <p:nvSpPr>
            <p:cNvPr id="3557" name="Google Shape;3557;p6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9" name="Google Shape;3559;p68"/>
          <p:cNvGrpSpPr/>
          <p:nvPr/>
        </p:nvGrpSpPr>
        <p:grpSpPr>
          <a:xfrm>
            <a:off x="2976527" y="3772543"/>
            <a:ext cx="682068" cy="682068"/>
            <a:chOff x="5080188" y="927900"/>
            <a:chExt cx="961200" cy="961200"/>
          </a:xfrm>
        </p:grpSpPr>
        <p:sp>
          <p:nvSpPr>
            <p:cNvPr id="3560" name="Google Shape;3560;p6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8" name="Google Shape;3568;p68"/>
          <p:cNvGrpSpPr/>
          <p:nvPr/>
        </p:nvGrpSpPr>
        <p:grpSpPr>
          <a:xfrm>
            <a:off x="4440026" y="3869234"/>
            <a:ext cx="505650" cy="504006"/>
            <a:chOff x="6039282" y="1042577"/>
            <a:chExt cx="734315" cy="731929"/>
          </a:xfrm>
        </p:grpSpPr>
        <p:sp>
          <p:nvSpPr>
            <p:cNvPr id="3569" name="Google Shape;3569;p6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0" name="Google Shape;3590;p68"/>
          <p:cNvGrpSpPr/>
          <p:nvPr/>
        </p:nvGrpSpPr>
        <p:grpSpPr>
          <a:xfrm>
            <a:off x="5052628" y="2298862"/>
            <a:ext cx="567744" cy="602136"/>
            <a:chOff x="1825800" y="1651625"/>
            <a:chExt cx="539989" cy="571775"/>
          </a:xfrm>
        </p:grpSpPr>
        <p:sp>
          <p:nvSpPr>
            <p:cNvPr id="3591" name="Google Shape;3591;p6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5" name="Google Shape;3595;p68"/>
          <p:cNvGrpSpPr/>
          <p:nvPr/>
        </p:nvGrpSpPr>
        <p:grpSpPr>
          <a:xfrm>
            <a:off x="3727557" y="3855579"/>
            <a:ext cx="508123" cy="507955"/>
            <a:chOff x="1897577" y="2802432"/>
            <a:chExt cx="492176" cy="492014"/>
          </a:xfrm>
        </p:grpSpPr>
        <p:sp>
          <p:nvSpPr>
            <p:cNvPr id="3596" name="Google Shape;3596;p6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68"/>
          <p:cNvGrpSpPr/>
          <p:nvPr/>
        </p:nvGrpSpPr>
        <p:grpSpPr>
          <a:xfrm>
            <a:off x="959087" y="4169123"/>
            <a:ext cx="809227" cy="200842"/>
            <a:chOff x="2013045" y="4813233"/>
            <a:chExt cx="921986" cy="228854"/>
          </a:xfrm>
        </p:grpSpPr>
        <p:sp>
          <p:nvSpPr>
            <p:cNvPr id="3609" name="Google Shape;3609;p6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68"/>
          <p:cNvGrpSpPr/>
          <p:nvPr/>
        </p:nvGrpSpPr>
        <p:grpSpPr>
          <a:xfrm>
            <a:off x="967547" y="2656004"/>
            <a:ext cx="792421" cy="269941"/>
            <a:chOff x="1046767" y="4756633"/>
            <a:chExt cx="859646" cy="292841"/>
          </a:xfrm>
        </p:grpSpPr>
        <p:sp>
          <p:nvSpPr>
            <p:cNvPr id="3612" name="Google Shape;3612;p6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5" name="Google Shape;3615;p68"/>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8"/>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8"/>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8"/>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9" name="Google Shape;3619;p68"/>
          <p:cNvGrpSpPr/>
          <p:nvPr/>
        </p:nvGrpSpPr>
        <p:grpSpPr>
          <a:xfrm>
            <a:off x="7103403" y="2550562"/>
            <a:ext cx="166473" cy="141497"/>
            <a:chOff x="4660325" y="1866850"/>
            <a:chExt cx="68350" cy="58100"/>
          </a:xfrm>
        </p:grpSpPr>
        <p:sp>
          <p:nvSpPr>
            <p:cNvPr id="3620" name="Google Shape;3620;p6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2" name="Google Shape;3622;p68"/>
          <p:cNvGrpSpPr/>
          <p:nvPr/>
        </p:nvGrpSpPr>
        <p:grpSpPr>
          <a:xfrm>
            <a:off x="7412747" y="2576286"/>
            <a:ext cx="162515" cy="90049"/>
            <a:chOff x="4791775" y="1877500"/>
            <a:chExt cx="66725" cy="36975"/>
          </a:xfrm>
        </p:grpSpPr>
        <p:sp>
          <p:nvSpPr>
            <p:cNvPr id="3623" name="Google Shape;3623;p6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5" name="Google Shape;3625;p68"/>
          <p:cNvGrpSpPr/>
          <p:nvPr/>
        </p:nvGrpSpPr>
        <p:grpSpPr>
          <a:xfrm>
            <a:off x="7734460" y="2576286"/>
            <a:ext cx="144979" cy="90049"/>
            <a:chOff x="4923925" y="1877500"/>
            <a:chExt cx="59525" cy="36975"/>
          </a:xfrm>
        </p:grpSpPr>
        <p:sp>
          <p:nvSpPr>
            <p:cNvPr id="3626" name="Google Shape;3626;p6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8" name="Google Shape;3628;p68"/>
          <p:cNvGrpSpPr/>
          <p:nvPr/>
        </p:nvGrpSpPr>
        <p:grpSpPr>
          <a:xfrm>
            <a:off x="8028952" y="2558477"/>
            <a:ext cx="141447" cy="125667"/>
            <a:chOff x="5058450" y="1870100"/>
            <a:chExt cx="58075" cy="51600"/>
          </a:xfrm>
        </p:grpSpPr>
        <p:sp>
          <p:nvSpPr>
            <p:cNvPr id="3629" name="Google Shape;3629;p6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1" name="Google Shape;3631;p68"/>
          <p:cNvGrpSpPr/>
          <p:nvPr/>
        </p:nvGrpSpPr>
        <p:grpSpPr>
          <a:xfrm>
            <a:off x="7443466" y="2980885"/>
            <a:ext cx="101077" cy="107645"/>
            <a:chOff x="4811425" y="2065025"/>
            <a:chExt cx="41500" cy="44200"/>
          </a:xfrm>
        </p:grpSpPr>
        <p:sp>
          <p:nvSpPr>
            <p:cNvPr id="3632" name="Google Shape;3632;p6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68"/>
          <p:cNvGrpSpPr/>
          <p:nvPr/>
        </p:nvGrpSpPr>
        <p:grpSpPr>
          <a:xfrm>
            <a:off x="7735904" y="2981098"/>
            <a:ext cx="120867" cy="107218"/>
            <a:chOff x="4929875" y="2065025"/>
            <a:chExt cx="49625" cy="44025"/>
          </a:xfrm>
        </p:grpSpPr>
        <p:sp>
          <p:nvSpPr>
            <p:cNvPr id="3635" name="Google Shape;3635;p6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7" name="Google Shape;3637;p68"/>
          <p:cNvGrpSpPr/>
          <p:nvPr/>
        </p:nvGrpSpPr>
        <p:grpSpPr>
          <a:xfrm>
            <a:off x="8064572" y="2984112"/>
            <a:ext cx="70206" cy="101191"/>
            <a:chOff x="5083925" y="2066350"/>
            <a:chExt cx="28825" cy="41550"/>
          </a:xfrm>
        </p:grpSpPr>
        <p:sp>
          <p:nvSpPr>
            <p:cNvPr id="3638" name="Google Shape;3638;p6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0" name="Google Shape;3640;p68"/>
          <p:cNvGrpSpPr/>
          <p:nvPr/>
        </p:nvGrpSpPr>
        <p:grpSpPr>
          <a:xfrm>
            <a:off x="7096126" y="2999759"/>
            <a:ext cx="181026" cy="69896"/>
            <a:chOff x="4659775" y="2072775"/>
            <a:chExt cx="74325" cy="28700"/>
          </a:xfrm>
        </p:grpSpPr>
        <p:sp>
          <p:nvSpPr>
            <p:cNvPr id="3641" name="Google Shape;3641;p6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4" name="Google Shape;3644;p68"/>
          <p:cNvGrpSpPr/>
          <p:nvPr/>
        </p:nvGrpSpPr>
        <p:grpSpPr>
          <a:xfrm>
            <a:off x="8015982" y="2790324"/>
            <a:ext cx="167387" cy="89197"/>
            <a:chOff x="4662475" y="1976500"/>
            <a:chExt cx="68725" cy="36625"/>
          </a:xfrm>
        </p:grpSpPr>
        <p:sp>
          <p:nvSpPr>
            <p:cNvPr id="3645" name="Google Shape;3645;p6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8" name="Google Shape;3648;p68"/>
          <p:cNvGrpSpPr/>
          <p:nvPr/>
        </p:nvGrpSpPr>
        <p:grpSpPr>
          <a:xfrm>
            <a:off x="7712887" y="2793764"/>
            <a:ext cx="166899" cy="82317"/>
            <a:chOff x="4920150" y="1977875"/>
            <a:chExt cx="68525" cy="33800"/>
          </a:xfrm>
        </p:grpSpPr>
        <p:sp>
          <p:nvSpPr>
            <p:cNvPr id="3649" name="Google Shape;3649;p6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2" name="Google Shape;3652;p68"/>
          <p:cNvGrpSpPr/>
          <p:nvPr/>
        </p:nvGrpSpPr>
        <p:grpSpPr>
          <a:xfrm>
            <a:off x="7124044" y="3197682"/>
            <a:ext cx="125190" cy="127859"/>
            <a:chOff x="4676550" y="2160575"/>
            <a:chExt cx="51400" cy="52500"/>
          </a:xfrm>
        </p:grpSpPr>
        <p:sp>
          <p:nvSpPr>
            <p:cNvPr id="3653" name="Google Shape;3653;p6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68"/>
          <p:cNvGrpSpPr/>
          <p:nvPr/>
        </p:nvGrpSpPr>
        <p:grpSpPr>
          <a:xfrm>
            <a:off x="7421302" y="3204714"/>
            <a:ext cx="145405" cy="113794"/>
            <a:chOff x="4768325" y="2163475"/>
            <a:chExt cx="59700" cy="46725"/>
          </a:xfrm>
        </p:grpSpPr>
        <p:sp>
          <p:nvSpPr>
            <p:cNvPr id="3657" name="Google Shape;3657;p6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9" name="Google Shape;3659;p68"/>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8"/>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8"/>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8"/>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8"/>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8"/>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5" name="Google Shape;3665;p68"/>
          <p:cNvGrpSpPr/>
          <p:nvPr/>
        </p:nvGrpSpPr>
        <p:grpSpPr>
          <a:xfrm>
            <a:off x="7437621" y="3459808"/>
            <a:ext cx="112768" cy="106853"/>
            <a:chOff x="4768575" y="2253950"/>
            <a:chExt cx="46300" cy="43875"/>
          </a:xfrm>
        </p:grpSpPr>
        <p:sp>
          <p:nvSpPr>
            <p:cNvPr id="3666" name="Google Shape;3666;p6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8" name="Google Shape;3668;p68"/>
          <p:cNvGrpSpPr/>
          <p:nvPr/>
        </p:nvGrpSpPr>
        <p:grpSpPr>
          <a:xfrm>
            <a:off x="7737243" y="3948834"/>
            <a:ext cx="118187" cy="146246"/>
            <a:chOff x="4960900" y="2433225"/>
            <a:chExt cx="48525" cy="60050"/>
          </a:xfrm>
        </p:grpSpPr>
        <p:sp>
          <p:nvSpPr>
            <p:cNvPr id="3669" name="Google Shape;3669;p6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1" name="Google Shape;3671;p68"/>
          <p:cNvGrpSpPr/>
          <p:nvPr/>
        </p:nvGrpSpPr>
        <p:grpSpPr>
          <a:xfrm>
            <a:off x="7425808" y="4212895"/>
            <a:ext cx="136394" cy="143810"/>
            <a:chOff x="4854075" y="2527625"/>
            <a:chExt cx="56000" cy="59050"/>
          </a:xfrm>
        </p:grpSpPr>
        <p:sp>
          <p:nvSpPr>
            <p:cNvPr id="3672" name="Google Shape;3672;p6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4" name="Google Shape;3674;p68"/>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8"/>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8"/>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7" name="Google Shape;3677;p68"/>
          <p:cNvGrpSpPr/>
          <p:nvPr/>
        </p:nvGrpSpPr>
        <p:grpSpPr>
          <a:xfrm>
            <a:off x="8050020" y="3676639"/>
            <a:ext cx="99312" cy="160797"/>
            <a:chOff x="5059700" y="2334775"/>
            <a:chExt cx="40775" cy="66025"/>
          </a:xfrm>
        </p:grpSpPr>
        <p:sp>
          <p:nvSpPr>
            <p:cNvPr id="3678" name="Google Shape;3678;p6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7" name="Google Shape;3687;p68"/>
          <p:cNvGrpSpPr/>
          <p:nvPr/>
        </p:nvGrpSpPr>
        <p:grpSpPr>
          <a:xfrm>
            <a:off x="8007184" y="3941771"/>
            <a:ext cx="184984" cy="160371"/>
            <a:chOff x="5037700" y="2430325"/>
            <a:chExt cx="75950" cy="65850"/>
          </a:xfrm>
        </p:grpSpPr>
        <p:sp>
          <p:nvSpPr>
            <p:cNvPr id="3688" name="Google Shape;3688;p6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68"/>
          <p:cNvGrpSpPr/>
          <p:nvPr/>
        </p:nvGrpSpPr>
        <p:grpSpPr>
          <a:xfrm>
            <a:off x="7426689" y="3708223"/>
            <a:ext cx="173014" cy="97629"/>
            <a:chOff x="4756975" y="2341800"/>
            <a:chExt cx="91975" cy="51925"/>
          </a:xfrm>
        </p:grpSpPr>
        <p:sp>
          <p:nvSpPr>
            <p:cNvPr id="3691" name="Google Shape;3691;p6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1" name="Google Shape;3711;p68"/>
          <p:cNvGrpSpPr/>
          <p:nvPr/>
        </p:nvGrpSpPr>
        <p:grpSpPr>
          <a:xfrm>
            <a:off x="7693626" y="4196920"/>
            <a:ext cx="212497" cy="175761"/>
            <a:chOff x="4943575" y="2516350"/>
            <a:chExt cx="98675" cy="81700"/>
          </a:xfrm>
        </p:grpSpPr>
        <p:sp>
          <p:nvSpPr>
            <p:cNvPr id="3712" name="Google Shape;3712;p6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0" name="Google Shape;3790;p68"/>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8"/>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8"/>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8"/>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8" name="Shape 3798"/>
        <p:cNvGrpSpPr/>
        <p:nvPr/>
      </p:nvGrpSpPr>
      <p:grpSpPr>
        <a:xfrm>
          <a:off x="0" y="0"/>
          <a:ext cx="0" cy="0"/>
          <a:chOff x="0" y="0"/>
          <a:chExt cx="0" cy="0"/>
        </a:xfrm>
      </p:grpSpPr>
      <p:grpSp>
        <p:nvGrpSpPr>
          <p:cNvPr id="3799" name="Google Shape;3799;p69"/>
          <p:cNvGrpSpPr/>
          <p:nvPr/>
        </p:nvGrpSpPr>
        <p:grpSpPr>
          <a:xfrm>
            <a:off x="6681268" y="3584496"/>
            <a:ext cx="560636" cy="516497"/>
            <a:chOff x="6652051" y="3714143"/>
            <a:chExt cx="560636" cy="516497"/>
          </a:xfrm>
        </p:grpSpPr>
        <p:grpSp>
          <p:nvGrpSpPr>
            <p:cNvPr id="3800" name="Google Shape;3800;p69"/>
            <p:cNvGrpSpPr/>
            <p:nvPr/>
          </p:nvGrpSpPr>
          <p:grpSpPr>
            <a:xfrm>
              <a:off x="6669657" y="3716715"/>
              <a:ext cx="466768" cy="464314"/>
              <a:chOff x="3139766" y="765669"/>
              <a:chExt cx="886380" cy="881888"/>
            </a:xfrm>
          </p:grpSpPr>
          <p:grpSp>
            <p:nvGrpSpPr>
              <p:cNvPr id="3801" name="Google Shape;3801;p69"/>
              <p:cNvGrpSpPr/>
              <p:nvPr/>
            </p:nvGrpSpPr>
            <p:grpSpPr>
              <a:xfrm>
                <a:off x="3139766" y="765669"/>
                <a:ext cx="886380" cy="881888"/>
                <a:chOff x="3139766" y="765669"/>
                <a:chExt cx="886380" cy="881888"/>
              </a:xfrm>
            </p:grpSpPr>
            <p:sp>
              <p:nvSpPr>
                <p:cNvPr id="3802" name="Google Shape;3802;p6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1" name="Google Shape;3811;p6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5" name="Google Shape;3815;p6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69"/>
          <p:cNvGrpSpPr/>
          <p:nvPr/>
        </p:nvGrpSpPr>
        <p:grpSpPr>
          <a:xfrm>
            <a:off x="7679978" y="3065079"/>
            <a:ext cx="104231" cy="320340"/>
            <a:chOff x="7564426" y="3224343"/>
            <a:chExt cx="119985" cy="368801"/>
          </a:xfrm>
        </p:grpSpPr>
        <p:sp>
          <p:nvSpPr>
            <p:cNvPr id="3817" name="Google Shape;3817;p6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69"/>
          <p:cNvGrpSpPr/>
          <p:nvPr/>
        </p:nvGrpSpPr>
        <p:grpSpPr>
          <a:xfrm>
            <a:off x="7379466" y="3059180"/>
            <a:ext cx="189489" cy="332132"/>
            <a:chOff x="8370831" y="3202002"/>
            <a:chExt cx="218129" cy="382376"/>
          </a:xfrm>
        </p:grpSpPr>
        <p:sp>
          <p:nvSpPr>
            <p:cNvPr id="3820" name="Google Shape;3820;p6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69"/>
          <p:cNvGrpSpPr/>
          <p:nvPr/>
        </p:nvGrpSpPr>
        <p:grpSpPr>
          <a:xfrm>
            <a:off x="8102855" y="3470312"/>
            <a:ext cx="309429" cy="267000"/>
            <a:chOff x="6742064" y="3750480"/>
            <a:chExt cx="399315" cy="344560"/>
          </a:xfrm>
        </p:grpSpPr>
        <p:sp>
          <p:nvSpPr>
            <p:cNvPr id="3823" name="Google Shape;3823;p6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5" name="Google Shape;3825;p69"/>
          <p:cNvGrpSpPr/>
          <p:nvPr/>
        </p:nvGrpSpPr>
        <p:grpSpPr>
          <a:xfrm>
            <a:off x="7641874" y="3821360"/>
            <a:ext cx="180437" cy="281608"/>
            <a:chOff x="7248525" y="3739696"/>
            <a:chExt cx="230531" cy="359790"/>
          </a:xfrm>
        </p:grpSpPr>
        <p:sp>
          <p:nvSpPr>
            <p:cNvPr id="3826" name="Google Shape;3826;p6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8" name="Google Shape;3828;p69"/>
          <p:cNvGrpSpPr/>
          <p:nvPr/>
        </p:nvGrpSpPr>
        <p:grpSpPr>
          <a:xfrm>
            <a:off x="7887794" y="3464584"/>
            <a:ext cx="162896" cy="278710"/>
            <a:chOff x="7601242" y="3729267"/>
            <a:chExt cx="222566" cy="380803"/>
          </a:xfrm>
        </p:grpSpPr>
        <p:sp>
          <p:nvSpPr>
            <p:cNvPr id="3829" name="Google Shape;3829;p6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1" name="Google Shape;3831;p69"/>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2" name="Google Shape;3832;p69"/>
          <p:cNvGrpSpPr/>
          <p:nvPr/>
        </p:nvGrpSpPr>
        <p:grpSpPr>
          <a:xfrm>
            <a:off x="7377439" y="3465724"/>
            <a:ext cx="193543" cy="275990"/>
            <a:chOff x="8304647" y="3738687"/>
            <a:chExt cx="225076" cy="320956"/>
          </a:xfrm>
        </p:grpSpPr>
        <p:sp>
          <p:nvSpPr>
            <p:cNvPr id="3833" name="Google Shape;3833;p6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6" name="Google Shape;3836;p69"/>
          <p:cNvGrpSpPr/>
          <p:nvPr/>
        </p:nvGrpSpPr>
        <p:grpSpPr>
          <a:xfrm>
            <a:off x="7649932" y="3465724"/>
            <a:ext cx="178492" cy="275990"/>
            <a:chOff x="8615101" y="3738687"/>
            <a:chExt cx="207573" cy="320956"/>
          </a:xfrm>
        </p:grpSpPr>
        <p:sp>
          <p:nvSpPr>
            <p:cNvPr id="3837" name="Google Shape;3837;p6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0" name="Google Shape;3840;p69"/>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1" name="Google Shape;3841;p69"/>
          <p:cNvGrpSpPr/>
          <p:nvPr/>
        </p:nvGrpSpPr>
        <p:grpSpPr>
          <a:xfrm>
            <a:off x="7875463" y="3868385"/>
            <a:ext cx="187557" cy="187557"/>
            <a:chOff x="8565775" y="671075"/>
            <a:chExt cx="441000" cy="441000"/>
          </a:xfrm>
        </p:grpSpPr>
        <p:sp>
          <p:nvSpPr>
            <p:cNvPr id="3842" name="Google Shape;3842;p6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4" name="Google Shape;3844;p69"/>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9"/>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6" name="Google Shape;3846;p69"/>
          <p:cNvGrpSpPr/>
          <p:nvPr/>
        </p:nvGrpSpPr>
        <p:grpSpPr>
          <a:xfrm>
            <a:off x="6029935" y="2940910"/>
            <a:ext cx="587865" cy="517731"/>
            <a:chOff x="6000718" y="3070557"/>
            <a:chExt cx="587865" cy="517731"/>
          </a:xfrm>
        </p:grpSpPr>
        <p:sp>
          <p:nvSpPr>
            <p:cNvPr id="3847" name="Google Shape;3847;p6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69"/>
          <p:cNvGrpSpPr/>
          <p:nvPr/>
        </p:nvGrpSpPr>
        <p:grpSpPr>
          <a:xfrm>
            <a:off x="6044740" y="3584570"/>
            <a:ext cx="557665" cy="516387"/>
            <a:chOff x="6015523" y="3714217"/>
            <a:chExt cx="557665" cy="516387"/>
          </a:xfrm>
        </p:grpSpPr>
        <p:grpSp>
          <p:nvGrpSpPr>
            <p:cNvPr id="3858" name="Google Shape;3858;p69"/>
            <p:cNvGrpSpPr/>
            <p:nvPr/>
          </p:nvGrpSpPr>
          <p:grpSpPr>
            <a:xfrm>
              <a:off x="6036094" y="3716980"/>
              <a:ext cx="529822" cy="510480"/>
              <a:chOff x="3148311" y="-545634"/>
              <a:chExt cx="1006118" cy="969572"/>
            </a:xfrm>
          </p:grpSpPr>
          <p:sp>
            <p:nvSpPr>
              <p:cNvPr id="3859" name="Google Shape;3859;p6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9" name="Google Shape;3869;p6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0" name="Google Shape;3870;p69"/>
          <p:cNvGrpSpPr/>
          <p:nvPr/>
        </p:nvGrpSpPr>
        <p:grpSpPr>
          <a:xfrm>
            <a:off x="6673522" y="2943981"/>
            <a:ext cx="576302" cy="511871"/>
            <a:chOff x="6644304" y="3073628"/>
            <a:chExt cx="576302" cy="511871"/>
          </a:xfrm>
        </p:grpSpPr>
        <p:grpSp>
          <p:nvGrpSpPr>
            <p:cNvPr id="3871" name="Google Shape;3871;p69"/>
            <p:cNvGrpSpPr/>
            <p:nvPr/>
          </p:nvGrpSpPr>
          <p:grpSpPr>
            <a:xfrm>
              <a:off x="6712169" y="3073651"/>
              <a:ext cx="481611" cy="506713"/>
              <a:chOff x="1833536" y="-546641"/>
              <a:chExt cx="914567" cy="962419"/>
            </a:xfrm>
          </p:grpSpPr>
          <p:grpSp>
            <p:nvGrpSpPr>
              <p:cNvPr id="3872" name="Google Shape;3872;p69"/>
              <p:cNvGrpSpPr/>
              <p:nvPr/>
            </p:nvGrpSpPr>
            <p:grpSpPr>
              <a:xfrm>
                <a:off x="1833536" y="-524249"/>
                <a:ext cx="914567" cy="940027"/>
                <a:chOff x="1833536" y="-524249"/>
                <a:chExt cx="914567" cy="940027"/>
              </a:xfrm>
            </p:grpSpPr>
            <p:sp>
              <p:nvSpPr>
                <p:cNvPr id="3873" name="Google Shape;3873;p6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8" name="Google Shape;3878;p6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2" name="Google Shape;3882;p6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69"/>
          <p:cNvGrpSpPr/>
          <p:nvPr/>
        </p:nvGrpSpPr>
        <p:grpSpPr>
          <a:xfrm>
            <a:off x="752796" y="2869970"/>
            <a:ext cx="2622876" cy="1333540"/>
            <a:chOff x="238125" y="1038125"/>
            <a:chExt cx="7146800" cy="3633625"/>
          </a:xfrm>
        </p:grpSpPr>
        <p:sp>
          <p:nvSpPr>
            <p:cNvPr id="3884" name="Google Shape;3884;p6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69"/>
          <p:cNvGrpSpPr/>
          <p:nvPr/>
        </p:nvGrpSpPr>
        <p:grpSpPr>
          <a:xfrm>
            <a:off x="5938558" y="1033351"/>
            <a:ext cx="2435960" cy="1297725"/>
            <a:chOff x="233350" y="949250"/>
            <a:chExt cx="7137300" cy="3802300"/>
          </a:xfrm>
        </p:grpSpPr>
        <p:sp>
          <p:nvSpPr>
            <p:cNvPr id="5457" name="Google Shape;5457;p6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69"/>
          <p:cNvGrpSpPr/>
          <p:nvPr/>
        </p:nvGrpSpPr>
        <p:grpSpPr>
          <a:xfrm>
            <a:off x="731715" y="995041"/>
            <a:ext cx="2665073" cy="1317140"/>
            <a:chOff x="793334" y="1192826"/>
            <a:chExt cx="2665073" cy="1317140"/>
          </a:xfrm>
        </p:grpSpPr>
        <p:sp>
          <p:nvSpPr>
            <p:cNvPr id="5509" name="Google Shape;5509;p69"/>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9"/>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9"/>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9"/>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9"/>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9"/>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9"/>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9"/>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9"/>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9"/>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9"/>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9"/>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9"/>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9"/>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9"/>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9"/>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9"/>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9"/>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9"/>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9"/>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9"/>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9"/>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9"/>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9"/>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9"/>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9"/>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9"/>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9"/>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9"/>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9"/>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9"/>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9"/>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9"/>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9"/>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9"/>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9"/>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9"/>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9"/>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9"/>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9"/>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9"/>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9"/>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9"/>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9"/>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9"/>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9"/>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9"/>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9"/>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9"/>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9"/>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9"/>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9"/>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9"/>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9"/>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9"/>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9"/>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9"/>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9"/>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9"/>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9"/>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9"/>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9"/>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9"/>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9"/>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9"/>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9"/>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9"/>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9"/>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9"/>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9"/>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9"/>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9"/>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9"/>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9"/>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9"/>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9"/>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9"/>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9"/>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9"/>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9"/>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9"/>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9"/>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9"/>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9"/>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9"/>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9"/>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9"/>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9"/>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9"/>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9"/>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9"/>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9"/>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9"/>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9"/>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9"/>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9"/>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9"/>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9"/>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9"/>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9"/>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9"/>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9"/>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9"/>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9"/>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9"/>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9"/>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9"/>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9"/>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9"/>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9"/>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9"/>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9"/>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9"/>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9"/>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9"/>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9"/>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9"/>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9"/>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9"/>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9"/>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9"/>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9"/>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9"/>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9"/>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9"/>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9"/>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9"/>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9"/>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9"/>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9"/>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9"/>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9"/>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9"/>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9"/>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9"/>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9"/>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9"/>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9"/>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9"/>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9"/>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9"/>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9"/>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9"/>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9"/>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9"/>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9"/>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9"/>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9"/>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9"/>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9"/>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9"/>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9"/>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9"/>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9"/>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9"/>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9"/>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9"/>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9"/>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9"/>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9"/>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9"/>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9"/>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9"/>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9"/>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9"/>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9"/>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9"/>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9"/>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9"/>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9"/>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9"/>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9"/>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9"/>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9"/>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9"/>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9"/>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9"/>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9"/>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9"/>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9"/>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9"/>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9"/>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9"/>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9"/>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9"/>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9"/>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9"/>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9"/>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9"/>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9"/>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9"/>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9"/>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9"/>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9"/>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9"/>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9"/>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9"/>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9"/>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9"/>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9"/>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9"/>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9"/>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9"/>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9"/>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9"/>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9"/>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9"/>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9"/>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9"/>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9"/>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9"/>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9"/>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9"/>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9"/>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9"/>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9"/>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9"/>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9"/>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9"/>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9"/>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9"/>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9"/>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9"/>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9"/>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9"/>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9"/>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9"/>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9"/>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9"/>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9"/>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9"/>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9"/>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9"/>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9"/>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9"/>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9"/>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9"/>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9"/>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9"/>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9"/>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9"/>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9"/>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9"/>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9"/>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9"/>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9"/>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9"/>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9"/>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9"/>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9"/>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9"/>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9"/>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9"/>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9"/>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9"/>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9"/>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9"/>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9"/>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9"/>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9"/>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9"/>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9"/>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9"/>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9"/>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9"/>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9"/>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9"/>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9"/>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9"/>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9"/>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9"/>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9"/>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9"/>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9"/>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9"/>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9"/>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9"/>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9"/>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9"/>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9"/>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9"/>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9"/>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9"/>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9"/>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9"/>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9"/>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9"/>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9"/>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9"/>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9"/>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9"/>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9"/>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9"/>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9"/>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9"/>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9"/>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9"/>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9"/>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9"/>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9"/>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9"/>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9"/>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9"/>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9"/>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9"/>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9"/>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9"/>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9"/>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9"/>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9"/>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9"/>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9"/>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9"/>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9"/>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9"/>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9"/>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9"/>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9"/>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9"/>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9"/>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9"/>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9"/>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9"/>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9"/>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9"/>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9"/>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9"/>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9"/>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9"/>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9"/>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9"/>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9"/>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9"/>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9"/>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9"/>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9"/>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9"/>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9"/>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9"/>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9"/>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9"/>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9"/>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9"/>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9"/>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9"/>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9"/>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9"/>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9"/>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9"/>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9"/>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9"/>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9"/>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9"/>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9"/>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9"/>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9"/>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9"/>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9"/>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9"/>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9"/>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9"/>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9"/>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9"/>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9"/>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9"/>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9"/>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9"/>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9"/>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9"/>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9"/>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9"/>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9"/>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9"/>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9"/>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9"/>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9"/>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9"/>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9"/>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9"/>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9"/>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9"/>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9"/>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9"/>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9"/>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9"/>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9"/>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9"/>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9"/>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9"/>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9"/>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9"/>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9"/>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9"/>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9"/>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9"/>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9"/>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9"/>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9"/>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9"/>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9"/>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9"/>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9"/>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9"/>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9"/>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9"/>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9"/>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9"/>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9"/>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9"/>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9"/>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9"/>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9"/>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9"/>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9"/>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9"/>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9"/>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9"/>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9"/>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9"/>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9"/>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9"/>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9"/>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9"/>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9"/>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9"/>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9"/>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9"/>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9"/>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9"/>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9"/>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9"/>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9"/>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9"/>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9"/>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9"/>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9"/>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9"/>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9"/>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9"/>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9"/>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9"/>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9"/>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9"/>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9"/>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9"/>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9"/>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9"/>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9"/>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9"/>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9"/>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9"/>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9"/>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9"/>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9"/>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9"/>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9"/>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9"/>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9"/>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9"/>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9"/>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9"/>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9"/>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9"/>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9"/>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9"/>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9"/>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9"/>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9"/>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9"/>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9"/>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9"/>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9"/>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9"/>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9"/>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9"/>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9"/>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9"/>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9"/>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9"/>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9"/>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9"/>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9"/>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9"/>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9"/>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9"/>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9"/>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9"/>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9"/>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9"/>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9"/>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9"/>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9"/>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9"/>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9"/>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9"/>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9"/>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9"/>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9"/>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9"/>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9"/>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9"/>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9"/>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9"/>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9"/>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9"/>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9"/>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9"/>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9"/>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9"/>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9"/>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9"/>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9"/>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9"/>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9"/>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9"/>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9"/>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9"/>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9"/>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9"/>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9"/>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9"/>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9"/>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9"/>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9"/>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9"/>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9"/>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9"/>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9"/>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9"/>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9"/>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9"/>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9"/>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9"/>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9"/>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9"/>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9"/>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9"/>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9"/>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9"/>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9"/>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9"/>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9"/>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9"/>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9"/>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9"/>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9"/>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9"/>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9"/>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9"/>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9"/>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9"/>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9"/>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9"/>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9"/>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9"/>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9"/>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9"/>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9"/>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9"/>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9"/>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9"/>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9"/>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9"/>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9"/>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9"/>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9"/>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9"/>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9"/>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9"/>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9"/>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9"/>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9"/>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9"/>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9"/>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9"/>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9"/>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9"/>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9"/>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9"/>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9"/>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9"/>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9"/>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9"/>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9"/>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9"/>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9"/>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9"/>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9"/>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9"/>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9"/>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9"/>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9"/>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9"/>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9"/>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9"/>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9"/>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9"/>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9"/>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9"/>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9"/>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9"/>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9"/>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9"/>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9"/>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9"/>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9"/>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9"/>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9"/>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9"/>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9"/>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9"/>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9"/>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9"/>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9"/>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9"/>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9"/>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9"/>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9"/>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9"/>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9"/>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9"/>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9"/>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9"/>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9"/>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9"/>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9"/>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9"/>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9"/>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9"/>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9"/>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9"/>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9"/>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9"/>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9"/>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9"/>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9"/>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9"/>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9"/>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9"/>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9"/>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9"/>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9"/>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9"/>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9"/>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9"/>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9"/>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9"/>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9"/>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9"/>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9"/>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9"/>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9"/>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9"/>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9"/>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9"/>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9"/>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9"/>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9"/>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9"/>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9"/>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9"/>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9"/>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9"/>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9"/>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9"/>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9"/>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9"/>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9"/>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9"/>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9"/>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9"/>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9"/>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9"/>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9"/>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9"/>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9"/>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9"/>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9"/>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9"/>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9"/>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9"/>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9"/>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9"/>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9"/>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9"/>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9"/>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9"/>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9"/>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9"/>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9"/>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9"/>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9"/>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9"/>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9"/>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9"/>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9"/>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9"/>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9"/>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9"/>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9"/>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9"/>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9"/>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9"/>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9"/>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9"/>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9"/>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9"/>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9"/>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9"/>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9"/>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9"/>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9"/>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9"/>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9"/>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9"/>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9"/>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9"/>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9"/>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9"/>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9"/>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9"/>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9"/>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9"/>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9"/>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9"/>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9"/>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9"/>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9"/>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9"/>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9"/>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9"/>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9"/>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9"/>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9"/>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9"/>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9"/>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9"/>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9"/>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9"/>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9"/>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9"/>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9"/>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9"/>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9"/>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9"/>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9"/>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9"/>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9"/>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9"/>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9"/>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9"/>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9"/>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9"/>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9"/>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9"/>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9"/>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9"/>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9"/>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9"/>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9"/>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9"/>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9"/>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9"/>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9"/>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9"/>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9"/>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9"/>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9"/>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9"/>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9"/>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9"/>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9"/>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9"/>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9"/>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9"/>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9"/>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9"/>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9"/>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9"/>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9"/>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9"/>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9"/>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9"/>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9"/>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9"/>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9"/>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9"/>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9"/>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9"/>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9"/>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9"/>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9"/>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9"/>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9"/>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9"/>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9"/>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9"/>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9"/>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9"/>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9"/>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9"/>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9"/>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9"/>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9"/>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9"/>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9"/>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9"/>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9"/>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9"/>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9"/>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9"/>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9"/>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9"/>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9"/>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9"/>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9"/>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9"/>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9"/>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9"/>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9"/>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9"/>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9"/>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9"/>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9"/>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9"/>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9"/>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9"/>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9"/>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9"/>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9"/>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9"/>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9"/>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9"/>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9"/>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9"/>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9"/>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9"/>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9"/>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9"/>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9"/>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9"/>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9"/>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9"/>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9"/>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9"/>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9"/>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9"/>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9"/>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9"/>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9"/>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9"/>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9"/>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9"/>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9"/>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9"/>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9"/>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9"/>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9"/>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9"/>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9"/>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9"/>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9"/>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9"/>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9"/>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9"/>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9"/>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9"/>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9"/>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9"/>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9"/>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9"/>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9"/>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9"/>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9"/>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9"/>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9"/>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9"/>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9"/>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9"/>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9"/>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9"/>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9"/>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9"/>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9"/>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9"/>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9"/>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9"/>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9"/>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9"/>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9"/>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9"/>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9"/>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9"/>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9"/>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9"/>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9"/>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9"/>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9"/>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9"/>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9"/>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9"/>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9"/>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9"/>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9"/>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9"/>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9"/>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9"/>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9"/>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9"/>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9"/>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9"/>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9"/>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9"/>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9"/>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9"/>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9"/>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9"/>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9"/>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9"/>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9"/>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9"/>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9"/>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9"/>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9"/>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9"/>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9"/>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9"/>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9"/>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9"/>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9"/>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9"/>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9"/>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9"/>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9"/>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9"/>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9"/>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9"/>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9"/>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9"/>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9"/>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9"/>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9"/>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9"/>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9"/>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9"/>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9"/>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9"/>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9"/>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9"/>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9"/>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9"/>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9"/>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9"/>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9"/>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9"/>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9"/>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9"/>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9"/>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9"/>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9"/>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9"/>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9"/>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9"/>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9"/>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9"/>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9"/>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9"/>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9"/>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9"/>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9"/>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9"/>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9"/>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9"/>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9"/>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9"/>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9"/>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9"/>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9"/>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9"/>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9"/>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9"/>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9"/>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9"/>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9"/>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9"/>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9"/>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9"/>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9"/>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9"/>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9"/>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9"/>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9"/>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9"/>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9"/>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9"/>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9"/>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9"/>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9"/>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9"/>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9"/>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9"/>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9"/>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9"/>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9"/>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9"/>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9"/>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9"/>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9"/>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9"/>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9"/>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9"/>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9"/>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9"/>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9"/>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9"/>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9"/>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9"/>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9"/>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9"/>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9"/>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9"/>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9"/>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9"/>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9"/>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9"/>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9"/>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9"/>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9"/>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9"/>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9"/>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9"/>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9"/>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9"/>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9"/>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9"/>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9"/>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9"/>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9"/>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9"/>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9"/>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9"/>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9"/>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9"/>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9"/>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9"/>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9"/>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9"/>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9"/>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9"/>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9"/>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9"/>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9"/>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9"/>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9"/>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9"/>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9"/>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9"/>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9"/>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9"/>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9"/>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9"/>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9"/>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9"/>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9"/>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9"/>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9"/>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9"/>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9"/>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9"/>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9"/>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9"/>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9"/>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9"/>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9"/>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9"/>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9"/>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9"/>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9"/>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9"/>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9"/>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9"/>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9"/>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9"/>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9"/>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9"/>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9"/>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9"/>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9"/>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9"/>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9"/>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9"/>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9"/>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9"/>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9"/>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9"/>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9"/>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9"/>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9"/>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9"/>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9"/>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9"/>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9"/>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9"/>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9"/>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9"/>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9"/>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9"/>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9"/>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9"/>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9"/>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9"/>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9"/>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9"/>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9"/>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9"/>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9"/>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9"/>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9"/>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9"/>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9"/>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9"/>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9"/>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9"/>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9"/>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9"/>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9"/>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9"/>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9"/>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9"/>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9"/>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9"/>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9"/>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9"/>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9"/>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9"/>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9"/>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9"/>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9"/>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9"/>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9"/>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9"/>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9"/>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9"/>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9"/>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9"/>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9"/>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9"/>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9"/>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9"/>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9"/>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9"/>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9"/>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9"/>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9"/>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9"/>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9"/>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9"/>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9"/>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9"/>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9"/>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9"/>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9"/>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9"/>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9"/>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9"/>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9"/>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9"/>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9"/>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9"/>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9"/>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9"/>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9"/>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9"/>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9"/>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9"/>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9"/>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9"/>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9"/>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9"/>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9"/>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9"/>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9"/>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9"/>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9"/>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9"/>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9"/>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9"/>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9"/>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9"/>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9"/>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9"/>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9"/>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9"/>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9"/>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9"/>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9"/>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9"/>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9"/>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9"/>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9"/>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9"/>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9"/>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9"/>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9"/>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9"/>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9"/>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9"/>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9"/>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9"/>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9"/>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9"/>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9"/>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9"/>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9"/>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9"/>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9"/>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9"/>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9"/>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9"/>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9"/>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9"/>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9"/>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9"/>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9"/>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9"/>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9"/>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9"/>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9"/>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9"/>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9"/>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9"/>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9"/>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9"/>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9"/>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9"/>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9"/>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9"/>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9"/>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9"/>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9"/>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9"/>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9"/>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9"/>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9"/>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9"/>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9"/>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9"/>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9"/>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9"/>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9"/>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9"/>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9"/>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9"/>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9"/>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9"/>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9"/>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9"/>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9"/>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9"/>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9"/>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9"/>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9"/>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9"/>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9"/>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9"/>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9"/>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9"/>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9"/>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9"/>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9"/>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9"/>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9"/>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9"/>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9"/>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9"/>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9"/>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9"/>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9"/>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9"/>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9"/>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9"/>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9"/>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9"/>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9"/>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9"/>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9"/>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9"/>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9"/>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9"/>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9"/>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9"/>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9"/>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9"/>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9"/>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9"/>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9"/>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9"/>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9"/>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9"/>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9"/>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9"/>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9"/>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9"/>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9"/>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9"/>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9"/>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9"/>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9"/>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9"/>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9"/>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9"/>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9"/>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9"/>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9"/>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9"/>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9"/>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9"/>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9"/>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9"/>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9"/>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9"/>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9"/>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9"/>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9"/>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9"/>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9"/>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9"/>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9"/>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9"/>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9"/>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9"/>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9"/>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9"/>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9"/>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9"/>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9"/>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9"/>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9"/>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9"/>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9"/>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9"/>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9"/>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9"/>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9"/>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9"/>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9"/>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9"/>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9"/>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9"/>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9"/>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9"/>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9"/>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9"/>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9"/>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9"/>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9"/>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9"/>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9"/>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9"/>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9"/>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9"/>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9"/>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9"/>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9"/>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9"/>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9"/>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9"/>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9"/>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9"/>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9"/>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9"/>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9"/>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9"/>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9"/>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9"/>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9"/>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9"/>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9"/>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9"/>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9"/>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9"/>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9"/>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9"/>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9"/>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9"/>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9"/>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9"/>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9"/>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9"/>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9"/>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9"/>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9"/>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9"/>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9"/>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9"/>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9"/>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9"/>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9"/>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9"/>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9"/>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9"/>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9"/>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9"/>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9"/>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9"/>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9"/>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9"/>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9"/>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9"/>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9"/>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9"/>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9"/>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9"/>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9"/>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9"/>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9"/>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9"/>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9"/>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9"/>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9"/>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9"/>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9"/>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9"/>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9"/>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9"/>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9"/>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9"/>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9"/>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9"/>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9"/>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9"/>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9"/>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9"/>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9"/>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9"/>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9"/>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9"/>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9"/>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9"/>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9"/>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9"/>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9"/>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9"/>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9"/>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9"/>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9"/>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9"/>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9"/>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9"/>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9"/>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9"/>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9"/>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9"/>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9"/>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9"/>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9"/>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9"/>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9"/>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9"/>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9"/>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9"/>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9"/>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9"/>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9"/>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9"/>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9"/>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9"/>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9"/>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9"/>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9"/>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9"/>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9"/>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9"/>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9"/>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9"/>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9"/>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9"/>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9"/>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9"/>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9"/>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9"/>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9"/>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9"/>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9"/>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9"/>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9"/>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9"/>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9"/>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9"/>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9"/>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9"/>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9"/>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9"/>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9"/>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9"/>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9"/>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9"/>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9"/>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9"/>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9"/>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9"/>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9"/>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9"/>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9"/>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9"/>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9"/>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9"/>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9"/>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9"/>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9"/>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9"/>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9"/>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9"/>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9"/>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9"/>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9"/>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9"/>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9"/>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9"/>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9"/>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9"/>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9"/>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9"/>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9"/>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9"/>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9"/>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9"/>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9"/>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9"/>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9"/>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9"/>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9"/>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9"/>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9"/>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9"/>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9"/>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9"/>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9"/>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9"/>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9"/>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9"/>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9"/>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9"/>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9"/>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9"/>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9"/>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9"/>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9"/>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9"/>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9"/>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9"/>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9"/>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9"/>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9"/>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9"/>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9"/>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9"/>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9"/>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9"/>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9"/>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9"/>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9"/>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9"/>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9"/>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9"/>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9"/>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9"/>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9"/>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9"/>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9"/>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9"/>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9"/>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9"/>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9"/>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9"/>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9"/>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9"/>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9"/>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9"/>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9"/>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9"/>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9"/>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9"/>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9"/>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9"/>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9"/>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9"/>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9"/>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9"/>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9"/>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9"/>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9"/>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9"/>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9"/>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9"/>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9"/>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9"/>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9"/>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9"/>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9"/>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9"/>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9"/>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9"/>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9"/>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9"/>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9"/>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9"/>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9"/>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9"/>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9"/>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9"/>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9"/>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9"/>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9"/>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9"/>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9"/>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9"/>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9"/>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9"/>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9"/>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9"/>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9"/>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9"/>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9"/>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9"/>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9"/>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9"/>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9"/>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9"/>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9"/>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9"/>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9"/>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9"/>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9"/>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9"/>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9"/>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9"/>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9"/>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9"/>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9"/>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9"/>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9"/>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9"/>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9"/>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9"/>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9"/>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9"/>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9"/>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9"/>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9"/>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9"/>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9"/>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9"/>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9"/>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9"/>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9"/>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9"/>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9"/>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9"/>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9"/>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9"/>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9"/>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9"/>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9"/>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9"/>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9"/>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9"/>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9"/>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9"/>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9"/>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9"/>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9"/>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9"/>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9"/>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9"/>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9"/>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9"/>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9"/>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9"/>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9"/>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9"/>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9"/>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9"/>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9"/>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9"/>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9"/>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9"/>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9"/>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9"/>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9"/>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9"/>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9"/>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9"/>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9"/>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9"/>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9"/>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9"/>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9"/>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9"/>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9"/>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9"/>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9"/>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9"/>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9"/>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9"/>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9"/>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9"/>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9"/>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9"/>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9"/>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9"/>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9"/>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9"/>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9"/>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9"/>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9"/>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9"/>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9"/>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9"/>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9"/>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9"/>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9"/>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9"/>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9"/>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9"/>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9"/>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9"/>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9"/>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9"/>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9"/>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9"/>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9"/>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9"/>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9"/>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9"/>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9"/>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9"/>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9"/>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9"/>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9"/>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9"/>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9"/>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9"/>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9"/>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9"/>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9"/>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9"/>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9"/>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9"/>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9"/>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9"/>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9"/>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9"/>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9"/>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9"/>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9"/>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9"/>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9"/>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9"/>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9"/>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9"/>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9"/>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9"/>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9"/>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9"/>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9"/>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9"/>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9"/>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9"/>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9"/>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9"/>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9"/>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9"/>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9"/>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9"/>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9"/>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9"/>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9"/>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9"/>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9"/>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9"/>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9"/>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9"/>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9"/>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9"/>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9"/>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9"/>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9"/>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9"/>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9"/>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9"/>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9"/>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9"/>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9"/>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9"/>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9"/>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9"/>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9"/>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9"/>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9"/>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9"/>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9"/>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9"/>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9"/>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9"/>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9"/>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9"/>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9"/>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9"/>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9"/>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9"/>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9"/>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9"/>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9"/>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9"/>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9"/>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9"/>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9"/>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9"/>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9"/>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9"/>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9"/>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9"/>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9"/>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9"/>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9"/>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9"/>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9"/>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9"/>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9"/>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9"/>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9"/>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9"/>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9"/>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9"/>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9"/>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9"/>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9"/>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9"/>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9"/>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9"/>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9"/>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9"/>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9"/>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9"/>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9"/>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9"/>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9"/>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9"/>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9"/>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9"/>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9"/>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9"/>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9"/>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9"/>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9"/>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9"/>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9"/>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9"/>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9"/>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9"/>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9"/>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9"/>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9"/>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9"/>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9"/>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9"/>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9"/>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9"/>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9"/>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9"/>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9"/>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9"/>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9"/>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9"/>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9"/>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9"/>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9"/>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9"/>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9"/>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9"/>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9"/>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9"/>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9"/>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9"/>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9"/>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9"/>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9"/>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9"/>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9"/>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9"/>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9"/>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9"/>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9"/>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9"/>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9"/>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9"/>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9"/>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9"/>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9"/>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9"/>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9"/>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9"/>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9"/>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9"/>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9"/>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9"/>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9"/>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9"/>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9"/>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9"/>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9"/>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9"/>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9"/>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9"/>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9"/>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9"/>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9"/>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9"/>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9"/>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9"/>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9"/>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9"/>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9"/>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9"/>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9"/>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9"/>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9"/>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9"/>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9"/>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9"/>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9"/>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9"/>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9"/>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9"/>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9"/>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9"/>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9"/>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9"/>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9"/>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9"/>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9"/>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9"/>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9"/>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9"/>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9"/>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9"/>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9"/>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9"/>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9"/>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9"/>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9"/>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9"/>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9"/>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9"/>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9"/>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9"/>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9"/>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9"/>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9"/>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9"/>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9"/>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9"/>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9"/>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9"/>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9"/>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9"/>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9"/>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9"/>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9"/>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9"/>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9"/>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9"/>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9"/>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9"/>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9"/>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9"/>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9"/>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9"/>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9"/>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9"/>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9"/>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9"/>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9"/>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9"/>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9"/>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9"/>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9"/>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9"/>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9"/>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9"/>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9"/>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9"/>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9"/>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9"/>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9"/>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9"/>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9"/>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9"/>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9"/>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9"/>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9"/>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9"/>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9"/>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9"/>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9"/>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9"/>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9"/>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9"/>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9"/>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9"/>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9"/>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9"/>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9"/>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9"/>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9"/>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9"/>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9"/>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9"/>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9"/>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9"/>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9"/>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9"/>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9"/>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9"/>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9"/>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9"/>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9"/>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9"/>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9"/>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9"/>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9"/>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9"/>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9"/>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9"/>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9"/>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9"/>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9"/>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9"/>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9"/>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9"/>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9"/>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9"/>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9"/>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9"/>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9"/>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9"/>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9"/>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9"/>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9"/>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9"/>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9"/>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9"/>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9"/>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9"/>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9"/>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9"/>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9"/>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9"/>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9"/>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9"/>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9"/>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9"/>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9"/>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9"/>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9"/>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9"/>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9"/>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9"/>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9"/>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9"/>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9"/>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9"/>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9"/>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9"/>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9"/>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9"/>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9"/>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9"/>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9"/>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9"/>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9"/>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9"/>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9"/>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9"/>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9"/>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9"/>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9"/>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9"/>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9"/>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9"/>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9"/>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9"/>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9"/>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9"/>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9"/>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9"/>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9"/>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9"/>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9"/>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9"/>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9"/>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9"/>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9"/>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9"/>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9"/>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9"/>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9"/>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9"/>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9"/>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9"/>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9"/>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9"/>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9"/>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9"/>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9"/>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9"/>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9"/>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9"/>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9"/>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9"/>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9"/>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9"/>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9"/>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9"/>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9"/>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9"/>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9"/>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9"/>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9"/>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9"/>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9"/>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9"/>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9"/>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9"/>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9"/>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9"/>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9"/>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9"/>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9"/>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9"/>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9"/>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9"/>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9"/>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9"/>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9"/>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9"/>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9"/>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9"/>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9"/>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9"/>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9"/>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9"/>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9"/>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9"/>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9"/>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9"/>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9"/>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9"/>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9"/>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9"/>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9"/>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9"/>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9"/>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9"/>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9"/>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9"/>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9"/>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9"/>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9"/>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9"/>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9"/>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9"/>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9"/>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9"/>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9"/>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9"/>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9"/>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9"/>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9"/>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9"/>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9"/>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9"/>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9"/>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9"/>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9"/>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9"/>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9"/>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9"/>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9"/>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9"/>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9"/>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9"/>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9"/>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9"/>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9"/>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9"/>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9"/>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9"/>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9"/>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9"/>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9"/>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9"/>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9"/>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9"/>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9"/>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9"/>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9"/>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9"/>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9"/>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9"/>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9"/>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9"/>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9"/>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9"/>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9"/>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9"/>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9"/>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9"/>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9"/>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9"/>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9"/>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9"/>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9"/>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9"/>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9"/>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9"/>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9"/>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9"/>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9"/>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9"/>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9"/>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9"/>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9"/>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9"/>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9"/>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9"/>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9"/>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9"/>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9"/>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9"/>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9"/>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9"/>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9"/>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9"/>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9"/>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9"/>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9"/>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9"/>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9"/>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9"/>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9"/>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9"/>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9"/>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9"/>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9"/>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9"/>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9"/>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9"/>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9"/>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9"/>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9"/>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9"/>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9"/>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9"/>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9"/>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9"/>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9"/>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9"/>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9"/>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9"/>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9"/>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9"/>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9"/>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9"/>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9"/>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9"/>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9"/>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9"/>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9"/>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9"/>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9"/>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9"/>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9"/>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9"/>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9"/>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9"/>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9"/>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9"/>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9"/>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9"/>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9"/>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9"/>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9"/>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9"/>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9"/>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9"/>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9"/>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9"/>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9"/>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9"/>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9"/>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9"/>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9"/>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9"/>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9"/>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9"/>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9"/>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9"/>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9"/>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9"/>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69"/>
          <p:cNvGrpSpPr/>
          <p:nvPr/>
        </p:nvGrpSpPr>
        <p:grpSpPr>
          <a:xfrm>
            <a:off x="3450485" y="919691"/>
            <a:ext cx="2310381" cy="1488888"/>
            <a:chOff x="229225" y="549050"/>
            <a:chExt cx="7161750" cy="4615275"/>
          </a:xfrm>
        </p:grpSpPr>
        <p:sp>
          <p:nvSpPr>
            <p:cNvPr id="9477" name="Google Shape;9477;p6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9"/>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69"/>
          <p:cNvGrpSpPr/>
          <p:nvPr/>
        </p:nvGrpSpPr>
        <p:grpSpPr>
          <a:xfrm>
            <a:off x="3548403" y="2849588"/>
            <a:ext cx="2310282" cy="1374222"/>
            <a:chOff x="238125" y="732525"/>
            <a:chExt cx="7130500" cy="4241425"/>
          </a:xfrm>
        </p:grpSpPr>
        <p:sp>
          <p:nvSpPr>
            <p:cNvPr id="9595" name="Google Shape;9595;p6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34"/>
          <p:cNvSpPr/>
          <p:nvPr/>
        </p:nvSpPr>
        <p:spPr>
          <a:xfrm>
            <a:off x="263075" y="4328275"/>
            <a:ext cx="4453124" cy="551674"/>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COSPLAY</a:t>
            </a:r>
          </a:p>
        </p:txBody>
      </p:sp>
      <p:sp>
        <p:nvSpPr>
          <p:cNvPr id="574" name="Google Shape;574;p34"/>
          <p:cNvSpPr/>
          <p:nvPr/>
        </p:nvSpPr>
        <p:spPr>
          <a:xfrm>
            <a:off x="5581099" y="539402"/>
            <a:ext cx="3718630" cy="628526"/>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CYBER</a:t>
            </a:r>
          </a:p>
        </p:txBody>
      </p:sp>
      <p:sp>
        <p:nvSpPr>
          <p:cNvPr id="575" name="Google Shape;575;p34"/>
          <p:cNvSpPr txBox="1"/>
          <p:nvPr>
            <p:ph type="title"/>
          </p:nvPr>
        </p:nvSpPr>
        <p:spPr>
          <a:xfrm>
            <a:off x="1061850" y="1559875"/>
            <a:ext cx="45636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76" name="Google Shape;576;p34"/>
          <p:cNvSpPr txBox="1"/>
          <p:nvPr>
            <p:ph idx="1" type="subTitle"/>
          </p:nvPr>
        </p:nvSpPr>
        <p:spPr>
          <a:xfrm>
            <a:off x="1061850" y="2401675"/>
            <a:ext cx="4563600" cy="11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a:t>
            </a:r>
            <a:r>
              <a:rPr lang="en"/>
              <a:t>ou can give a brief description of the topic you want to talk about here. For example, if you want to talk about Mercury, you can say that it’s the smallest planet in the entire Solar System</a:t>
            </a:r>
            <a:endParaRPr/>
          </a:p>
        </p:txBody>
      </p:sp>
      <p:sp>
        <p:nvSpPr>
          <p:cNvPr id="577" name="Google Shape;577;p34"/>
          <p:cNvSpPr/>
          <p:nvPr/>
        </p:nvSpPr>
        <p:spPr>
          <a:xfrm>
            <a:off x="8130170" y="4571277"/>
            <a:ext cx="99" cy="987"/>
          </a:xfrm>
          <a:custGeom>
            <a:rect b="b" l="l" r="r" t="t"/>
            <a:pathLst>
              <a:path extrusionOk="0" h="10" w="1">
                <a:moveTo>
                  <a:pt x="1" y="9"/>
                </a:moveTo>
                <a:cubicBezTo>
                  <a:pt x="1" y="9"/>
                  <a:pt x="1" y="9"/>
                  <a:pt x="1" y="0"/>
                </a:cubicBezTo>
                <a:cubicBezTo>
                  <a:pt x="1" y="9"/>
                  <a:pt x="1" y="9"/>
                  <a:pt x="1" y="9"/>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 name="Google Shape;578;p34"/>
          <p:cNvGrpSpPr/>
          <p:nvPr/>
        </p:nvGrpSpPr>
        <p:grpSpPr>
          <a:xfrm>
            <a:off x="6049300" y="538876"/>
            <a:ext cx="2876748" cy="4065959"/>
            <a:chOff x="6049300" y="538876"/>
            <a:chExt cx="2876748" cy="4065959"/>
          </a:xfrm>
        </p:grpSpPr>
        <p:sp>
          <p:nvSpPr>
            <p:cNvPr id="579" name="Google Shape;579;p34"/>
            <p:cNvSpPr/>
            <p:nvPr/>
          </p:nvSpPr>
          <p:spPr>
            <a:xfrm>
              <a:off x="6561599" y="1957769"/>
              <a:ext cx="1282217" cy="284769"/>
            </a:xfrm>
            <a:custGeom>
              <a:rect b="b" l="l" r="r" t="t"/>
              <a:pathLst>
                <a:path extrusionOk="0" h="2886" w="12995">
                  <a:moveTo>
                    <a:pt x="12499" y="1"/>
                  </a:moveTo>
                  <a:lnTo>
                    <a:pt x="5710" y="277"/>
                  </a:lnTo>
                  <a:cubicBezTo>
                    <a:pt x="5710" y="277"/>
                    <a:pt x="2855" y="277"/>
                    <a:pt x="1963" y="920"/>
                  </a:cubicBezTo>
                  <a:cubicBezTo>
                    <a:pt x="1" y="2340"/>
                    <a:pt x="1190" y="2885"/>
                    <a:pt x="3366" y="2885"/>
                  </a:cubicBezTo>
                  <a:cubicBezTo>
                    <a:pt x="6888" y="2885"/>
                    <a:pt x="12995" y="1457"/>
                    <a:pt x="12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4"/>
            <p:cNvSpPr/>
            <p:nvPr/>
          </p:nvSpPr>
          <p:spPr>
            <a:xfrm>
              <a:off x="6561599" y="1957769"/>
              <a:ext cx="1282217" cy="284769"/>
            </a:xfrm>
            <a:custGeom>
              <a:rect b="b" l="l" r="r" t="t"/>
              <a:pathLst>
                <a:path extrusionOk="0" h="2886" w="12995">
                  <a:moveTo>
                    <a:pt x="12499" y="1"/>
                  </a:moveTo>
                  <a:lnTo>
                    <a:pt x="5710" y="277"/>
                  </a:lnTo>
                  <a:cubicBezTo>
                    <a:pt x="5710" y="277"/>
                    <a:pt x="2855" y="277"/>
                    <a:pt x="1963" y="920"/>
                  </a:cubicBezTo>
                  <a:cubicBezTo>
                    <a:pt x="1" y="2340"/>
                    <a:pt x="1190" y="2885"/>
                    <a:pt x="3366" y="2885"/>
                  </a:cubicBezTo>
                  <a:cubicBezTo>
                    <a:pt x="6888" y="2885"/>
                    <a:pt x="12995" y="1457"/>
                    <a:pt x="12499"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4"/>
            <p:cNvSpPr/>
            <p:nvPr/>
          </p:nvSpPr>
          <p:spPr>
            <a:xfrm>
              <a:off x="7801892" y="2912020"/>
              <a:ext cx="478944" cy="823422"/>
            </a:xfrm>
            <a:custGeom>
              <a:rect b="b" l="l" r="r" t="t"/>
              <a:pathLst>
                <a:path extrusionOk="0" h="8345" w="4854">
                  <a:moveTo>
                    <a:pt x="3179" y="1"/>
                  </a:moveTo>
                  <a:cubicBezTo>
                    <a:pt x="2802" y="1"/>
                    <a:pt x="2332" y="330"/>
                    <a:pt x="2016" y="803"/>
                  </a:cubicBezTo>
                  <a:cubicBezTo>
                    <a:pt x="1865" y="821"/>
                    <a:pt x="1713" y="892"/>
                    <a:pt x="1561" y="1044"/>
                  </a:cubicBezTo>
                  <a:cubicBezTo>
                    <a:pt x="1401" y="1196"/>
                    <a:pt x="0" y="1847"/>
                    <a:pt x="36" y="2614"/>
                  </a:cubicBezTo>
                  <a:cubicBezTo>
                    <a:pt x="62" y="3372"/>
                    <a:pt x="812" y="7663"/>
                    <a:pt x="2302" y="8243"/>
                  </a:cubicBezTo>
                  <a:cubicBezTo>
                    <a:pt x="2485" y="8313"/>
                    <a:pt x="2668" y="8344"/>
                    <a:pt x="2845" y="8344"/>
                  </a:cubicBezTo>
                  <a:cubicBezTo>
                    <a:pt x="3849" y="8344"/>
                    <a:pt x="4644" y="7326"/>
                    <a:pt x="4014" y="6423"/>
                  </a:cubicBezTo>
                  <a:cubicBezTo>
                    <a:pt x="3033" y="5023"/>
                    <a:pt x="2855" y="3863"/>
                    <a:pt x="2890" y="3024"/>
                  </a:cubicBezTo>
                  <a:cubicBezTo>
                    <a:pt x="2998" y="2775"/>
                    <a:pt x="3024" y="2409"/>
                    <a:pt x="3131" y="2320"/>
                  </a:cubicBezTo>
                  <a:cubicBezTo>
                    <a:pt x="3336" y="2132"/>
                    <a:pt x="4469" y="1472"/>
                    <a:pt x="4675" y="1124"/>
                  </a:cubicBezTo>
                  <a:cubicBezTo>
                    <a:pt x="4853" y="803"/>
                    <a:pt x="4371" y="553"/>
                    <a:pt x="3684" y="187"/>
                  </a:cubicBezTo>
                  <a:cubicBezTo>
                    <a:pt x="3604" y="152"/>
                    <a:pt x="3524" y="107"/>
                    <a:pt x="3435" y="63"/>
                  </a:cubicBezTo>
                  <a:cubicBezTo>
                    <a:pt x="3358" y="20"/>
                    <a:pt x="3271" y="1"/>
                    <a:pt x="3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4"/>
            <p:cNvSpPr/>
            <p:nvPr/>
          </p:nvSpPr>
          <p:spPr>
            <a:xfrm>
              <a:off x="7509629" y="3822164"/>
              <a:ext cx="720094" cy="782670"/>
            </a:xfrm>
            <a:custGeom>
              <a:rect b="b" l="l" r="r" t="t"/>
              <a:pathLst>
                <a:path extrusionOk="0" h="7932" w="7298">
                  <a:moveTo>
                    <a:pt x="3060" y="0"/>
                  </a:moveTo>
                  <a:cubicBezTo>
                    <a:pt x="3060" y="438"/>
                    <a:pt x="3033" y="803"/>
                    <a:pt x="2998" y="1089"/>
                  </a:cubicBezTo>
                  <a:cubicBezTo>
                    <a:pt x="2694" y="670"/>
                    <a:pt x="2168" y="402"/>
                    <a:pt x="1695" y="331"/>
                  </a:cubicBezTo>
                  <a:cubicBezTo>
                    <a:pt x="1677" y="286"/>
                    <a:pt x="1660" y="250"/>
                    <a:pt x="1642" y="215"/>
                  </a:cubicBezTo>
                  <a:cubicBezTo>
                    <a:pt x="1606" y="241"/>
                    <a:pt x="1579" y="277"/>
                    <a:pt x="1544" y="313"/>
                  </a:cubicBezTo>
                  <a:cubicBezTo>
                    <a:pt x="1501" y="309"/>
                    <a:pt x="1458" y="308"/>
                    <a:pt x="1417" y="308"/>
                  </a:cubicBezTo>
                  <a:cubicBezTo>
                    <a:pt x="1125" y="308"/>
                    <a:pt x="886" y="392"/>
                    <a:pt x="776" y="571"/>
                  </a:cubicBezTo>
                  <a:cubicBezTo>
                    <a:pt x="357" y="1285"/>
                    <a:pt x="0" y="1785"/>
                    <a:pt x="321" y="1963"/>
                  </a:cubicBezTo>
                  <a:cubicBezTo>
                    <a:pt x="634" y="2133"/>
                    <a:pt x="1784" y="2115"/>
                    <a:pt x="2043" y="2159"/>
                  </a:cubicBezTo>
                  <a:cubicBezTo>
                    <a:pt x="2935" y="2944"/>
                    <a:pt x="3435" y="4363"/>
                    <a:pt x="3444" y="5647"/>
                  </a:cubicBezTo>
                  <a:cubicBezTo>
                    <a:pt x="3452" y="6841"/>
                    <a:pt x="3916" y="7931"/>
                    <a:pt x="5135" y="7931"/>
                  </a:cubicBezTo>
                  <a:cubicBezTo>
                    <a:pt x="5301" y="7931"/>
                    <a:pt x="5480" y="7911"/>
                    <a:pt x="5674" y="7869"/>
                  </a:cubicBezTo>
                  <a:cubicBezTo>
                    <a:pt x="7298" y="7512"/>
                    <a:pt x="6843" y="5621"/>
                    <a:pt x="6058" y="4889"/>
                  </a:cubicBezTo>
                  <a:cubicBezTo>
                    <a:pt x="5273" y="4158"/>
                    <a:pt x="4604" y="1651"/>
                    <a:pt x="4416" y="1017"/>
                  </a:cubicBezTo>
                  <a:cubicBezTo>
                    <a:pt x="4140" y="125"/>
                    <a:pt x="3533" y="0"/>
                    <a:pt x="30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4"/>
            <p:cNvSpPr/>
            <p:nvPr/>
          </p:nvSpPr>
          <p:spPr>
            <a:xfrm>
              <a:off x="8216409" y="1918202"/>
              <a:ext cx="18649" cy="192017"/>
            </a:xfrm>
            <a:custGeom>
              <a:rect b="b" l="l" r="r" t="t"/>
              <a:pathLst>
                <a:path extrusionOk="0" h="1946" w="189">
                  <a:moveTo>
                    <a:pt x="90" y="0"/>
                  </a:moveTo>
                  <a:cubicBezTo>
                    <a:pt x="37" y="0"/>
                    <a:pt x="1" y="36"/>
                    <a:pt x="1" y="90"/>
                  </a:cubicBezTo>
                  <a:lnTo>
                    <a:pt x="1" y="1847"/>
                  </a:lnTo>
                  <a:cubicBezTo>
                    <a:pt x="1" y="1900"/>
                    <a:pt x="37" y="1945"/>
                    <a:pt x="90" y="1945"/>
                  </a:cubicBezTo>
                  <a:cubicBezTo>
                    <a:pt x="144" y="1945"/>
                    <a:pt x="188" y="1900"/>
                    <a:pt x="188" y="1847"/>
                  </a:cubicBezTo>
                  <a:lnTo>
                    <a:pt x="188" y="90"/>
                  </a:lnTo>
                  <a:cubicBezTo>
                    <a:pt x="188" y="36"/>
                    <a:pt x="144" y="0"/>
                    <a:pt x="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4"/>
            <p:cNvSpPr/>
            <p:nvPr/>
          </p:nvSpPr>
          <p:spPr>
            <a:xfrm>
              <a:off x="8251634" y="2004441"/>
              <a:ext cx="18649" cy="105777"/>
            </a:xfrm>
            <a:custGeom>
              <a:rect b="b" l="l" r="r" t="t"/>
              <a:pathLst>
                <a:path extrusionOk="0" h="1072" w="189">
                  <a:moveTo>
                    <a:pt x="90" y="1"/>
                  </a:moveTo>
                  <a:cubicBezTo>
                    <a:pt x="45" y="1"/>
                    <a:pt x="1" y="45"/>
                    <a:pt x="1" y="99"/>
                  </a:cubicBezTo>
                  <a:lnTo>
                    <a:pt x="1" y="973"/>
                  </a:lnTo>
                  <a:cubicBezTo>
                    <a:pt x="1" y="1026"/>
                    <a:pt x="45" y="1071"/>
                    <a:pt x="90" y="1071"/>
                  </a:cubicBezTo>
                  <a:cubicBezTo>
                    <a:pt x="143" y="1071"/>
                    <a:pt x="188" y="1026"/>
                    <a:pt x="188" y="973"/>
                  </a:cubicBezTo>
                  <a:lnTo>
                    <a:pt x="188" y="99"/>
                  </a:lnTo>
                  <a:cubicBezTo>
                    <a:pt x="188" y="45"/>
                    <a:pt x="143"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4"/>
            <p:cNvSpPr/>
            <p:nvPr/>
          </p:nvSpPr>
          <p:spPr>
            <a:xfrm>
              <a:off x="8290412" y="2039667"/>
              <a:ext cx="18550" cy="70551"/>
            </a:xfrm>
            <a:custGeom>
              <a:rect b="b" l="l" r="r" t="t"/>
              <a:pathLst>
                <a:path extrusionOk="0" h="715" w="188">
                  <a:moveTo>
                    <a:pt x="98" y="0"/>
                  </a:moveTo>
                  <a:cubicBezTo>
                    <a:pt x="45" y="0"/>
                    <a:pt x="0" y="45"/>
                    <a:pt x="0" y="99"/>
                  </a:cubicBezTo>
                  <a:lnTo>
                    <a:pt x="0" y="616"/>
                  </a:lnTo>
                  <a:cubicBezTo>
                    <a:pt x="0" y="669"/>
                    <a:pt x="45" y="714"/>
                    <a:pt x="98" y="714"/>
                  </a:cubicBezTo>
                  <a:cubicBezTo>
                    <a:pt x="152" y="714"/>
                    <a:pt x="188" y="669"/>
                    <a:pt x="188" y="616"/>
                  </a:cubicBezTo>
                  <a:lnTo>
                    <a:pt x="188" y="99"/>
                  </a:lnTo>
                  <a:cubicBezTo>
                    <a:pt x="188" y="45"/>
                    <a:pt x="152"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4"/>
            <p:cNvSpPr/>
            <p:nvPr/>
          </p:nvSpPr>
          <p:spPr>
            <a:xfrm>
              <a:off x="6123204" y="1404125"/>
              <a:ext cx="18550" cy="192905"/>
            </a:xfrm>
            <a:custGeom>
              <a:rect b="b" l="l" r="r" t="t"/>
              <a:pathLst>
                <a:path extrusionOk="0" h="1955" w="188">
                  <a:moveTo>
                    <a:pt x="99" y="0"/>
                  </a:moveTo>
                  <a:cubicBezTo>
                    <a:pt x="45" y="0"/>
                    <a:pt x="1" y="45"/>
                    <a:pt x="1" y="99"/>
                  </a:cubicBezTo>
                  <a:lnTo>
                    <a:pt x="1" y="1856"/>
                  </a:lnTo>
                  <a:cubicBezTo>
                    <a:pt x="1" y="1910"/>
                    <a:pt x="45" y="1954"/>
                    <a:pt x="99" y="1954"/>
                  </a:cubicBezTo>
                  <a:cubicBezTo>
                    <a:pt x="143" y="1954"/>
                    <a:pt x="188" y="1910"/>
                    <a:pt x="188" y="1856"/>
                  </a:cubicBezTo>
                  <a:lnTo>
                    <a:pt x="188" y="99"/>
                  </a:lnTo>
                  <a:cubicBezTo>
                    <a:pt x="188" y="45"/>
                    <a:pt x="143" y="0"/>
                    <a:pt x="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4"/>
            <p:cNvSpPr/>
            <p:nvPr/>
          </p:nvSpPr>
          <p:spPr>
            <a:xfrm>
              <a:off x="6087979" y="1491251"/>
              <a:ext cx="18649" cy="105777"/>
            </a:xfrm>
            <a:custGeom>
              <a:rect b="b" l="l" r="r" t="t"/>
              <a:pathLst>
                <a:path extrusionOk="0" h="1072" w="189">
                  <a:moveTo>
                    <a:pt x="99" y="1"/>
                  </a:moveTo>
                  <a:cubicBezTo>
                    <a:pt x="45" y="1"/>
                    <a:pt x="1" y="45"/>
                    <a:pt x="1" y="90"/>
                  </a:cubicBezTo>
                  <a:lnTo>
                    <a:pt x="1" y="973"/>
                  </a:lnTo>
                  <a:cubicBezTo>
                    <a:pt x="1" y="1027"/>
                    <a:pt x="45" y="1071"/>
                    <a:pt x="99" y="1071"/>
                  </a:cubicBezTo>
                  <a:cubicBezTo>
                    <a:pt x="143" y="1071"/>
                    <a:pt x="188" y="1027"/>
                    <a:pt x="188" y="973"/>
                  </a:cubicBezTo>
                  <a:lnTo>
                    <a:pt x="188" y="90"/>
                  </a:lnTo>
                  <a:cubicBezTo>
                    <a:pt x="188" y="45"/>
                    <a:pt x="143" y="1"/>
                    <a:pt x="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4"/>
            <p:cNvSpPr/>
            <p:nvPr/>
          </p:nvSpPr>
          <p:spPr>
            <a:xfrm>
              <a:off x="6049300" y="1526477"/>
              <a:ext cx="18550" cy="70551"/>
            </a:xfrm>
            <a:custGeom>
              <a:rect b="b" l="l" r="r" t="t"/>
              <a:pathLst>
                <a:path extrusionOk="0" h="715" w="188">
                  <a:moveTo>
                    <a:pt x="89" y="0"/>
                  </a:moveTo>
                  <a:cubicBezTo>
                    <a:pt x="36" y="0"/>
                    <a:pt x="0" y="45"/>
                    <a:pt x="0" y="99"/>
                  </a:cubicBezTo>
                  <a:lnTo>
                    <a:pt x="0" y="616"/>
                  </a:lnTo>
                  <a:cubicBezTo>
                    <a:pt x="0" y="670"/>
                    <a:pt x="36" y="714"/>
                    <a:pt x="89" y="714"/>
                  </a:cubicBezTo>
                  <a:cubicBezTo>
                    <a:pt x="143" y="714"/>
                    <a:pt x="188" y="670"/>
                    <a:pt x="188" y="616"/>
                  </a:cubicBezTo>
                  <a:lnTo>
                    <a:pt x="188" y="99"/>
                  </a:lnTo>
                  <a:cubicBezTo>
                    <a:pt x="188" y="45"/>
                    <a:pt x="143" y="0"/>
                    <a:pt x="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4"/>
            <p:cNvSpPr/>
            <p:nvPr/>
          </p:nvSpPr>
          <p:spPr>
            <a:xfrm>
              <a:off x="6313343" y="845151"/>
              <a:ext cx="355705" cy="355714"/>
            </a:xfrm>
            <a:custGeom>
              <a:rect b="b" l="l" r="r" t="t"/>
              <a:pathLst>
                <a:path extrusionOk="0" h="3605" w="3605">
                  <a:moveTo>
                    <a:pt x="1803" y="90"/>
                  </a:moveTo>
                  <a:cubicBezTo>
                    <a:pt x="2748" y="90"/>
                    <a:pt x="3515" y="857"/>
                    <a:pt x="3515" y="1803"/>
                  </a:cubicBezTo>
                  <a:cubicBezTo>
                    <a:pt x="3515" y="2748"/>
                    <a:pt x="2748" y="3515"/>
                    <a:pt x="1803" y="3515"/>
                  </a:cubicBezTo>
                  <a:cubicBezTo>
                    <a:pt x="857" y="3515"/>
                    <a:pt x="90" y="2748"/>
                    <a:pt x="90" y="1803"/>
                  </a:cubicBezTo>
                  <a:cubicBezTo>
                    <a:pt x="90" y="857"/>
                    <a:pt x="857" y="90"/>
                    <a:pt x="1803" y="90"/>
                  </a:cubicBezTo>
                  <a:close/>
                  <a:moveTo>
                    <a:pt x="1803" y="1"/>
                  </a:moveTo>
                  <a:cubicBezTo>
                    <a:pt x="812" y="1"/>
                    <a:pt x="1" y="804"/>
                    <a:pt x="1" y="1803"/>
                  </a:cubicBezTo>
                  <a:cubicBezTo>
                    <a:pt x="1" y="2793"/>
                    <a:pt x="812" y="3605"/>
                    <a:pt x="1803" y="3605"/>
                  </a:cubicBezTo>
                  <a:cubicBezTo>
                    <a:pt x="2802" y="3605"/>
                    <a:pt x="3605" y="2793"/>
                    <a:pt x="3605" y="1803"/>
                  </a:cubicBezTo>
                  <a:cubicBezTo>
                    <a:pt x="3605" y="804"/>
                    <a:pt x="2802" y="1"/>
                    <a:pt x="1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4"/>
            <p:cNvSpPr/>
            <p:nvPr/>
          </p:nvSpPr>
          <p:spPr>
            <a:xfrm>
              <a:off x="6643397" y="1022957"/>
              <a:ext cx="40652" cy="39765"/>
            </a:xfrm>
            <a:custGeom>
              <a:rect b="b" l="l" r="r" t="t"/>
              <a:pathLst>
                <a:path extrusionOk="0" h="403" w="412">
                  <a:moveTo>
                    <a:pt x="206" y="1"/>
                  </a:moveTo>
                  <a:cubicBezTo>
                    <a:pt x="90" y="1"/>
                    <a:pt x="1" y="90"/>
                    <a:pt x="1" y="197"/>
                  </a:cubicBezTo>
                  <a:cubicBezTo>
                    <a:pt x="1" y="313"/>
                    <a:pt x="90" y="402"/>
                    <a:pt x="206" y="402"/>
                  </a:cubicBezTo>
                  <a:cubicBezTo>
                    <a:pt x="322" y="402"/>
                    <a:pt x="411" y="313"/>
                    <a:pt x="411" y="197"/>
                  </a:cubicBezTo>
                  <a:cubicBezTo>
                    <a:pt x="411" y="90"/>
                    <a:pt x="322"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4"/>
            <p:cNvSpPr/>
            <p:nvPr/>
          </p:nvSpPr>
          <p:spPr>
            <a:xfrm>
              <a:off x="6786075" y="2969447"/>
              <a:ext cx="235920" cy="116927"/>
            </a:xfrm>
            <a:custGeom>
              <a:rect b="b" l="l" r="r" t="t"/>
              <a:pathLst>
                <a:path extrusionOk="0" h="1185" w="2391">
                  <a:moveTo>
                    <a:pt x="103" y="0"/>
                  </a:moveTo>
                  <a:cubicBezTo>
                    <a:pt x="78" y="0"/>
                    <a:pt x="54" y="11"/>
                    <a:pt x="36" y="34"/>
                  </a:cubicBezTo>
                  <a:cubicBezTo>
                    <a:pt x="0" y="69"/>
                    <a:pt x="0" y="123"/>
                    <a:pt x="36" y="159"/>
                  </a:cubicBezTo>
                  <a:lnTo>
                    <a:pt x="946" y="1069"/>
                  </a:lnTo>
                  <a:cubicBezTo>
                    <a:pt x="1026" y="1149"/>
                    <a:pt x="1124" y="1184"/>
                    <a:pt x="1231" y="1184"/>
                  </a:cubicBezTo>
                  <a:lnTo>
                    <a:pt x="2293" y="1184"/>
                  </a:lnTo>
                  <a:cubicBezTo>
                    <a:pt x="2346" y="1184"/>
                    <a:pt x="2391" y="1149"/>
                    <a:pt x="2391" y="1095"/>
                  </a:cubicBezTo>
                  <a:cubicBezTo>
                    <a:pt x="2391" y="1042"/>
                    <a:pt x="2346" y="1006"/>
                    <a:pt x="2293" y="1006"/>
                  </a:cubicBezTo>
                  <a:lnTo>
                    <a:pt x="1231" y="1006"/>
                  </a:lnTo>
                  <a:cubicBezTo>
                    <a:pt x="1169" y="1006"/>
                    <a:pt x="1124" y="979"/>
                    <a:pt x="1080" y="944"/>
                  </a:cubicBezTo>
                  <a:lnTo>
                    <a:pt x="170" y="34"/>
                  </a:lnTo>
                  <a:cubicBezTo>
                    <a:pt x="152" y="11"/>
                    <a:pt x="127" y="0"/>
                    <a:pt x="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4"/>
            <p:cNvSpPr/>
            <p:nvPr/>
          </p:nvSpPr>
          <p:spPr>
            <a:xfrm>
              <a:off x="6667177" y="2917250"/>
              <a:ext cx="89888" cy="89891"/>
            </a:xfrm>
            <a:custGeom>
              <a:rect b="b" l="l" r="r" t="t"/>
              <a:pathLst>
                <a:path extrusionOk="0" h="911" w="911">
                  <a:moveTo>
                    <a:pt x="456" y="1"/>
                  </a:moveTo>
                  <a:cubicBezTo>
                    <a:pt x="206" y="1"/>
                    <a:pt x="1" y="206"/>
                    <a:pt x="1" y="456"/>
                  </a:cubicBezTo>
                  <a:lnTo>
                    <a:pt x="188" y="456"/>
                  </a:lnTo>
                  <a:cubicBezTo>
                    <a:pt x="188" y="304"/>
                    <a:pt x="313" y="188"/>
                    <a:pt x="456" y="188"/>
                  </a:cubicBezTo>
                  <a:cubicBezTo>
                    <a:pt x="607" y="188"/>
                    <a:pt x="723" y="304"/>
                    <a:pt x="723" y="456"/>
                  </a:cubicBezTo>
                  <a:cubicBezTo>
                    <a:pt x="723" y="598"/>
                    <a:pt x="607" y="723"/>
                    <a:pt x="456" y="723"/>
                  </a:cubicBezTo>
                  <a:lnTo>
                    <a:pt x="456" y="911"/>
                  </a:lnTo>
                  <a:cubicBezTo>
                    <a:pt x="706" y="911"/>
                    <a:pt x="911" y="705"/>
                    <a:pt x="911" y="456"/>
                  </a:cubicBezTo>
                  <a:cubicBezTo>
                    <a:pt x="911" y="206"/>
                    <a:pt x="706" y="1"/>
                    <a:pt x="4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4"/>
            <p:cNvSpPr/>
            <p:nvPr/>
          </p:nvSpPr>
          <p:spPr>
            <a:xfrm>
              <a:off x="6667177" y="3032596"/>
              <a:ext cx="89888" cy="89891"/>
            </a:xfrm>
            <a:custGeom>
              <a:rect b="b" l="l" r="r" t="t"/>
              <a:pathLst>
                <a:path extrusionOk="0" h="911" w="911">
                  <a:moveTo>
                    <a:pt x="456" y="0"/>
                  </a:moveTo>
                  <a:cubicBezTo>
                    <a:pt x="206" y="0"/>
                    <a:pt x="1" y="205"/>
                    <a:pt x="1" y="455"/>
                  </a:cubicBezTo>
                  <a:lnTo>
                    <a:pt x="188" y="455"/>
                  </a:lnTo>
                  <a:cubicBezTo>
                    <a:pt x="188" y="313"/>
                    <a:pt x="313" y="188"/>
                    <a:pt x="456" y="188"/>
                  </a:cubicBezTo>
                  <a:cubicBezTo>
                    <a:pt x="607" y="188"/>
                    <a:pt x="723" y="313"/>
                    <a:pt x="723" y="455"/>
                  </a:cubicBezTo>
                  <a:cubicBezTo>
                    <a:pt x="723" y="598"/>
                    <a:pt x="607" y="723"/>
                    <a:pt x="456" y="723"/>
                  </a:cubicBezTo>
                  <a:lnTo>
                    <a:pt x="456" y="910"/>
                  </a:lnTo>
                  <a:cubicBezTo>
                    <a:pt x="706" y="910"/>
                    <a:pt x="911" y="705"/>
                    <a:pt x="911" y="455"/>
                  </a:cubicBezTo>
                  <a:cubicBezTo>
                    <a:pt x="911" y="205"/>
                    <a:pt x="706" y="0"/>
                    <a:pt x="4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4"/>
            <p:cNvSpPr/>
            <p:nvPr/>
          </p:nvSpPr>
          <p:spPr>
            <a:xfrm>
              <a:off x="6897870" y="2345054"/>
              <a:ext cx="265916" cy="304701"/>
            </a:xfrm>
            <a:custGeom>
              <a:rect b="b" l="l" r="r" t="t"/>
              <a:pathLst>
                <a:path extrusionOk="0" h="3088" w="2695">
                  <a:moveTo>
                    <a:pt x="2694" y="1"/>
                  </a:moveTo>
                  <a:cubicBezTo>
                    <a:pt x="2694" y="1"/>
                    <a:pt x="0" y="1295"/>
                    <a:pt x="491" y="2187"/>
                  </a:cubicBezTo>
                  <a:cubicBezTo>
                    <a:pt x="973" y="3070"/>
                    <a:pt x="1169" y="3088"/>
                    <a:pt x="1169" y="3088"/>
                  </a:cubicBezTo>
                  <a:cubicBezTo>
                    <a:pt x="1169" y="3088"/>
                    <a:pt x="1294" y="1678"/>
                    <a:pt x="2632" y="956"/>
                  </a:cubicBezTo>
                  <a:lnTo>
                    <a:pt x="26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4"/>
            <p:cNvSpPr/>
            <p:nvPr/>
          </p:nvSpPr>
          <p:spPr>
            <a:xfrm>
              <a:off x="7986703" y="3235958"/>
              <a:ext cx="108340" cy="103014"/>
            </a:xfrm>
            <a:custGeom>
              <a:rect b="b" l="l" r="r" t="t"/>
              <a:pathLst>
                <a:path extrusionOk="0" h="1044" w="1098">
                  <a:moveTo>
                    <a:pt x="1017" y="0"/>
                  </a:moveTo>
                  <a:cubicBezTo>
                    <a:pt x="723" y="98"/>
                    <a:pt x="384" y="250"/>
                    <a:pt x="125" y="482"/>
                  </a:cubicBezTo>
                  <a:cubicBezTo>
                    <a:pt x="36" y="553"/>
                    <a:pt x="0" y="669"/>
                    <a:pt x="18" y="785"/>
                  </a:cubicBezTo>
                  <a:cubicBezTo>
                    <a:pt x="53" y="944"/>
                    <a:pt x="189" y="1044"/>
                    <a:pt x="335" y="1044"/>
                  </a:cubicBezTo>
                  <a:cubicBezTo>
                    <a:pt x="378" y="1044"/>
                    <a:pt x="422" y="1035"/>
                    <a:pt x="464" y="1017"/>
                  </a:cubicBezTo>
                  <a:cubicBezTo>
                    <a:pt x="634" y="937"/>
                    <a:pt x="848" y="856"/>
                    <a:pt x="1098" y="803"/>
                  </a:cubicBezTo>
                  <a:cubicBezTo>
                    <a:pt x="1044" y="509"/>
                    <a:pt x="1017" y="25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4"/>
            <p:cNvSpPr/>
            <p:nvPr/>
          </p:nvSpPr>
          <p:spPr>
            <a:xfrm>
              <a:off x="8023705" y="3385544"/>
              <a:ext cx="121561" cy="99067"/>
            </a:xfrm>
            <a:custGeom>
              <a:rect b="b" l="l" r="r" t="t"/>
              <a:pathLst>
                <a:path extrusionOk="0" h="1004" w="1232">
                  <a:moveTo>
                    <a:pt x="919" y="1"/>
                  </a:moveTo>
                  <a:cubicBezTo>
                    <a:pt x="651" y="99"/>
                    <a:pt x="357" y="241"/>
                    <a:pt x="125" y="438"/>
                  </a:cubicBezTo>
                  <a:cubicBezTo>
                    <a:pt x="36" y="518"/>
                    <a:pt x="0" y="634"/>
                    <a:pt x="27" y="750"/>
                  </a:cubicBezTo>
                  <a:cubicBezTo>
                    <a:pt x="54" y="900"/>
                    <a:pt x="191" y="1004"/>
                    <a:pt x="338" y="1004"/>
                  </a:cubicBezTo>
                  <a:cubicBezTo>
                    <a:pt x="383" y="1004"/>
                    <a:pt x="429" y="994"/>
                    <a:pt x="473" y="973"/>
                  </a:cubicBezTo>
                  <a:cubicBezTo>
                    <a:pt x="669" y="884"/>
                    <a:pt x="937" y="795"/>
                    <a:pt x="1231" y="741"/>
                  </a:cubicBezTo>
                  <a:cubicBezTo>
                    <a:pt x="1097" y="482"/>
                    <a:pt x="999" y="233"/>
                    <a:pt x="9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4"/>
            <p:cNvSpPr/>
            <p:nvPr/>
          </p:nvSpPr>
          <p:spPr>
            <a:xfrm>
              <a:off x="7977033" y="4028980"/>
              <a:ext cx="4440" cy="15985"/>
            </a:xfrm>
            <a:custGeom>
              <a:rect b="b" l="l" r="r" t="t"/>
              <a:pathLst>
                <a:path extrusionOk="0" h="162" w="45">
                  <a:moveTo>
                    <a:pt x="0" y="1"/>
                  </a:moveTo>
                  <a:cubicBezTo>
                    <a:pt x="18" y="54"/>
                    <a:pt x="36" y="108"/>
                    <a:pt x="45" y="161"/>
                  </a:cubicBezTo>
                  <a:cubicBezTo>
                    <a:pt x="36" y="108"/>
                    <a:pt x="18" y="54"/>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4"/>
            <p:cNvSpPr/>
            <p:nvPr/>
          </p:nvSpPr>
          <p:spPr>
            <a:xfrm>
              <a:off x="7768443" y="3808054"/>
              <a:ext cx="45783" cy="15097"/>
            </a:xfrm>
            <a:custGeom>
              <a:rect b="b" l="l" r="r" t="t"/>
              <a:pathLst>
                <a:path extrusionOk="0" h="153" w="464">
                  <a:moveTo>
                    <a:pt x="0" y="1"/>
                  </a:moveTo>
                  <a:cubicBezTo>
                    <a:pt x="0" y="1"/>
                    <a:pt x="80" y="54"/>
                    <a:pt x="196" y="152"/>
                  </a:cubicBezTo>
                  <a:cubicBezTo>
                    <a:pt x="256" y="152"/>
                    <a:pt x="315" y="148"/>
                    <a:pt x="375" y="148"/>
                  </a:cubicBezTo>
                  <a:cubicBezTo>
                    <a:pt x="404" y="148"/>
                    <a:pt x="434" y="149"/>
                    <a:pt x="464" y="152"/>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4"/>
            <p:cNvSpPr/>
            <p:nvPr/>
          </p:nvSpPr>
          <p:spPr>
            <a:xfrm>
              <a:off x="7814128" y="3823052"/>
              <a:ext cx="987" cy="99"/>
            </a:xfrm>
            <a:custGeom>
              <a:rect b="b" l="l" r="r" t="t"/>
              <a:pathLst>
                <a:path extrusionOk="0" h="1" w="10">
                  <a:moveTo>
                    <a:pt x="10" y="0"/>
                  </a:moveTo>
                  <a:lnTo>
                    <a:pt x="1" y="0"/>
                  </a:lnTo>
                  <a:lnTo>
                    <a:pt x="1" y="0"/>
                  </a:ln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4"/>
            <p:cNvSpPr/>
            <p:nvPr/>
          </p:nvSpPr>
          <p:spPr>
            <a:xfrm>
              <a:off x="7722660" y="3821671"/>
              <a:ext cx="136461" cy="84168"/>
            </a:xfrm>
            <a:custGeom>
              <a:rect b="b" l="l" r="r" t="t"/>
              <a:pathLst>
                <a:path extrusionOk="0" h="853" w="1383">
                  <a:moveTo>
                    <a:pt x="111" y="0"/>
                  </a:moveTo>
                  <a:cubicBezTo>
                    <a:pt x="73" y="0"/>
                    <a:pt x="36" y="2"/>
                    <a:pt x="0" y="5"/>
                  </a:cubicBezTo>
                  <a:lnTo>
                    <a:pt x="526" y="460"/>
                  </a:lnTo>
                  <a:cubicBezTo>
                    <a:pt x="526" y="460"/>
                    <a:pt x="928" y="585"/>
                    <a:pt x="1383" y="853"/>
                  </a:cubicBezTo>
                  <a:cubicBezTo>
                    <a:pt x="1151" y="469"/>
                    <a:pt x="857" y="184"/>
                    <a:pt x="660" y="14"/>
                  </a:cubicBezTo>
                  <a:cubicBezTo>
                    <a:pt x="559" y="21"/>
                    <a:pt x="472" y="27"/>
                    <a:pt x="401" y="27"/>
                  </a:cubicBezTo>
                  <a:cubicBezTo>
                    <a:pt x="371" y="27"/>
                    <a:pt x="345" y="26"/>
                    <a:pt x="321" y="23"/>
                  </a:cubicBezTo>
                  <a:cubicBezTo>
                    <a:pt x="248" y="6"/>
                    <a:pt x="178" y="0"/>
                    <a:pt x="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4"/>
            <p:cNvSpPr/>
            <p:nvPr/>
          </p:nvSpPr>
          <p:spPr>
            <a:xfrm>
              <a:off x="7859023" y="3905739"/>
              <a:ext cx="354028" cy="661204"/>
            </a:xfrm>
            <a:custGeom>
              <a:rect b="b" l="l" r="r" t="t"/>
              <a:pathLst>
                <a:path extrusionOk="0" h="6701" w="3588">
                  <a:moveTo>
                    <a:pt x="1250" y="1419"/>
                  </a:moveTo>
                  <a:lnTo>
                    <a:pt x="1250" y="1419"/>
                  </a:lnTo>
                  <a:cubicBezTo>
                    <a:pt x="1259" y="1446"/>
                    <a:pt x="1268" y="1482"/>
                    <a:pt x="1268" y="1509"/>
                  </a:cubicBezTo>
                  <a:cubicBezTo>
                    <a:pt x="1259" y="1464"/>
                    <a:pt x="1250" y="1428"/>
                    <a:pt x="1250" y="1419"/>
                  </a:cubicBezTo>
                  <a:close/>
                  <a:moveTo>
                    <a:pt x="1277" y="1526"/>
                  </a:moveTo>
                  <a:lnTo>
                    <a:pt x="1277" y="1526"/>
                  </a:lnTo>
                  <a:cubicBezTo>
                    <a:pt x="1294" y="1607"/>
                    <a:pt x="1312" y="1669"/>
                    <a:pt x="1321" y="1723"/>
                  </a:cubicBezTo>
                  <a:cubicBezTo>
                    <a:pt x="1303" y="1651"/>
                    <a:pt x="1286" y="1580"/>
                    <a:pt x="1277" y="1526"/>
                  </a:cubicBezTo>
                  <a:close/>
                  <a:moveTo>
                    <a:pt x="1321" y="1723"/>
                  </a:moveTo>
                  <a:cubicBezTo>
                    <a:pt x="1330" y="1758"/>
                    <a:pt x="1339" y="1785"/>
                    <a:pt x="1348" y="1821"/>
                  </a:cubicBezTo>
                  <a:cubicBezTo>
                    <a:pt x="1339" y="1794"/>
                    <a:pt x="1330" y="1758"/>
                    <a:pt x="1321" y="1723"/>
                  </a:cubicBezTo>
                  <a:close/>
                  <a:moveTo>
                    <a:pt x="1" y="1"/>
                  </a:moveTo>
                  <a:lnTo>
                    <a:pt x="1" y="1"/>
                  </a:lnTo>
                  <a:cubicBezTo>
                    <a:pt x="99" y="170"/>
                    <a:pt x="188" y="358"/>
                    <a:pt x="251" y="563"/>
                  </a:cubicBezTo>
                  <a:cubicBezTo>
                    <a:pt x="527" y="1517"/>
                    <a:pt x="1517" y="3551"/>
                    <a:pt x="2454" y="4444"/>
                  </a:cubicBezTo>
                  <a:cubicBezTo>
                    <a:pt x="3320" y="5264"/>
                    <a:pt x="3105" y="6397"/>
                    <a:pt x="2811" y="6701"/>
                  </a:cubicBezTo>
                  <a:cubicBezTo>
                    <a:pt x="3587" y="6023"/>
                    <a:pt x="3168" y="4649"/>
                    <a:pt x="2517" y="4042"/>
                  </a:cubicBezTo>
                  <a:cubicBezTo>
                    <a:pt x="2017" y="3578"/>
                    <a:pt x="1562" y="2383"/>
                    <a:pt x="1250" y="1410"/>
                  </a:cubicBezTo>
                  <a:lnTo>
                    <a:pt x="1241" y="1410"/>
                  </a:lnTo>
                  <a:cubicBezTo>
                    <a:pt x="1232" y="1357"/>
                    <a:pt x="1214" y="1303"/>
                    <a:pt x="1196" y="1250"/>
                  </a:cubicBezTo>
                  <a:cubicBezTo>
                    <a:pt x="982" y="688"/>
                    <a:pt x="465" y="27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4"/>
            <p:cNvSpPr/>
            <p:nvPr/>
          </p:nvSpPr>
          <p:spPr>
            <a:xfrm>
              <a:off x="7984927" y="4056312"/>
              <a:ext cx="4539" cy="19438"/>
            </a:xfrm>
            <a:custGeom>
              <a:rect b="b" l="l" r="r" t="t"/>
              <a:pathLst>
                <a:path extrusionOk="0" h="197" w="46">
                  <a:moveTo>
                    <a:pt x="1" y="0"/>
                  </a:moveTo>
                  <a:cubicBezTo>
                    <a:pt x="10" y="54"/>
                    <a:pt x="27" y="125"/>
                    <a:pt x="45" y="197"/>
                  </a:cubicBezTo>
                  <a:cubicBezTo>
                    <a:pt x="36" y="143"/>
                    <a:pt x="18" y="81"/>
                    <a:pt x="1" y="0"/>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4"/>
            <p:cNvSpPr/>
            <p:nvPr/>
          </p:nvSpPr>
          <p:spPr>
            <a:xfrm>
              <a:off x="7984039" y="4054535"/>
              <a:ext cx="987" cy="1875"/>
            </a:xfrm>
            <a:custGeom>
              <a:rect b="b" l="l" r="r" t="t"/>
              <a:pathLst>
                <a:path extrusionOk="0" h="19" w="10">
                  <a:moveTo>
                    <a:pt x="1" y="1"/>
                  </a:moveTo>
                  <a:cubicBezTo>
                    <a:pt x="1" y="9"/>
                    <a:pt x="10" y="9"/>
                    <a:pt x="10" y="18"/>
                  </a:cubicBezTo>
                  <a:cubicBezTo>
                    <a:pt x="10" y="9"/>
                    <a:pt x="1" y="9"/>
                    <a:pt x="1" y="1"/>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4"/>
            <p:cNvSpPr/>
            <p:nvPr/>
          </p:nvSpPr>
          <p:spPr>
            <a:xfrm>
              <a:off x="7982263" y="4044866"/>
              <a:ext cx="99" cy="987"/>
            </a:xfrm>
            <a:custGeom>
              <a:rect b="b" l="l" r="r" t="t"/>
              <a:pathLst>
                <a:path extrusionOk="0" h="10" w="1">
                  <a:moveTo>
                    <a:pt x="1" y="0"/>
                  </a:moveTo>
                  <a:cubicBezTo>
                    <a:pt x="1" y="0"/>
                    <a:pt x="1" y="9"/>
                    <a:pt x="1" y="9"/>
                  </a:cubicBezTo>
                  <a:cubicBezTo>
                    <a:pt x="1" y="0"/>
                    <a:pt x="1" y="0"/>
                    <a:pt x="1" y="0"/>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4"/>
            <p:cNvSpPr/>
            <p:nvPr/>
          </p:nvSpPr>
          <p:spPr>
            <a:xfrm>
              <a:off x="7982263" y="4045754"/>
              <a:ext cx="1875" cy="8881"/>
            </a:xfrm>
            <a:custGeom>
              <a:rect b="b" l="l" r="r" t="t"/>
              <a:pathLst>
                <a:path extrusionOk="0" h="90" w="19">
                  <a:moveTo>
                    <a:pt x="1" y="0"/>
                  </a:moveTo>
                  <a:cubicBezTo>
                    <a:pt x="1" y="9"/>
                    <a:pt x="10" y="45"/>
                    <a:pt x="19" y="90"/>
                  </a:cubicBezTo>
                  <a:cubicBezTo>
                    <a:pt x="19" y="63"/>
                    <a:pt x="10" y="27"/>
                    <a:pt x="1" y="0"/>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4"/>
            <p:cNvSpPr/>
            <p:nvPr/>
          </p:nvSpPr>
          <p:spPr>
            <a:xfrm>
              <a:off x="7989367" y="4075651"/>
              <a:ext cx="2664" cy="9769"/>
            </a:xfrm>
            <a:custGeom>
              <a:rect b="b" l="l" r="r" t="t"/>
              <a:pathLst>
                <a:path extrusionOk="0" h="99" w="27">
                  <a:moveTo>
                    <a:pt x="0" y="1"/>
                  </a:moveTo>
                  <a:cubicBezTo>
                    <a:pt x="9" y="36"/>
                    <a:pt x="18" y="72"/>
                    <a:pt x="27" y="99"/>
                  </a:cubicBezTo>
                  <a:cubicBezTo>
                    <a:pt x="18" y="63"/>
                    <a:pt x="9" y="36"/>
                    <a:pt x="0" y="1"/>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4"/>
            <p:cNvSpPr/>
            <p:nvPr/>
          </p:nvSpPr>
          <p:spPr>
            <a:xfrm>
              <a:off x="7991932" y="4085321"/>
              <a:ext cx="987" cy="3651"/>
            </a:xfrm>
            <a:custGeom>
              <a:rect b="b" l="l" r="r" t="t"/>
              <a:pathLst>
                <a:path extrusionOk="0" h="37" w="10">
                  <a:moveTo>
                    <a:pt x="1" y="1"/>
                  </a:moveTo>
                  <a:cubicBezTo>
                    <a:pt x="1" y="10"/>
                    <a:pt x="10" y="28"/>
                    <a:pt x="10" y="36"/>
                  </a:cubicBezTo>
                  <a:cubicBezTo>
                    <a:pt x="10" y="28"/>
                    <a:pt x="10" y="10"/>
                    <a:pt x="1" y="1"/>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4"/>
            <p:cNvSpPr/>
            <p:nvPr/>
          </p:nvSpPr>
          <p:spPr>
            <a:xfrm>
              <a:off x="7995485" y="4098543"/>
              <a:ext cx="99" cy="99"/>
            </a:xfrm>
            <a:custGeom>
              <a:rect b="b" l="l" r="r" t="t"/>
              <a:pathLst>
                <a:path extrusionOk="0" h="1" w="1">
                  <a:moveTo>
                    <a:pt x="1" y="1"/>
                  </a:moveTo>
                  <a:cubicBezTo>
                    <a:pt x="1" y="1"/>
                    <a:pt x="1" y="1"/>
                    <a:pt x="1" y="1"/>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4"/>
            <p:cNvSpPr/>
            <p:nvPr/>
          </p:nvSpPr>
          <p:spPr>
            <a:xfrm>
              <a:off x="7787782" y="3822658"/>
              <a:ext cx="189348" cy="206423"/>
            </a:xfrm>
            <a:custGeom>
              <a:rect b="b" l="l" r="r" t="t"/>
              <a:pathLst>
                <a:path extrusionOk="0" h="2092" w="1919">
                  <a:moveTo>
                    <a:pt x="179" y="0"/>
                  </a:moveTo>
                  <a:cubicBezTo>
                    <a:pt x="119" y="0"/>
                    <a:pt x="60" y="4"/>
                    <a:pt x="0" y="4"/>
                  </a:cubicBezTo>
                  <a:cubicBezTo>
                    <a:pt x="197" y="174"/>
                    <a:pt x="491" y="459"/>
                    <a:pt x="723" y="843"/>
                  </a:cubicBezTo>
                  <a:cubicBezTo>
                    <a:pt x="1187" y="1119"/>
                    <a:pt x="1704" y="1530"/>
                    <a:pt x="1918" y="2092"/>
                  </a:cubicBezTo>
                  <a:cubicBezTo>
                    <a:pt x="1767" y="1619"/>
                    <a:pt x="1651" y="1218"/>
                    <a:pt x="1597" y="1012"/>
                  </a:cubicBezTo>
                  <a:cubicBezTo>
                    <a:pt x="1330" y="147"/>
                    <a:pt x="750" y="4"/>
                    <a:pt x="277" y="4"/>
                  </a:cubicBezTo>
                  <a:lnTo>
                    <a:pt x="268" y="4"/>
                  </a:lnTo>
                  <a:cubicBezTo>
                    <a:pt x="238" y="1"/>
                    <a:pt x="208" y="0"/>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4"/>
            <p:cNvSpPr/>
            <p:nvPr/>
          </p:nvSpPr>
          <p:spPr>
            <a:xfrm>
              <a:off x="7981375" y="4044866"/>
              <a:ext cx="987" cy="99"/>
            </a:xfrm>
            <a:custGeom>
              <a:rect b="b" l="l" r="r" t="t"/>
              <a:pathLst>
                <a:path extrusionOk="0" h="1" w="10">
                  <a:moveTo>
                    <a:pt x="10" y="0"/>
                  </a:moveTo>
                  <a:lnTo>
                    <a:pt x="10" y="0"/>
                  </a:lnTo>
                  <a:cubicBezTo>
                    <a:pt x="10" y="0"/>
                    <a:pt x="10" y="0"/>
                    <a:pt x="1" y="0"/>
                  </a:cubicBezTo>
                  <a:cubicBezTo>
                    <a:pt x="10" y="0"/>
                    <a:pt x="10" y="0"/>
                    <a:pt x="10" y="0"/>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4"/>
            <p:cNvSpPr/>
            <p:nvPr/>
          </p:nvSpPr>
          <p:spPr>
            <a:xfrm>
              <a:off x="7994597" y="4096767"/>
              <a:ext cx="987" cy="1875"/>
            </a:xfrm>
            <a:custGeom>
              <a:rect b="b" l="l" r="r" t="t"/>
              <a:pathLst>
                <a:path extrusionOk="0" h="19" w="10">
                  <a:moveTo>
                    <a:pt x="1" y="1"/>
                  </a:moveTo>
                  <a:cubicBezTo>
                    <a:pt x="10" y="10"/>
                    <a:pt x="10" y="19"/>
                    <a:pt x="10" y="19"/>
                  </a:cubicBezTo>
                  <a:cubicBezTo>
                    <a:pt x="10" y="19"/>
                    <a:pt x="10" y="10"/>
                    <a:pt x="1" y="1"/>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4"/>
            <p:cNvSpPr/>
            <p:nvPr/>
          </p:nvSpPr>
          <p:spPr>
            <a:xfrm>
              <a:off x="7993709" y="4091537"/>
              <a:ext cx="987" cy="5328"/>
            </a:xfrm>
            <a:custGeom>
              <a:rect b="b" l="l" r="r" t="t"/>
              <a:pathLst>
                <a:path extrusionOk="0" h="54" w="10">
                  <a:moveTo>
                    <a:pt x="1" y="0"/>
                  </a:moveTo>
                  <a:cubicBezTo>
                    <a:pt x="10" y="27"/>
                    <a:pt x="10" y="45"/>
                    <a:pt x="10" y="54"/>
                  </a:cubicBezTo>
                  <a:cubicBezTo>
                    <a:pt x="10" y="45"/>
                    <a:pt x="10" y="27"/>
                    <a:pt x="1" y="0"/>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4"/>
            <p:cNvSpPr/>
            <p:nvPr/>
          </p:nvSpPr>
          <p:spPr>
            <a:xfrm>
              <a:off x="7992821" y="4088873"/>
              <a:ext cx="987" cy="2763"/>
            </a:xfrm>
            <a:custGeom>
              <a:rect b="b" l="l" r="r" t="t"/>
              <a:pathLst>
                <a:path extrusionOk="0" h="28" w="10">
                  <a:moveTo>
                    <a:pt x="1" y="0"/>
                  </a:moveTo>
                  <a:cubicBezTo>
                    <a:pt x="10" y="9"/>
                    <a:pt x="10" y="18"/>
                    <a:pt x="10" y="27"/>
                  </a:cubicBezTo>
                  <a:cubicBezTo>
                    <a:pt x="10" y="18"/>
                    <a:pt x="10" y="9"/>
                    <a:pt x="1" y="0"/>
                  </a:cubicBezTo>
                  <a:close/>
                </a:path>
              </a:pathLst>
            </a:custGeom>
            <a:solidFill>
              <a:srgbClr val="FBCF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4"/>
            <p:cNvSpPr/>
            <p:nvPr/>
          </p:nvSpPr>
          <p:spPr>
            <a:xfrm>
              <a:off x="7776337" y="4088873"/>
              <a:ext cx="131231" cy="89891"/>
            </a:xfrm>
            <a:custGeom>
              <a:rect b="b" l="l" r="r" t="t"/>
              <a:pathLst>
                <a:path extrusionOk="0" h="911" w="1330">
                  <a:moveTo>
                    <a:pt x="991" y="0"/>
                  </a:moveTo>
                  <a:cubicBezTo>
                    <a:pt x="634" y="0"/>
                    <a:pt x="268" y="134"/>
                    <a:pt x="0" y="250"/>
                  </a:cubicBezTo>
                  <a:cubicBezTo>
                    <a:pt x="125" y="455"/>
                    <a:pt x="232" y="678"/>
                    <a:pt x="330" y="910"/>
                  </a:cubicBezTo>
                  <a:cubicBezTo>
                    <a:pt x="589" y="741"/>
                    <a:pt x="866" y="625"/>
                    <a:pt x="1071" y="563"/>
                  </a:cubicBezTo>
                  <a:cubicBezTo>
                    <a:pt x="1249" y="509"/>
                    <a:pt x="1330" y="304"/>
                    <a:pt x="1240" y="143"/>
                  </a:cubicBezTo>
                  <a:cubicBezTo>
                    <a:pt x="1187" y="54"/>
                    <a:pt x="1089" y="0"/>
                    <a:pt x="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4"/>
            <p:cNvSpPr/>
            <p:nvPr/>
          </p:nvSpPr>
          <p:spPr>
            <a:xfrm>
              <a:off x="7829126" y="4208561"/>
              <a:ext cx="139223" cy="108441"/>
            </a:xfrm>
            <a:custGeom>
              <a:rect b="b" l="l" r="r" t="t"/>
              <a:pathLst>
                <a:path extrusionOk="0" h="1099" w="1411">
                  <a:moveTo>
                    <a:pt x="1071" y="1"/>
                  </a:moveTo>
                  <a:cubicBezTo>
                    <a:pt x="679" y="10"/>
                    <a:pt x="268" y="161"/>
                    <a:pt x="1" y="295"/>
                  </a:cubicBezTo>
                  <a:cubicBezTo>
                    <a:pt x="72" y="563"/>
                    <a:pt x="125" y="830"/>
                    <a:pt x="161" y="1098"/>
                  </a:cubicBezTo>
                  <a:cubicBezTo>
                    <a:pt x="491" y="813"/>
                    <a:pt x="875" y="652"/>
                    <a:pt x="1151" y="563"/>
                  </a:cubicBezTo>
                  <a:cubicBezTo>
                    <a:pt x="1330" y="509"/>
                    <a:pt x="1410" y="304"/>
                    <a:pt x="1321" y="143"/>
                  </a:cubicBezTo>
                  <a:cubicBezTo>
                    <a:pt x="1267" y="63"/>
                    <a:pt x="1178"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4"/>
            <p:cNvSpPr/>
            <p:nvPr/>
          </p:nvSpPr>
          <p:spPr>
            <a:xfrm>
              <a:off x="7997261" y="2794897"/>
              <a:ext cx="99" cy="99"/>
            </a:xfrm>
            <a:custGeom>
              <a:rect b="b" l="l" r="r" t="t"/>
              <a:pathLst>
                <a:path extrusionOk="0" h="1" w="1">
                  <a:moveTo>
                    <a:pt x="1" y="1"/>
                  </a:moveTo>
                  <a:close/>
                </a:path>
              </a:pathLst>
            </a:custGeom>
            <a:solidFill>
              <a:srgbClr val="221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4"/>
            <p:cNvSpPr/>
            <p:nvPr/>
          </p:nvSpPr>
          <p:spPr>
            <a:xfrm>
              <a:off x="7011341" y="2071340"/>
              <a:ext cx="1509750" cy="1587838"/>
            </a:xfrm>
            <a:custGeom>
              <a:rect b="b" l="l" r="r" t="t"/>
              <a:pathLst>
                <a:path extrusionOk="0" h="16092" w="15301">
                  <a:moveTo>
                    <a:pt x="6379" y="1"/>
                  </a:moveTo>
                  <a:cubicBezTo>
                    <a:pt x="6379" y="1"/>
                    <a:pt x="4933" y="653"/>
                    <a:pt x="2788" y="653"/>
                  </a:cubicBezTo>
                  <a:cubicBezTo>
                    <a:pt x="2139" y="653"/>
                    <a:pt x="1426" y="593"/>
                    <a:pt x="670" y="438"/>
                  </a:cubicBezTo>
                  <a:lnTo>
                    <a:pt x="670" y="438"/>
                  </a:lnTo>
                  <a:cubicBezTo>
                    <a:pt x="670" y="438"/>
                    <a:pt x="1" y="6468"/>
                    <a:pt x="3587" y="10545"/>
                  </a:cubicBezTo>
                  <a:cubicBezTo>
                    <a:pt x="3587" y="10545"/>
                    <a:pt x="4658" y="13445"/>
                    <a:pt x="5737" y="15925"/>
                  </a:cubicBezTo>
                  <a:cubicBezTo>
                    <a:pt x="6099" y="16043"/>
                    <a:pt x="6404" y="16091"/>
                    <a:pt x="6662" y="16091"/>
                  </a:cubicBezTo>
                  <a:cubicBezTo>
                    <a:pt x="7548" y="16091"/>
                    <a:pt x="7869" y="15523"/>
                    <a:pt x="7959" y="15309"/>
                  </a:cubicBezTo>
                  <a:cubicBezTo>
                    <a:pt x="7700" y="12802"/>
                    <a:pt x="7102" y="9965"/>
                    <a:pt x="6379" y="9314"/>
                  </a:cubicBezTo>
                  <a:cubicBezTo>
                    <a:pt x="6005" y="8975"/>
                    <a:pt x="5238" y="4845"/>
                    <a:pt x="5247" y="4354"/>
                  </a:cubicBezTo>
                  <a:cubicBezTo>
                    <a:pt x="5255" y="3891"/>
                    <a:pt x="5271" y="3535"/>
                    <a:pt x="5678" y="3535"/>
                  </a:cubicBezTo>
                  <a:cubicBezTo>
                    <a:pt x="5710" y="3535"/>
                    <a:pt x="5744" y="3538"/>
                    <a:pt x="5782" y="3542"/>
                  </a:cubicBezTo>
                  <a:cubicBezTo>
                    <a:pt x="6299" y="3596"/>
                    <a:pt x="9555" y="4863"/>
                    <a:pt x="11045" y="5193"/>
                  </a:cubicBezTo>
                  <a:cubicBezTo>
                    <a:pt x="11045" y="5193"/>
                    <a:pt x="10287" y="6219"/>
                    <a:pt x="10144" y="6647"/>
                  </a:cubicBezTo>
                  <a:cubicBezTo>
                    <a:pt x="10117" y="6736"/>
                    <a:pt x="10055" y="6995"/>
                    <a:pt x="9993" y="7334"/>
                  </a:cubicBezTo>
                  <a:cubicBezTo>
                    <a:pt x="10302" y="7916"/>
                    <a:pt x="10789" y="8135"/>
                    <a:pt x="11291" y="8135"/>
                  </a:cubicBezTo>
                  <a:cubicBezTo>
                    <a:pt x="11903" y="8135"/>
                    <a:pt x="12538" y="7810"/>
                    <a:pt x="12901" y="7423"/>
                  </a:cubicBezTo>
                  <a:cubicBezTo>
                    <a:pt x="14034" y="6165"/>
                    <a:pt x="15051" y="4943"/>
                    <a:pt x="15131" y="4622"/>
                  </a:cubicBezTo>
                  <a:cubicBezTo>
                    <a:pt x="15301" y="3908"/>
                    <a:pt x="12767" y="1250"/>
                    <a:pt x="6379" y="1"/>
                  </a:cubicBezTo>
                  <a:close/>
                </a:path>
              </a:pathLst>
            </a:custGeom>
            <a:gradFill>
              <a:gsLst>
                <a:gs pos="0">
                  <a:schemeClr val="accent5"/>
                </a:gs>
                <a:gs pos="25000">
                  <a:schemeClr val="lt2"/>
                </a:gs>
                <a:gs pos="50000">
                  <a:schemeClr val="dk2"/>
                </a:gs>
                <a:gs pos="100000">
                  <a:schemeClr val="dk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4"/>
            <p:cNvSpPr/>
            <p:nvPr/>
          </p:nvSpPr>
          <p:spPr>
            <a:xfrm>
              <a:off x="7997261" y="2794897"/>
              <a:ext cx="99" cy="99"/>
            </a:xfrm>
            <a:custGeom>
              <a:rect b="b" l="l" r="r" t="t"/>
              <a:pathLst>
                <a:path extrusionOk="0" h="1" w="1">
                  <a:moveTo>
                    <a:pt x="1" y="1"/>
                  </a:moveTo>
                  <a:close/>
                </a:path>
              </a:pathLst>
            </a:custGeom>
            <a:solidFill>
              <a:srgbClr val="221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4"/>
            <p:cNvSpPr/>
            <p:nvPr/>
          </p:nvSpPr>
          <p:spPr>
            <a:xfrm>
              <a:off x="7577416" y="3642583"/>
              <a:ext cx="99" cy="99"/>
            </a:xfrm>
            <a:custGeom>
              <a:rect b="b" l="l" r="r" t="t"/>
              <a:pathLst>
                <a:path extrusionOk="0" h="1" w="1">
                  <a:moveTo>
                    <a:pt x="0" y="1"/>
                  </a:moveTo>
                  <a:close/>
                </a:path>
              </a:pathLst>
            </a:custGeom>
            <a:solidFill>
              <a:srgbClr val="221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4"/>
            <p:cNvSpPr/>
            <p:nvPr/>
          </p:nvSpPr>
          <p:spPr>
            <a:xfrm>
              <a:off x="7577416" y="3642583"/>
              <a:ext cx="99" cy="99"/>
            </a:xfrm>
            <a:custGeom>
              <a:rect b="b" l="l" r="r" t="t"/>
              <a:pathLst>
                <a:path extrusionOk="0" h="1" w="1">
                  <a:moveTo>
                    <a:pt x="0" y="1"/>
                  </a:moveTo>
                  <a:close/>
                </a:path>
              </a:pathLst>
            </a:custGeom>
            <a:solidFill>
              <a:srgbClr val="221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4"/>
            <p:cNvSpPr/>
            <p:nvPr/>
          </p:nvSpPr>
          <p:spPr>
            <a:xfrm>
              <a:off x="8678583" y="1610249"/>
              <a:ext cx="144946" cy="81800"/>
            </a:xfrm>
            <a:custGeom>
              <a:rect b="b" l="l" r="r" t="t"/>
              <a:pathLst>
                <a:path extrusionOk="0" h="829" w="1469">
                  <a:moveTo>
                    <a:pt x="1294" y="0"/>
                  </a:moveTo>
                  <a:cubicBezTo>
                    <a:pt x="1259" y="0"/>
                    <a:pt x="1218" y="16"/>
                    <a:pt x="1169" y="52"/>
                  </a:cubicBezTo>
                  <a:cubicBezTo>
                    <a:pt x="892" y="267"/>
                    <a:pt x="170" y="374"/>
                    <a:pt x="170" y="374"/>
                  </a:cubicBezTo>
                  <a:cubicBezTo>
                    <a:pt x="0" y="606"/>
                    <a:pt x="250" y="811"/>
                    <a:pt x="250" y="811"/>
                  </a:cubicBezTo>
                  <a:cubicBezTo>
                    <a:pt x="250" y="811"/>
                    <a:pt x="416" y="828"/>
                    <a:pt x="619" y="828"/>
                  </a:cubicBezTo>
                  <a:cubicBezTo>
                    <a:pt x="917" y="828"/>
                    <a:pt x="1297" y="791"/>
                    <a:pt x="1365" y="606"/>
                  </a:cubicBezTo>
                  <a:cubicBezTo>
                    <a:pt x="1468" y="348"/>
                    <a:pt x="1456" y="0"/>
                    <a:pt x="1294"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4"/>
            <p:cNvSpPr/>
            <p:nvPr/>
          </p:nvSpPr>
          <p:spPr>
            <a:xfrm>
              <a:off x="6620506" y="2328971"/>
              <a:ext cx="117220" cy="127978"/>
            </a:xfrm>
            <a:custGeom>
              <a:rect b="b" l="l" r="r" t="t"/>
              <a:pathLst>
                <a:path extrusionOk="0" h="1297" w="1188">
                  <a:moveTo>
                    <a:pt x="741" y="0"/>
                  </a:moveTo>
                  <a:cubicBezTo>
                    <a:pt x="688" y="0"/>
                    <a:pt x="643" y="40"/>
                    <a:pt x="617" y="137"/>
                  </a:cubicBezTo>
                  <a:cubicBezTo>
                    <a:pt x="518" y="476"/>
                    <a:pt x="1" y="994"/>
                    <a:pt x="1" y="994"/>
                  </a:cubicBezTo>
                  <a:cubicBezTo>
                    <a:pt x="10" y="1279"/>
                    <a:pt x="331" y="1297"/>
                    <a:pt x="331" y="1297"/>
                  </a:cubicBezTo>
                  <a:cubicBezTo>
                    <a:pt x="331" y="1297"/>
                    <a:pt x="1187" y="780"/>
                    <a:pt x="1098" y="458"/>
                  </a:cubicBezTo>
                  <a:cubicBezTo>
                    <a:pt x="1042" y="232"/>
                    <a:pt x="869" y="0"/>
                    <a:pt x="741"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4"/>
            <p:cNvSpPr/>
            <p:nvPr/>
          </p:nvSpPr>
          <p:spPr>
            <a:xfrm>
              <a:off x="6680399" y="2483096"/>
              <a:ext cx="244800" cy="115644"/>
            </a:xfrm>
            <a:custGeom>
              <a:rect b="b" l="l" r="r" t="t"/>
              <a:pathLst>
                <a:path extrusionOk="0" h="1172" w="2481">
                  <a:moveTo>
                    <a:pt x="356" y="0"/>
                  </a:moveTo>
                  <a:cubicBezTo>
                    <a:pt x="297" y="0"/>
                    <a:pt x="239" y="18"/>
                    <a:pt x="188" y="56"/>
                  </a:cubicBezTo>
                  <a:cubicBezTo>
                    <a:pt x="108" y="119"/>
                    <a:pt x="27" y="208"/>
                    <a:pt x="18" y="333"/>
                  </a:cubicBezTo>
                  <a:cubicBezTo>
                    <a:pt x="1" y="645"/>
                    <a:pt x="1856" y="1171"/>
                    <a:pt x="2070" y="1171"/>
                  </a:cubicBezTo>
                  <a:cubicBezTo>
                    <a:pt x="2481" y="1153"/>
                    <a:pt x="2284" y="770"/>
                    <a:pt x="2160" y="743"/>
                  </a:cubicBezTo>
                  <a:cubicBezTo>
                    <a:pt x="2044" y="716"/>
                    <a:pt x="1116" y="529"/>
                    <a:pt x="545" y="65"/>
                  </a:cubicBezTo>
                  <a:cubicBezTo>
                    <a:pt x="488" y="23"/>
                    <a:pt x="422" y="0"/>
                    <a:pt x="356"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4"/>
            <p:cNvSpPr/>
            <p:nvPr/>
          </p:nvSpPr>
          <p:spPr>
            <a:xfrm>
              <a:off x="6639056" y="2533221"/>
              <a:ext cx="262364" cy="123637"/>
            </a:xfrm>
            <a:custGeom>
              <a:rect b="b" l="l" r="r" t="t"/>
              <a:pathLst>
                <a:path extrusionOk="0" h="1253" w="2659">
                  <a:moveTo>
                    <a:pt x="381" y="1"/>
                  </a:moveTo>
                  <a:cubicBezTo>
                    <a:pt x="334" y="1"/>
                    <a:pt x="286" y="13"/>
                    <a:pt x="241" y="39"/>
                  </a:cubicBezTo>
                  <a:cubicBezTo>
                    <a:pt x="143" y="92"/>
                    <a:pt x="36" y="182"/>
                    <a:pt x="27" y="333"/>
                  </a:cubicBezTo>
                  <a:cubicBezTo>
                    <a:pt x="0" y="645"/>
                    <a:pt x="1990" y="1252"/>
                    <a:pt x="2222" y="1252"/>
                  </a:cubicBezTo>
                  <a:cubicBezTo>
                    <a:pt x="2659" y="1252"/>
                    <a:pt x="2463" y="868"/>
                    <a:pt x="2320" y="833"/>
                  </a:cubicBezTo>
                  <a:cubicBezTo>
                    <a:pt x="2195" y="797"/>
                    <a:pt x="1178" y="565"/>
                    <a:pt x="562" y="66"/>
                  </a:cubicBezTo>
                  <a:cubicBezTo>
                    <a:pt x="510" y="24"/>
                    <a:pt x="446" y="1"/>
                    <a:pt x="381"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4"/>
            <p:cNvSpPr/>
            <p:nvPr/>
          </p:nvSpPr>
          <p:spPr>
            <a:xfrm>
              <a:off x="6903552" y="1153544"/>
              <a:ext cx="544066" cy="367160"/>
            </a:xfrm>
            <a:custGeom>
              <a:rect b="b" l="l" r="r" t="t"/>
              <a:pathLst>
                <a:path extrusionOk="0" h="3721" w="5514">
                  <a:moveTo>
                    <a:pt x="0" y="0"/>
                  </a:moveTo>
                  <a:lnTo>
                    <a:pt x="0" y="0"/>
                  </a:lnTo>
                  <a:cubicBezTo>
                    <a:pt x="125" y="1401"/>
                    <a:pt x="1454" y="2802"/>
                    <a:pt x="1454" y="2802"/>
                  </a:cubicBezTo>
                  <a:lnTo>
                    <a:pt x="4015" y="3721"/>
                  </a:lnTo>
                  <a:lnTo>
                    <a:pt x="5513" y="1811"/>
                  </a:lnTo>
                  <a:lnTo>
                    <a:pt x="5513" y="1811"/>
                  </a:lnTo>
                  <a:cubicBezTo>
                    <a:pt x="5488" y="1812"/>
                    <a:pt x="5462" y="1812"/>
                    <a:pt x="5436" y="1812"/>
                  </a:cubicBezTo>
                  <a:cubicBezTo>
                    <a:pt x="1926" y="1812"/>
                    <a:pt x="0" y="1"/>
                    <a:pt x="0"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4"/>
            <p:cNvSpPr/>
            <p:nvPr/>
          </p:nvSpPr>
          <p:spPr>
            <a:xfrm>
              <a:off x="6586267" y="2579596"/>
              <a:ext cx="227237" cy="149291"/>
            </a:xfrm>
            <a:custGeom>
              <a:rect b="b" l="l" r="r" t="t"/>
              <a:pathLst>
                <a:path extrusionOk="0" h="1513" w="2303">
                  <a:moveTo>
                    <a:pt x="414" y="1"/>
                  </a:moveTo>
                  <a:cubicBezTo>
                    <a:pt x="377" y="1"/>
                    <a:pt x="340" y="8"/>
                    <a:pt x="303" y="24"/>
                  </a:cubicBezTo>
                  <a:cubicBezTo>
                    <a:pt x="214" y="68"/>
                    <a:pt x="125" y="140"/>
                    <a:pt x="89" y="265"/>
                  </a:cubicBezTo>
                  <a:cubicBezTo>
                    <a:pt x="0" y="568"/>
                    <a:pt x="1704" y="1469"/>
                    <a:pt x="1918" y="1505"/>
                  </a:cubicBezTo>
                  <a:cubicBezTo>
                    <a:pt x="1950" y="1510"/>
                    <a:pt x="1979" y="1513"/>
                    <a:pt x="2005" y="1513"/>
                  </a:cubicBezTo>
                  <a:cubicBezTo>
                    <a:pt x="2302" y="1513"/>
                    <a:pt x="2203" y="1161"/>
                    <a:pt x="2097" y="1112"/>
                  </a:cubicBezTo>
                  <a:cubicBezTo>
                    <a:pt x="1981" y="1059"/>
                    <a:pt x="1115" y="684"/>
                    <a:pt x="651" y="113"/>
                  </a:cubicBezTo>
                  <a:cubicBezTo>
                    <a:pt x="588" y="43"/>
                    <a:pt x="503" y="1"/>
                    <a:pt x="414"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4"/>
            <p:cNvSpPr/>
            <p:nvPr/>
          </p:nvSpPr>
          <p:spPr>
            <a:xfrm>
              <a:off x="6530814" y="2614921"/>
              <a:ext cx="168824" cy="158369"/>
            </a:xfrm>
            <a:custGeom>
              <a:rect b="b" l="l" r="r" t="t"/>
              <a:pathLst>
                <a:path extrusionOk="0" h="1605" w="1711">
                  <a:moveTo>
                    <a:pt x="428" y="0"/>
                  </a:moveTo>
                  <a:cubicBezTo>
                    <a:pt x="372" y="0"/>
                    <a:pt x="316" y="16"/>
                    <a:pt x="268" y="49"/>
                  </a:cubicBezTo>
                  <a:cubicBezTo>
                    <a:pt x="223" y="85"/>
                    <a:pt x="187" y="130"/>
                    <a:pt x="152" y="183"/>
                  </a:cubicBezTo>
                  <a:cubicBezTo>
                    <a:pt x="0" y="460"/>
                    <a:pt x="1213" y="1521"/>
                    <a:pt x="1383" y="1584"/>
                  </a:cubicBezTo>
                  <a:cubicBezTo>
                    <a:pt x="1423" y="1598"/>
                    <a:pt x="1458" y="1605"/>
                    <a:pt x="1489" y="1605"/>
                  </a:cubicBezTo>
                  <a:cubicBezTo>
                    <a:pt x="1707" y="1605"/>
                    <a:pt x="1711" y="1289"/>
                    <a:pt x="1633" y="1227"/>
                  </a:cubicBezTo>
                  <a:cubicBezTo>
                    <a:pt x="1552" y="1173"/>
                    <a:pt x="955" y="736"/>
                    <a:pt x="696" y="174"/>
                  </a:cubicBezTo>
                  <a:cubicBezTo>
                    <a:pt x="649" y="62"/>
                    <a:pt x="538" y="0"/>
                    <a:pt x="428" y="0"/>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4"/>
            <p:cNvSpPr/>
            <p:nvPr/>
          </p:nvSpPr>
          <p:spPr>
            <a:xfrm>
              <a:off x="6946218" y="2071932"/>
              <a:ext cx="776533" cy="615322"/>
            </a:xfrm>
            <a:custGeom>
              <a:rect b="b" l="l" r="r" t="t"/>
              <a:pathLst>
                <a:path extrusionOk="0" h="6236" w="7870">
                  <a:moveTo>
                    <a:pt x="7219" y="0"/>
                  </a:moveTo>
                  <a:cubicBezTo>
                    <a:pt x="7186" y="0"/>
                    <a:pt x="7153" y="1"/>
                    <a:pt x="7120" y="3"/>
                  </a:cubicBezTo>
                  <a:cubicBezTo>
                    <a:pt x="7120" y="3"/>
                    <a:pt x="3068" y="5161"/>
                    <a:pt x="715" y="5161"/>
                  </a:cubicBezTo>
                  <a:cubicBezTo>
                    <a:pt x="453" y="5161"/>
                    <a:pt x="213" y="5097"/>
                    <a:pt x="1" y="4955"/>
                  </a:cubicBezTo>
                  <a:lnTo>
                    <a:pt x="1" y="4955"/>
                  </a:lnTo>
                  <a:lnTo>
                    <a:pt x="697" y="6221"/>
                  </a:lnTo>
                  <a:cubicBezTo>
                    <a:pt x="697" y="6221"/>
                    <a:pt x="752" y="6235"/>
                    <a:pt x="863" y="6235"/>
                  </a:cubicBezTo>
                  <a:cubicBezTo>
                    <a:pt x="1482" y="6235"/>
                    <a:pt x="3823" y="5806"/>
                    <a:pt x="7869" y="164"/>
                  </a:cubicBezTo>
                  <a:cubicBezTo>
                    <a:pt x="7666" y="55"/>
                    <a:pt x="7450" y="0"/>
                    <a:pt x="7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4"/>
            <p:cNvSpPr/>
            <p:nvPr/>
          </p:nvSpPr>
          <p:spPr>
            <a:xfrm>
              <a:off x="7051895" y="1434910"/>
              <a:ext cx="588961" cy="722085"/>
            </a:xfrm>
            <a:custGeom>
              <a:rect b="b" l="l" r="r" t="t"/>
              <a:pathLst>
                <a:path extrusionOk="0" h="7318" w="5969">
                  <a:moveTo>
                    <a:pt x="0" y="1"/>
                  </a:moveTo>
                  <a:lnTo>
                    <a:pt x="910" y="7155"/>
                  </a:lnTo>
                  <a:cubicBezTo>
                    <a:pt x="1554" y="7247"/>
                    <a:pt x="2215" y="7317"/>
                    <a:pt x="2865" y="7317"/>
                  </a:cubicBezTo>
                  <a:cubicBezTo>
                    <a:pt x="3982" y="7317"/>
                    <a:pt x="5066" y="7110"/>
                    <a:pt x="5968" y="6451"/>
                  </a:cubicBezTo>
                  <a:lnTo>
                    <a:pt x="4827" y="4720"/>
                  </a:lnTo>
                  <a:lnTo>
                    <a:pt x="3622" y="1526"/>
                  </a:lnTo>
                  <a:lnTo>
                    <a:pt x="2302" y="527"/>
                  </a:lnTo>
                  <a:lnTo>
                    <a:pt x="0" y="1"/>
                  </a:lnTo>
                  <a:close/>
                </a:path>
              </a:pathLst>
            </a:custGeom>
            <a:gradFill>
              <a:gsLst>
                <a:gs pos="0">
                  <a:schemeClr val="accent4"/>
                </a:gs>
                <a:gs pos="50000">
                  <a:schemeClr val="dk2"/>
                </a:gs>
                <a:gs pos="74000">
                  <a:schemeClr val="lt1"/>
                </a:gs>
                <a:gs pos="100000">
                  <a:schemeClr val="lt1"/>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4"/>
            <p:cNvSpPr/>
            <p:nvPr/>
          </p:nvSpPr>
          <p:spPr>
            <a:xfrm>
              <a:off x="6908427" y="1158532"/>
              <a:ext cx="544066" cy="367160"/>
            </a:xfrm>
            <a:custGeom>
              <a:rect b="b" l="l" r="r" t="t"/>
              <a:pathLst>
                <a:path extrusionOk="0" h="3721" w="5514">
                  <a:moveTo>
                    <a:pt x="0" y="0"/>
                  </a:moveTo>
                  <a:lnTo>
                    <a:pt x="0" y="0"/>
                  </a:lnTo>
                  <a:cubicBezTo>
                    <a:pt x="125" y="1401"/>
                    <a:pt x="1454" y="2802"/>
                    <a:pt x="1454" y="2802"/>
                  </a:cubicBezTo>
                  <a:lnTo>
                    <a:pt x="4015" y="3721"/>
                  </a:lnTo>
                  <a:lnTo>
                    <a:pt x="5513" y="1811"/>
                  </a:lnTo>
                  <a:lnTo>
                    <a:pt x="5513" y="1811"/>
                  </a:lnTo>
                  <a:cubicBezTo>
                    <a:pt x="5488" y="1812"/>
                    <a:pt x="5462" y="1812"/>
                    <a:pt x="5436" y="1812"/>
                  </a:cubicBezTo>
                  <a:cubicBezTo>
                    <a:pt x="1926" y="1812"/>
                    <a:pt x="0" y="1"/>
                    <a:pt x="0" y="0"/>
                  </a:cubicBezTo>
                  <a:close/>
                </a:path>
              </a:pathLst>
            </a:custGeom>
            <a:gradFill>
              <a:gsLst>
                <a:gs pos="0">
                  <a:schemeClr val="lt1"/>
                </a:gs>
                <a:gs pos="50000">
                  <a:schemeClr val="dk2"/>
                </a:gs>
                <a:gs pos="100000">
                  <a:schemeClr val="accent4"/>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4"/>
            <p:cNvSpPr/>
            <p:nvPr/>
          </p:nvSpPr>
          <p:spPr>
            <a:xfrm>
              <a:off x="7069458" y="1250987"/>
              <a:ext cx="138335" cy="236025"/>
            </a:xfrm>
            <a:custGeom>
              <a:rect b="b" l="l" r="r" t="t"/>
              <a:pathLst>
                <a:path extrusionOk="0" h="2392" w="1402">
                  <a:moveTo>
                    <a:pt x="108" y="0"/>
                  </a:moveTo>
                  <a:lnTo>
                    <a:pt x="108" y="0"/>
                  </a:lnTo>
                  <a:cubicBezTo>
                    <a:pt x="1" y="634"/>
                    <a:pt x="143" y="1981"/>
                    <a:pt x="143" y="1981"/>
                  </a:cubicBezTo>
                  <a:lnTo>
                    <a:pt x="1196" y="2391"/>
                  </a:lnTo>
                  <a:cubicBezTo>
                    <a:pt x="1160" y="1544"/>
                    <a:pt x="1401" y="964"/>
                    <a:pt x="1401" y="964"/>
                  </a:cubicBezTo>
                  <a:cubicBezTo>
                    <a:pt x="286" y="830"/>
                    <a:pt x="108" y="0"/>
                    <a:pt x="1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4"/>
            <p:cNvSpPr/>
            <p:nvPr/>
          </p:nvSpPr>
          <p:spPr>
            <a:xfrm>
              <a:off x="6972662" y="797690"/>
              <a:ext cx="500060" cy="583648"/>
            </a:xfrm>
            <a:custGeom>
              <a:rect b="b" l="l" r="r" t="t"/>
              <a:pathLst>
                <a:path extrusionOk="0" h="5915" w="5068">
                  <a:moveTo>
                    <a:pt x="2623" y="1"/>
                  </a:moveTo>
                  <a:cubicBezTo>
                    <a:pt x="1643" y="1"/>
                    <a:pt x="664" y="566"/>
                    <a:pt x="446" y="1954"/>
                  </a:cubicBezTo>
                  <a:cubicBezTo>
                    <a:pt x="0" y="4737"/>
                    <a:pt x="1954" y="5915"/>
                    <a:pt x="1954" y="5915"/>
                  </a:cubicBezTo>
                  <a:cubicBezTo>
                    <a:pt x="2454" y="5700"/>
                    <a:pt x="3471" y="5040"/>
                    <a:pt x="3417" y="4567"/>
                  </a:cubicBezTo>
                  <a:cubicBezTo>
                    <a:pt x="3381" y="4300"/>
                    <a:pt x="3747" y="4050"/>
                    <a:pt x="4407" y="3354"/>
                  </a:cubicBezTo>
                  <a:cubicBezTo>
                    <a:pt x="5068" y="2667"/>
                    <a:pt x="4818" y="1454"/>
                    <a:pt x="4818" y="1454"/>
                  </a:cubicBezTo>
                  <a:cubicBezTo>
                    <a:pt x="4599" y="573"/>
                    <a:pt x="3610" y="1"/>
                    <a:pt x="2623"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4"/>
            <p:cNvSpPr/>
            <p:nvPr/>
          </p:nvSpPr>
          <p:spPr>
            <a:xfrm>
              <a:off x="7064229" y="989508"/>
              <a:ext cx="188460" cy="161231"/>
            </a:xfrm>
            <a:custGeom>
              <a:rect b="b" l="l" r="r" t="t"/>
              <a:pathLst>
                <a:path extrusionOk="0" h="1634" w="1910">
                  <a:moveTo>
                    <a:pt x="821" y="1"/>
                  </a:moveTo>
                  <a:cubicBezTo>
                    <a:pt x="562" y="36"/>
                    <a:pt x="0" y="1303"/>
                    <a:pt x="1267" y="1633"/>
                  </a:cubicBezTo>
                  <a:cubicBezTo>
                    <a:pt x="1267" y="1633"/>
                    <a:pt x="1909" y="340"/>
                    <a:pt x="8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4"/>
            <p:cNvSpPr/>
            <p:nvPr/>
          </p:nvSpPr>
          <p:spPr>
            <a:xfrm>
              <a:off x="7091462" y="1016445"/>
              <a:ext cx="108438" cy="107652"/>
            </a:xfrm>
            <a:custGeom>
              <a:rect b="b" l="l" r="r" t="t"/>
              <a:pathLst>
                <a:path extrusionOk="0" h="1091" w="1099">
                  <a:moveTo>
                    <a:pt x="658" y="0"/>
                  </a:moveTo>
                  <a:cubicBezTo>
                    <a:pt x="483" y="0"/>
                    <a:pt x="291" y="111"/>
                    <a:pt x="170" y="308"/>
                  </a:cubicBezTo>
                  <a:cubicBezTo>
                    <a:pt x="1" y="575"/>
                    <a:pt x="28" y="905"/>
                    <a:pt x="242" y="1039"/>
                  </a:cubicBezTo>
                  <a:cubicBezTo>
                    <a:pt x="299" y="1074"/>
                    <a:pt x="365" y="1091"/>
                    <a:pt x="433" y="1091"/>
                  </a:cubicBezTo>
                  <a:cubicBezTo>
                    <a:pt x="610" y="1091"/>
                    <a:pt x="806" y="980"/>
                    <a:pt x="929" y="780"/>
                  </a:cubicBezTo>
                  <a:cubicBezTo>
                    <a:pt x="1098" y="513"/>
                    <a:pt x="1071" y="183"/>
                    <a:pt x="857" y="58"/>
                  </a:cubicBezTo>
                  <a:cubicBezTo>
                    <a:pt x="798" y="19"/>
                    <a:pt x="729" y="0"/>
                    <a:pt x="658" y="0"/>
                  </a:cubicBezTo>
                  <a:close/>
                </a:path>
              </a:pathLst>
            </a:custGeom>
            <a:solidFill>
              <a:srgbClr val="8A2A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4"/>
            <p:cNvSpPr/>
            <p:nvPr/>
          </p:nvSpPr>
          <p:spPr>
            <a:xfrm>
              <a:off x="7112577" y="1044665"/>
              <a:ext cx="59103" cy="59697"/>
            </a:xfrm>
            <a:custGeom>
              <a:rect b="b" l="l" r="r" t="t"/>
              <a:pathLst>
                <a:path extrusionOk="0" h="605" w="599">
                  <a:moveTo>
                    <a:pt x="363" y="1"/>
                  </a:moveTo>
                  <a:cubicBezTo>
                    <a:pt x="268" y="1"/>
                    <a:pt x="161" y="64"/>
                    <a:pt x="90" y="173"/>
                  </a:cubicBezTo>
                  <a:cubicBezTo>
                    <a:pt x="1" y="325"/>
                    <a:pt x="19" y="503"/>
                    <a:pt x="126" y="575"/>
                  </a:cubicBezTo>
                  <a:cubicBezTo>
                    <a:pt x="158" y="595"/>
                    <a:pt x="195" y="604"/>
                    <a:pt x="233" y="604"/>
                  </a:cubicBezTo>
                  <a:cubicBezTo>
                    <a:pt x="331" y="604"/>
                    <a:pt x="439" y="541"/>
                    <a:pt x="509" y="432"/>
                  </a:cubicBezTo>
                  <a:cubicBezTo>
                    <a:pt x="599" y="289"/>
                    <a:pt x="581" y="111"/>
                    <a:pt x="465" y="30"/>
                  </a:cubicBezTo>
                  <a:cubicBezTo>
                    <a:pt x="435" y="10"/>
                    <a:pt x="400" y="1"/>
                    <a:pt x="363" y="1"/>
                  </a:cubicBezTo>
                  <a:close/>
                </a:path>
              </a:pathLst>
            </a:custGeom>
            <a:solidFill>
              <a:srgbClr val="3A0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4"/>
            <p:cNvSpPr/>
            <p:nvPr/>
          </p:nvSpPr>
          <p:spPr>
            <a:xfrm>
              <a:off x="7146915" y="1074760"/>
              <a:ext cx="44994" cy="44797"/>
            </a:xfrm>
            <a:custGeom>
              <a:rect b="b" l="l" r="r" t="t"/>
              <a:pathLst>
                <a:path extrusionOk="0" h="454" w="456">
                  <a:moveTo>
                    <a:pt x="94" y="0"/>
                  </a:moveTo>
                  <a:cubicBezTo>
                    <a:pt x="79" y="0"/>
                    <a:pt x="65" y="4"/>
                    <a:pt x="54" y="11"/>
                  </a:cubicBezTo>
                  <a:cubicBezTo>
                    <a:pt x="1" y="56"/>
                    <a:pt x="36" y="189"/>
                    <a:pt x="135" y="305"/>
                  </a:cubicBezTo>
                  <a:cubicBezTo>
                    <a:pt x="204" y="396"/>
                    <a:pt x="295" y="454"/>
                    <a:pt x="358" y="454"/>
                  </a:cubicBezTo>
                  <a:cubicBezTo>
                    <a:pt x="375" y="454"/>
                    <a:pt x="390" y="449"/>
                    <a:pt x="402" y="439"/>
                  </a:cubicBezTo>
                  <a:cubicBezTo>
                    <a:pt x="456" y="395"/>
                    <a:pt x="420" y="270"/>
                    <a:pt x="322" y="154"/>
                  </a:cubicBezTo>
                  <a:cubicBezTo>
                    <a:pt x="244" y="54"/>
                    <a:pt x="154" y="0"/>
                    <a:pt x="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4"/>
            <p:cNvSpPr/>
            <p:nvPr/>
          </p:nvSpPr>
          <p:spPr>
            <a:xfrm>
              <a:off x="7253479" y="1104361"/>
              <a:ext cx="124226" cy="95416"/>
            </a:xfrm>
            <a:custGeom>
              <a:rect b="b" l="l" r="r" t="t"/>
              <a:pathLst>
                <a:path extrusionOk="0" h="967" w="1259">
                  <a:moveTo>
                    <a:pt x="957" y="1"/>
                  </a:moveTo>
                  <a:cubicBezTo>
                    <a:pt x="348" y="1"/>
                    <a:pt x="0" y="844"/>
                    <a:pt x="0" y="844"/>
                  </a:cubicBezTo>
                  <a:cubicBezTo>
                    <a:pt x="131" y="930"/>
                    <a:pt x="253" y="966"/>
                    <a:pt x="366" y="966"/>
                  </a:cubicBezTo>
                  <a:cubicBezTo>
                    <a:pt x="930" y="966"/>
                    <a:pt x="1258" y="68"/>
                    <a:pt x="1258" y="68"/>
                  </a:cubicBezTo>
                  <a:cubicBezTo>
                    <a:pt x="1152" y="21"/>
                    <a:pt x="1051" y="1"/>
                    <a:pt x="9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4"/>
            <p:cNvSpPr/>
            <p:nvPr/>
          </p:nvSpPr>
          <p:spPr>
            <a:xfrm>
              <a:off x="7246375" y="1111169"/>
              <a:ext cx="89000" cy="78741"/>
            </a:xfrm>
            <a:custGeom>
              <a:rect b="b" l="l" r="r" t="t"/>
              <a:pathLst>
                <a:path extrusionOk="0" h="798" w="902">
                  <a:moveTo>
                    <a:pt x="623" y="0"/>
                  </a:moveTo>
                  <a:cubicBezTo>
                    <a:pt x="505" y="0"/>
                    <a:pt x="362" y="65"/>
                    <a:pt x="242" y="186"/>
                  </a:cubicBezTo>
                  <a:cubicBezTo>
                    <a:pt x="54" y="373"/>
                    <a:pt x="1" y="623"/>
                    <a:pt x="117" y="739"/>
                  </a:cubicBezTo>
                  <a:cubicBezTo>
                    <a:pt x="157" y="779"/>
                    <a:pt x="211" y="798"/>
                    <a:pt x="273" y="798"/>
                  </a:cubicBezTo>
                  <a:cubicBezTo>
                    <a:pt x="392" y="798"/>
                    <a:pt x="538" y="729"/>
                    <a:pt x="661" y="605"/>
                  </a:cubicBezTo>
                  <a:cubicBezTo>
                    <a:pt x="848" y="427"/>
                    <a:pt x="902" y="177"/>
                    <a:pt x="786" y="61"/>
                  </a:cubicBezTo>
                  <a:cubicBezTo>
                    <a:pt x="745" y="20"/>
                    <a:pt x="688" y="0"/>
                    <a:pt x="623" y="0"/>
                  </a:cubicBezTo>
                  <a:close/>
                </a:path>
              </a:pathLst>
            </a:custGeom>
            <a:solidFill>
              <a:srgbClr val="8A2A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4"/>
            <p:cNvSpPr/>
            <p:nvPr/>
          </p:nvSpPr>
          <p:spPr>
            <a:xfrm>
              <a:off x="7256045" y="1118964"/>
              <a:ext cx="59103" cy="59302"/>
            </a:xfrm>
            <a:custGeom>
              <a:rect b="b" l="l" r="r" t="t"/>
              <a:pathLst>
                <a:path extrusionOk="0" h="601" w="599">
                  <a:moveTo>
                    <a:pt x="352" y="1"/>
                  </a:moveTo>
                  <a:cubicBezTo>
                    <a:pt x="259" y="1"/>
                    <a:pt x="159" y="63"/>
                    <a:pt x="90" y="170"/>
                  </a:cubicBezTo>
                  <a:cubicBezTo>
                    <a:pt x="1" y="321"/>
                    <a:pt x="19" y="500"/>
                    <a:pt x="126" y="571"/>
                  </a:cubicBezTo>
                  <a:cubicBezTo>
                    <a:pt x="158" y="591"/>
                    <a:pt x="195" y="600"/>
                    <a:pt x="233" y="600"/>
                  </a:cubicBezTo>
                  <a:cubicBezTo>
                    <a:pt x="331" y="600"/>
                    <a:pt x="439" y="537"/>
                    <a:pt x="509" y="428"/>
                  </a:cubicBezTo>
                  <a:cubicBezTo>
                    <a:pt x="599" y="286"/>
                    <a:pt x="581" y="107"/>
                    <a:pt x="465" y="36"/>
                  </a:cubicBezTo>
                  <a:cubicBezTo>
                    <a:pt x="430" y="12"/>
                    <a:pt x="392" y="1"/>
                    <a:pt x="352" y="1"/>
                  </a:cubicBezTo>
                  <a:close/>
                </a:path>
              </a:pathLst>
            </a:custGeom>
            <a:solidFill>
              <a:srgbClr val="3A0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4"/>
            <p:cNvSpPr/>
            <p:nvPr/>
          </p:nvSpPr>
          <p:spPr>
            <a:xfrm>
              <a:off x="7285153" y="1160406"/>
              <a:ext cx="34436" cy="34634"/>
            </a:xfrm>
            <a:custGeom>
              <a:rect b="b" l="l" r="r" t="t"/>
              <a:pathLst>
                <a:path extrusionOk="0" h="351" w="349">
                  <a:moveTo>
                    <a:pt x="76" y="1"/>
                  </a:moveTo>
                  <a:cubicBezTo>
                    <a:pt x="64" y="1"/>
                    <a:pt x="54" y="3"/>
                    <a:pt x="45" y="8"/>
                  </a:cubicBezTo>
                  <a:cubicBezTo>
                    <a:pt x="0" y="44"/>
                    <a:pt x="27" y="142"/>
                    <a:pt x="107" y="231"/>
                  </a:cubicBezTo>
                  <a:cubicBezTo>
                    <a:pt x="162" y="307"/>
                    <a:pt x="228" y="351"/>
                    <a:pt x="275" y="351"/>
                  </a:cubicBezTo>
                  <a:cubicBezTo>
                    <a:pt x="290" y="351"/>
                    <a:pt x="302" y="347"/>
                    <a:pt x="313" y="338"/>
                  </a:cubicBezTo>
                  <a:cubicBezTo>
                    <a:pt x="348" y="312"/>
                    <a:pt x="322" y="205"/>
                    <a:pt x="250" y="115"/>
                  </a:cubicBezTo>
                  <a:cubicBezTo>
                    <a:pt x="193" y="43"/>
                    <a:pt x="12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4"/>
            <p:cNvSpPr/>
            <p:nvPr/>
          </p:nvSpPr>
          <p:spPr>
            <a:xfrm>
              <a:off x="7076563" y="1180239"/>
              <a:ext cx="159549" cy="136661"/>
            </a:xfrm>
            <a:custGeom>
              <a:rect b="b" l="l" r="r" t="t"/>
              <a:pathLst>
                <a:path extrusionOk="0" h="1385" w="1617">
                  <a:moveTo>
                    <a:pt x="438" y="0"/>
                  </a:moveTo>
                  <a:cubicBezTo>
                    <a:pt x="401" y="0"/>
                    <a:pt x="368" y="7"/>
                    <a:pt x="339" y="21"/>
                  </a:cubicBezTo>
                  <a:cubicBezTo>
                    <a:pt x="0" y="191"/>
                    <a:pt x="410" y="1083"/>
                    <a:pt x="669" y="1288"/>
                  </a:cubicBezTo>
                  <a:cubicBezTo>
                    <a:pt x="756" y="1357"/>
                    <a:pt x="847" y="1385"/>
                    <a:pt x="936" y="1385"/>
                  </a:cubicBezTo>
                  <a:cubicBezTo>
                    <a:pt x="1288" y="1385"/>
                    <a:pt x="1616" y="952"/>
                    <a:pt x="1588" y="860"/>
                  </a:cubicBezTo>
                  <a:cubicBezTo>
                    <a:pt x="1547" y="754"/>
                    <a:pt x="821" y="0"/>
                    <a:pt x="4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4"/>
            <p:cNvSpPr/>
            <p:nvPr/>
          </p:nvSpPr>
          <p:spPr>
            <a:xfrm>
              <a:off x="7185693" y="1179845"/>
              <a:ext cx="54663" cy="28714"/>
            </a:xfrm>
            <a:custGeom>
              <a:rect b="b" l="l" r="r" t="t"/>
              <a:pathLst>
                <a:path extrusionOk="0" h="291" w="554">
                  <a:moveTo>
                    <a:pt x="82" y="1"/>
                  </a:moveTo>
                  <a:cubicBezTo>
                    <a:pt x="48" y="1"/>
                    <a:pt x="25" y="9"/>
                    <a:pt x="18" y="25"/>
                  </a:cubicBezTo>
                  <a:cubicBezTo>
                    <a:pt x="0" y="61"/>
                    <a:pt x="98" y="150"/>
                    <a:pt x="232" y="222"/>
                  </a:cubicBezTo>
                  <a:cubicBezTo>
                    <a:pt x="323" y="267"/>
                    <a:pt x="409" y="291"/>
                    <a:pt x="465" y="291"/>
                  </a:cubicBezTo>
                  <a:cubicBezTo>
                    <a:pt x="498" y="291"/>
                    <a:pt x="520" y="283"/>
                    <a:pt x="527" y="266"/>
                  </a:cubicBezTo>
                  <a:cubicBezTo>
                    <a:pt x="553" y="222"/>
                    <a:pt x="455" y="132"/>
                    <a:pt x="313" y="61"/>
                  </a:cubicBezTo>
                  <a:cubicBezTo>
                    <a:pt x="224" y="22"/>
                    <a:pt x="138" y="1"/>
                    <a:pt x="82"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4"/>
            <p:cNvSpPr/>
            <p:nvPr/>
          </p:nvSpPr>
          <p:spPr>
            <a:xfrm>
              <a:off x="7099454" y="977174"/>
              <a:ext cx="108340" cy="110119"/>
            </a:xfrm>
            <a:custGeom>
              <a:rect b="b" l="l" r="r" t="t"/>
              <a:pathLst>
                <a:path extrusionOk="0" h="1116" w="1098">
                  <a:moveTo>
                    <a:pt x="366" y="1"/>
                  </a:moveTo>
                  <a:cubicBezTo>
                    <a:pt x="89" y="295"/>
                    <a:pt x="0" y="741"/>
                    <a:pt x="152" y="1116"/>
                  </a:cubicBezTo>
                  <a:cubicBezTo>
                    <a:pt x="117" y="763"/>
                    <a:pt x="191" y="411"/>
                    <a:pt x="412" y="146"/>
                  </a:cubicBezTo>
                  <a:lnTo>
                    <a:pt x="412" y="146"/>
                  </a:lnTo>
                  <a:cubicBezTo>
                    <a:pt x="648" y="222"/>
                    <a:pt x="872" y="378"/>
                    <a:pt x="990" y="598"/>
                  </a:cubicBezTo>
                  <a:cubicBezTo>
                    <a:pt x="1044" y="679"/>
                    <a:pt x="1071" y="768"/>
                    <a:pt x="1097" y="857"/>
                  </a:cubicBezTo>
                  <a:cubicBezTo>
                    <a:pt x="1097" y="670"/>
                    <a:pt x="1035" y="474"/>
                    <a:pt x="901" y="322"/>
                  </a:cubicBezTo>
                  <a:cubicBezTo>
                    <a:pt x="758" y="161"/>
                    <a:pt x="571" y="54"/>
                    <a:pt x="366" y="1"/>
                  </a:cubicBezTo>
                  <a:close/>
                </a:path>
              </a:pathLst>
            </a:custGeom>
            <a:solidFill>
              <a:srgbClr val="3A0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4"/>
            <p:cNvSpPr/>
            <p:nvPr/>
          </p:nvSpPr>
          <p:spPr>
            <a:xfrm>
              <a:off x="7297487" y="1098342"/>
              <a:ext cx="88112" cy="74399"/>
            </a:xfrm>
            <a:custGeom>
              <a:rect b="b" l="l" r="r" t="t"/>
              <a:pathLst>
                <a:path extrusionOk="0" h="754" w="893">
                  <a:moveTo>
                    <a:pt x="540" y="0"/>
                  </a:moveTo>
                  <a:cubicBezTo>
                    <a:pt x="328" y="0"/>
                    <a:pt x="119" y="94"/>
                    <a:pt x="0" y="280"/>
                  </a:cubicBezTo>
                  <a:cubicBezTo>
                    <a:pt x="150" y="175"/>
                    <a:pt x="318" y="118"/>
                    <a:pt x="485" y="118"/>
                  </a:cubicBezTo>
                  <a:cubicBezTo>
                    <a:pt x="571" y="118"/>
                    <a:pt x="656" y="133"/>
                    <a:pt x="740" y="164"/>
                  </a:cubicBezTo>
                  <a:lnTo>
                    <a:pt x="740" y="164"/>
                  </a:lnTo>
                  <a:cubicBezTo>
                    <a:pt x="705" y="253"/>
                    <a:pt x="661" y="343"/>
                    <a:pt x="616" y="432"/>
                  </a:cubicBezTo>
                  <a:cubicBezTo>
                    <a:pt x="562" y="539"/>
                    <a:pt x="509" y="637"/>
                    <a:pt x="446" y="753"/>
                  </a:cubicBezTo>
                  <a:cubicBezTo>
                    <a:pt x="652" y="575"/>
                    <a:pt x="812" y="352"/>
                    <a:pt x="892" y="93"/>
                  </a:cubicBezTo>
                  <a:cubicBezTo>
                    <a:pt x="785" y="31"/>
                    <a:pt x="662" y="0"/>
                    <a:pt x="540" y="0"/>
                  </a:cubicBezTo>
                  <a:close/>
                </a:path>
              </a:pathLst>
            </a:custGeom>
            <a:solidFill>
              <a:srgbClr val="3A0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4"/>
            <p:cNvSpPr/>
            <p:nvPr/>
          </p:nvSpPr>
          <p:spPr>
            <a:xfrm>
              <a:off x="7110900" y="939580"/>
              <a:ext cx="115345" cy="69367"/>
            </a:xfrm>
            <a:custGeom>
              <a:rect b="b" l="l" r="r" t="t"/>
              <a:pathLst>
                <a:path extrusionOk="0" h="703" w="1169">
                  <a:moveTo>
                    <a:pt x="523" y="1"/>
                  </a:moveTo>
                  <a:cubicBezTo>
                    <a:pt x="341" y="1"/>
                    <a:pt x="151" y="99"/>
                    <a:pt x="0" y="310"/>
                  </a:cubicBezTo>
                  <a:cubicBezTo>
                    <a:pt x="184" y="184"/>
                    <a:pt x="347" y="120"/>
                    <a:pt x="494" y="120"/>
                  </a:cubicBezTo>
                  <a:cubicBezTo>
                    <a:pt x="709" y="120"/>
                    <a:pt x="892" y="257"/>
                    <a:pt x="1062" y="533"/>
                  </a:cubicBezTo>
                  <a:cubicBezTo>
                    <a:pt x="1097" y="587"/>
                    <a:pt x="1124" y="649"/>
                    <a:pt x="1169" y="703"/>
                  </a:cubicBezTo>
                  <a:cubicBezTo>
                    <a:pt x="1151" y="632"/>
                    <a:pt x="1133" y="569"/>
                    <a:pt x="1115" y="507"/>
                  </a:cubicBezTo>
                  <a:cubicBezTo>
                    <a:pt x="1007" y="183"/>
                    <a:pt x="772" y="1"/>
                    <a:pt x="523" y="1"/>
                  </a:cubicBezTo>
                  <a:close/>
                </a:path>
              </a:pathLst>
            </a:custGeom>
            <a:solidFill>
              <a:srgbClr val="8A2A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4"/>
            <p:cNvSpPr/>
            <p:nvPr/>
          </p:nvSpPr>
          <p:spPr>
            <a:xfrm>
              <a:off x="7323832" y="1034896"/>
              <a:ext cx="90974" cy="49830"/>
            </a:xfrm>
            <a:custGeom>
              <a:rect b="b" l="l" r="r" t="t"/>
              <a:pathLst>
                <a:path extrusionOk="0" h="505" w="922">
                  <a:moveTo>
                    <a:pt x="611" y="1"/>
                  </a:moveTo>
                  <a:cubicBezTo>
                    <a:pt x="485" y="1"/>
                    <a:pt x="324" y="69"/>
                    <a:pt x="153" y="210"/>
                  </a:cubicBezTo>
                  <a:cubicBezTo>
                    <a:pt x="99" y="245"/>
                    <a:pt x="54" y="290"/>
                    <a:pt x="1" y="335"/>
                  </a:cubicBezTo>
                  <a:cubicBezTo>
                    <a:pt x="54" y="308"/>
                    <a:pt x="108" y="281"/>
                    <a:pt x="161" y="254"/>
                  </a:cubicBezTo>
                  <a:cubicBezTo>
                    <a:pt x="325" y="159"/>
                    <a:pt x="457" y="111"/>
                    <a:pt x="560" y="111"/>
                  </a:cubicBezTo>
                  <a:cubicBezTo>
                    <a:pt x="727" y="111"/>
                    <a:pt x="817" y="239"/>
                    <a:pt x="839" y="504"/>
                  </a:cubicBezTo>
                  <a:cubicBezTo>
                    <a:pt x="922" y="175"/>
                    <a:pt x="812" y="1"/>
                    <a:pt x="611" y="1"/>
                  </a:cubicBezTo>
                  <a:close/>
                </a:path>
              </a:pathLst>
            </a:custGeom>
            <a:solidFill>
              <a:srgbClr val="8A2A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4"/>
            <p:cNvSpPr/>
            <p:nvPr/>
          </p:nvSpPr>
          <p:spPr>
            <a:xfrm>
              <a:off x="6279006" y="1142744"/>
              <a:ext cx="989463" cy="1022839"/>
            </a:xfrm>
            <a:custGeom>
              <a:rect b="b" l="l" r="r" t="t"/>
              <a:pathLst>
                <a:path extrusionOk="0" h="10366" w="10028">
                  <a:moveTo>
                    <a:pt x="4850" y="9174"/>
                  </a:moveTo>
                  <a:lnTo>
                    <a:pt x="4850" y="9174"/>
                  </a:lnTo>
                  <a:cubicBezTo>
                    <a:pt x="4842" y="9178"/>
                    <a:pt x="4834" y="9183"/>
                    <a:pt x="4827" y="9189"/>
                  </a:cubicBezTo>
                  <a:cubicBezTo>
                    <a:pt x="4827" y="9189"/>
                    <a:pt x="4835" y="9183"/>
                    <a:pt x="4850" y="9174"/>
                  </a:cubicBezTo>
                  <a:close/>
                  <a:moveTo>
                    <a:pt x="6189" y="0"/>
                  </a:moveTo>
                  <a:cubicBezTo>
                    <a:pt x="5989" y="0"/>
                    <a:pt x="5746" y="288"/>
                    <a:pt x="5924" y="580"/>
                  </a:cubicBezTo>
                  <a:cubicBezTo>
                    <a:pt x="6067" y="812"/>
                    <a:pt x="6691" y="1811"/>
                    <a:pt x="7369" y="2685"/>
                  </a:cubicBezTo>
                  <a:cubicBezTo>
                    <a:pt x="6329" y="2097"/>
                    <a:pt x="4532" y="1282"/>
                    <a:pt x="3925" y="1282"/>
                  </a:cubicBezTo>
                  <a:cubicBezTo>
                    <a:pt x="3861" y="1282"/>
                    <a:pt x="3809" y="1292"/>
                    <a:pt x="3774" y="1311"/>
                  </a:cubicBezTo>
                  <a:cubicBezTo>
                    <a:pt x="3355" y="1543"/>
                    <a:pt x="2882" y="3122"/>
                    <a:pt x="2855" y="3336"/>
                  </a:cubicBezTo>
                  <a:cubicBezTo>
                    <a:pt x="2829" y="3542"/>
                    <a:pt x="259" y="5094"/>
                    <a:pt x="126" y="5665"/>
                  </a:cubicBezTo>
                  <a:cubicBezTo>
                    <a:pt x="1" y="6245"/>
                    <a:pt x="473" y="7199"/>
                    <a:pt x="473" y="7199"/>
                  </a:cubicBezTo>
                  <a:cubicBezTo>
                    <a:pt x="2151" y="7271"/>
                    <a:pt x="1883" y="8296"/>
                    <a:pt x="1883" y="8296"/>
                  </a:cubicBezTo>
                  <a:cubicBezTo>
                    <a:pt x="2057" y="8378"/>
                    <a:pt x="2237" y="8414"/>
                    <a:pt x="2419" y="8414"/>
                  </a:cubicBezTo>
                  <a:cubicBezTo>
                    <a:pt x="3888" y="8414"/>
                    <a:pt x="5505" y="6048"/>
                    <a:pt x="5505" y="6048"/>
                  </a:cubicBezTo>
                  <a:cubicBezTo>
                    <a:pt x="5505" y="6048"/>
                    <a:pt x="7691" y="7610"/>
                    <a:pt x="7360" y="7690"/>
                  </a:cubicBezTo>
                  <a:cubicBezTo>
                    <a:pt x="7059" y="7765"/>
                    <a:pt x="5087" y="9022"/>
                    <a:pt x="4850" y="9174"/>
                  </a:cubicBezTo>
                  <a:lnTo>
                    <a:pt x="4850" y="9174"/>
                  </a:lnTo>
                  <a:cubicBezTo>
                    <a:pt x="4897" y="9148"/>
                    <a:pt x="4960" y="9137"/>
                    <a:pt x="5038" y="9137"/>
                  </a:cubicBezTo>
                  <a:cubicBezTo>
                    <a:pt x="5836" y="9137"/>
                    <a:pt x="8121" y="10365"/>
                    <a:pt x="8862" y="10365"/>
                  </a:cubicBezTo>
                  <a:cubicBezTo>
                    <a:pt x="8922" y="10365"/>
                    <a:pt x="8973" y="10357"/>
                    <a:pt x="9011" y="10339"/>
                  </a:cubicBezTo>
                  <a:cubicBezTo>
                    <a:pt x="9582" y="10081"/>
                    <a:pt x="10028" y="7137"/>
                    <a:pt x="9876" y="5486"/>
                  </a:cubicBezTo>
                  <a:cubicBezTo>
                    <a:pt x="9733" y="3979"/>
                    <a:pt x="9180" y="3791"/>
                    <a:pt x="8154" y="3167"/>
                  </a:cubicBezTo>
                  <a:cubicBezTo>
                    <a:pt x="7530" y="2346"/>
                    <a:pt x="6682" y="1133"/>
                    <a:pt x="6379" y="160"/>
                  </a:cubicBezTo>
                  <a:cubicBezTo>
                    <a:pt x="6343" y="47"/>
                    <a:pt x="6269" y="0"/>
                    <a:pt x="6189" y="0"/>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4"/>
            <p:cNvSpPr/>
            <p:nvPr/>
          </p:nvSpPr>
          <p:spPr>
            <a:xfrm>
              <a:off x="7195362" y="1321438"/>
              <a:ext cx="1005349" cy="663474"/>
            </a:xfrm>
            <a:custGeom>
              <a:rect b="b" l="l" r="r" t="t"/>
              <a:pathLst>
                <a:path extrusionOk="0" h="6724" w="10189">
                  <a:moveTo>
                    <a:pt x="2499" y="1"/>
                  </a:moveTo>
                  <a:cubicBezTo>
                    <a:pt x="2424" y="1"/>
                    <a:pt x="2354" y="35"/>
                    <a:pt x="2329" y="116"/>
                  </a:cubicBezTo>
                  <a:cubicBezTo>
                    <a:pt x="2133" y="714"/>
                    <a:pt x="1678" y="1329"/>
                    <a:pt x="1365" y="1713"/>
                  </a:cubicBezTo>
                  <a:cubicBezTo>
                    <a:pt x="0" y="2186"/>
                    <a:pt x="2463" y="6102"/>
                    <a:pt x="3631" y="6548"/>
                  </a:cubicBezTo>
                  <a:cubicBezTo>
                    <a:pt x="3968" y="6678"/>
                    <a:pt x="4316" y="6724"/>
                    <a:pt x="4640" y="6724"/>
                  </a:cubicBezTo>
                  <a:cubicBezTo>
                    <a:pt x="5429" y="6724"/>
                    <a:pt x="6076" y="6450"/>
                    <a:pt x="6076" y="6450"/>
                  </a:cubicBezTo>
                  <a:cubicBezTo>
                    <a:pt x="4782" y="6352"/>
                    <a:pt x="3658" y="5094"/>
                    <a:pt x="3658" y="5094"/>
                  </a:cubicBezTo>
                  <a:lnTo>
                    <a:pt x="3658" y="5094"/>
                  </a:lnTo>
                  <a:cubicBezTo>
                    <a:pt x="3838" y="5178"/>
                    <a:pt x="4122" y="5210"/>
                    <a:pt x="4453" y="5210"/>
                  </a:cubicBezTo>
                  <a:cubicBezTo>
                    <a:pt x="5569" y="5210"/>
                    <a:pt x="7218" y="4844"/>
                    <a:pt x="7218" y="4844"/>
                  </a:cubicBezTo>
                  <a:cubicBezTo>
                    <a:pt x="7218" y="4844"/>
                    <a:pt x="7436" y="5229"/>
                    <a:pt x="7948" y="5229"/>
                  </a:cubicBezTo>
                  <a:cubicBezTo>
                    <a:pt x="8205" y="5229"/>
                    <a:pt x="8535" y="5132"/>
                    <a:pt x="8948" y="4844"/>
                  </a:cubicBezTo>
                  <a:cubicBezTo>
                    <a:pt x="10188" y="3979"/>
                    <a:pt x="9100" y="1927"/>
                    <a:pt x="7985" y="1400"/>
                  </a:cubicBezTo>
                  <a:cubicBezTo>
                    <a:pt x="7765" y="1299"/>
                    <a:pt x="7485" y="1260"/>
                    <a:pt x="7170" y="1260"/>
                  </a:cubicBezTo>
                  <a:cubicBezTo>
                    <a:pt x="6153" y="1260"/>
                    <a:pt x="4782" y="1667"/>
                    <a:pt x="3972" y="1667"/>
                  </a:cubicBezTo>
                  <a:cubicBezTo>
                    <a:pt x="3762" y="1667"/>
                    <a:pt x="3589" y="1639"/>
                    <a:pt x="3471" y="1570"/>
                  </a:cubicBezTo>
                  <a:cubicBezTo>
                    <a:pt x="3270" y="1454"/>
                    <a:pt x="3020" y="1411"/>
                    <a:pt x="2763" y="1411"/>
                  </a:cubicBezTo>
                  <a:cubicBezTo>
                    <a:pt x="2370" y="1411"/>
                    <a:pt x="1962" y="1510"/>
                    <a:pt x="1687" y="1597"/>
                  </a:cubicBezTo>
                  <a:cubicBezTo>
                    <a:pt x="2141" y="1124"/>
                    <a:pt x="2605" y="437"/>
                    <a:pt x="2695" y="276"/>
                  </a:cubicBezTo>
                  <a:cubicBezTo>
                    <a:pt x="2793" y="120"/>
                    <a:pt x="2639" y="1"/>
                    <a:pt x="2499" y="1"/>
                  </a:cubicBezTo>
                  <a:close/>
                </a:path>
              </a:pathLst>
            </a:custGeom>
            <a:gradFill>
              <a:gsLst>
                <a:gs pos="0">
                  <a:schemeClr val="dk2"/>
                </a:gs>
                <a:gs pos="14000">
                  <a:schemeClr val="dk1"/>
                </a:gs>
                <a:gs pos="73000">
                  <a:schemeClr val="dk2"/>
                </a:gs>
                <a:gs pos="87000">
                  <a:schemeClr val="lt2"/>
                </a:gs>
                <a:gs pos="100000">
                  <a:schemeClr val="dk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4"/>
            <p:cNvSpPr/>
            <p:nvPr/>
          </p:nvSpPr>
          <p:spPr>
            <a:xfrm>
              <a:off x="6784299" y="1665308"/>
              <a:ext cx="357580" cy="369035"/>
            </a:xfrm>
            <a:custGeom>
              <a:rect b="b" l="l" r="r" t="t"/>
              <a:pathLst>
                <a:path extrusionOk="0" h="3740" w="3624">
                  <a:moveTo>
                    <a:pt x="2170" y="0"/>
                  </a:moveTo>
                  <a:cubicBezTo>
                    <a:pt x="1707" y="0"/>
                    <a:pt x="1095" y="267"/>
                    <a:pt x="384" y="752"/>
                  </a:cubicBezTo>
                  <a:cubicBezTo>
                    <a:pt x="384" y="752"/>
                    <a:pt x="2570" y="2314"/>
                    <a:pt x="2239" y="2394"/>
                  </a:cubicBezTo>
                  <a:cubicBezTo>
                    <a:pt x="1990" y="2456"/>
                    <a:pt x="607" y="3313"/>
                    <a:pt x="0" y="3705"/>
                  </a:cubicBezTo>
                  <a:cubicBezTo>
                    <a:pt x="276" y="3727"/>
                    <a:pt x="574" y="3740"/>
                    <a:pt x="869" y="3740"/>
                  </a:cubicBezTo>
                  <a:cubicBezTo>
                    <a:pt x="2270" y="3740"/>
                    <a:pt x="3624" y="3445"/>
                    <a:pt x="2445" y="2376"/>
                  </a:cubicBezTo>
                  <a:cubicBezTo>
                    <a:pt x="1883" y="1867"/>
                    <a:pt x="3310" y="1297"/>
                    <a:pt x="2953" y="511"/>
                  </a:cubicBezTo>
                  <a:cubicBezTo>
                    <a:pt x="2801" y="163"/>
                    <a:pt x="2531" y="0"/>
                    <a:pt x="2170"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4"/>
            <p:cNvSpPr/>
            <p:nvPr/>
          </p:nvSpPr>
          <p:spPr>
            <a:xfrm>
              <a:off x="6712072" y="1739508"/>
              <a:ext cx="110116" cy="128570"/>
            </a:xfrm>
            <a:custGeom>
              <a:rect b="b" l="l" r="r" t="t"/>
              <a:pathLst>
                <a:path extrusionOk="0" h="1303" w="1116">
                  <a:moveTo>
                    <a:pt x="1116" y="0"/>
                  </a:moveTo>
                  <a:cubicBezTo>
                    <a:pt x="1116" y="0"/>
                    <a:pt x="482" y="634"/>
                    <a:pt x="1" y="1303"/>
                  </a:cubicBezTo>
                  <a:cubicBezTo>
                    <a:pt x="652" y="678"/>
                    <a:pt x="1116" y="0"/>
                    <a:pt x="1116" y="0"/>
                  </a:cubicBezTo>
                  <a:close/>
                </a:path>
              </a:pathLst>
            </a:custGeom>
            <a:solidFill>
              <a:srgbClr val="FFFFFF">
                <a:alpha val="2976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4"/>
            <p:cNvSpPr/>
            <p:nvPr/>
          </p:nvSpPr>
          <p:spPr>
            <a:xfrm>
              <a:off x="7508840" y="1714643"/>
              <a:ext cx="582745" cy="122749"/>
            </a:xfrm>
            <a:custGeom>
              <a:rect b="b" l="l" r="r" t="t"/>
              <a:pathLst>
                <a:path extrusionOk="0" h="1244" w="5906">
                  <a:moveTo>
                    <a:pt x="4461" y="1"/>
                  </a:moveTo>
                  <a:cubicBezTo>
                    <a:pt x="4426" y="1"/>
                    <a:pt x="4393" y="10"/>
                    <a:pt x="4362" y="29"/>
                  </a:cubicBezTo>
                  <a:cubicBezTo>
                    <a:pt x="4106" y="190"/>
                    <a:pt x="3681" y="386"/>
                    <a:pt x="3073" y="386"/>
                  </a:cubicBezTo>
                  <a:cubicBezTo>
                    <a:pt x="2767" y="386"/>
                    <a:pt x="2415" y="336"/>
                    <a:pt x="2015" y="208"/>
                  </a:cubicBezTo>
                  <a:cubicBezTo>
                    <a:pt x="1632" y="88"/>
                    <a:pt x="1265" y="21"/>
                    <a:pt x="967" y="21"/>
                  </a:cubicBezTo>
                  <a:cubicBezTo>
                    <a:pt x="328" y="21"/>
                    <a:pt x="1" y="331"/>
                    <a:pt x="481" y="1109"/>
                  </a:cubicBezTo>
                  <a:cubicBezTo>
                    <a:pt x="661" y="1193"/>
                    <a:pt x="945" y="1225"/>
                    <a:pt x="1276" y="1225"/>
                  </a:cubicBezTo>
                  <a:cubicBezTo>
                    <a:pt x="2392" y="1225"/>
                    <a:pt x="4041" y="859"/>
                    <a:pt x="4041" y="859"/>
                  </a:cubicBezTo>
                  <a:cubicBezTo>
                    <a:pt x="4041" y="859"/>
                    <a:pt x="4259" y="1244"/>
                    <a:pt x="4771" y="1244"/>
                  </a:cubicBezTo>
                  <a:cubicBezTo>
                    <a:pt x="5028" y="1244"/>
                    <a:pt x="5358" y="1147"/>
                    <a:pt x="5771" y="859"/>
                  </a:cubicBezTo>
                  <a:cubicBezTo>
                    <a:pt x="5825" y="823"/>
                    <a:pt x="5869" y="788"/>
                    <a:pt x="5905" y="752"/>
                  </a:cubicBezTo>
                  <a:lnTo>
                    <a:pt x="5905" y="752"/>
                  </a:lnTo>
                  <a:cubicBezTo>
                    <a:pt x="5889" y="753"/>
                    <a:pt x="5873" y="753"/>
                    <a:pt x="5857" y="753"/>
                  </a:cubicBezTo>
                  <a:cubicBezTo>
                    <a:pt x="5236" y="753"/>
                    <a:pt x="4781" y="1"/>
                    <a:pt x="4461"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4"/>
            <p:cNvSpPr/>
            <p:nvPr/>
          </p:nvSpPr>
          <p:spPr>
            <a:xfrm>
              <a:off x="8465553" y="1635607"/>
              <a:ext cx="309922" cy="276974"/>
            </a:xfrm>
            <a:custGeom>
              <a:rect b="b" l="l" r="r" t="t"/>
              <a:pathLst>
                <a:path extrusionOk="0" h="2807" w="3141">
                  <a:moveTo>
                    <a:pt x="2427" y="1"/>
                  </a:moveTo>
                  <a:cubicBezTo>
                    <a:pt x="2427" y="1"/>
                    <a:pt x="1285" y="411"/>
                    <a:pt x="241" y="1125"/>
                  </a:cubicBezTo>
                  <a:cubicBezTo>
                    <a:pt x="241" y="1125"/>
                    <a:pt x="0" y="1589"/>
                    <a:pt x="393" y="1945"/>
                  </a:cubicBezTo>
                  <a:cubicBezTo>
                    <a:pt x="393" y="1945"/>
                    <a:pt x="2198" y="2807"/>
                    <a:pt x="2440" y="2807"/>
                  </a:cubicBezTo>
                  <a:cubicBezTo>
                    <a:pt x="2451" y="2807"/>
                    <a:pt x="2458" y="2805"/>
                    <a:pt x="2463" y="2802"/>
                  </a:cubicBezTo>
                  <a:cubicBezTo>
                    <a:pt x="2561" y="2713"/>
                    <a:pt x="3141" y="1134"/>
                    <a:pt x="24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4"/>
            <p:cNvSpPr/>
            <p:nvPr/>
          </p:nvSpPr>
          <p:spPr>
            <a:xfrm>
              <a:off x="7577416" y="3581801"/>
              <a:ext cx="234243" cy="347821"/>
            </a:xfrm>
            <a:custGeom>
              <a:rect b="b" l="l" r="r" t="t"/>
              <a:pathLst>
                <a:path extrusionOk="0" h="3525" w="2374">
                  <a:moveTo>
                    <a:pt x="2222" y="1"/>
                  </a:moveTo>
                  <a:cubicBezTo>
                    <a:pt x="2132" y="215"/>
                    <a:pt x="1811" y="783"/>
                    <a:pt x="925" y="783"/>
                  </a:cubicBezTo>
                  <a:cubicBezTo>
                    <a:pt x="667" y="783"/>
                    <a:pt x="362" y="735"/>
                    <a:pt x="0" y="617"/>
                  </a:cubicBezTo>
                  <a:lnTo>
                    <a:pt x="0" y="617"/>
                  </a:lnTo>
                  <a:cubicBezTo>
                    <a:pt x="330" y="1357"/>
                    <a:pt x="651" y="2062"/>
                    <a:pt x="955" y="2651"/>
                  </a:cubicBezTo>
                  <a:cubicBezTo>
                    <a:pt x="973" y="2686"/>
                    <a:pt x="990" y="2722"/>
                    <a:pt x="1008" y="2767"/>
                  </a:cubicBezTo>
                  <a:cubicBezTo>
                    <a:pt x="1481" y="2838"/>
                    <a:pt x="2007" y="3106"/>
                    <a:pt x="2311" y="3525"/>
                  </a:cubicBezTo>
                  <a:cubicBezTo>
                    <a:pt x="2346" y="3239"/>
                    <a:pt x="2373" y="2874"/>
                    <a:pt x="2373" y="2436"/>
                  </a:cubicBezTo>
                  <a:cubicBezTo>
                    <a:pt x="2373" y="1750"/>
                    <a:pt x="2320" y="893"/>
                    <a:pt x="2222"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4"/>
            <p:cNvSpPr/>
            <p:nvPr/>
          </p:nvSpPr>
          <p:spPr>
            <a:xfrm>
              <a:off x="6420697" y="2450633"/>
              <a:ext cx="334491" cy="224579"/>
            </a:xfrm>
            <a:custGeom>
              <a:rect b="b" l="l" r="r" t="t"/>
              <a:pathLst>
                <a:path extrusionOk="0" h="2276" w="3390">
                  <a:moveTo>
                    <a:pt x="870" y="1"/>
                  </a:moveTo>
                  <a:cubicBezTo>
                    <a:pt x="390" y="1"/>
                    <a:pt x="1" y="813"/>
                    <a:pt x="1" y="813"/>
                  </a:cubicBezTo>
                  <a:cubicBezTo>
                    <a:pt x="1" y="813"/>
                    <a:pt x="393" y="2160"/>
                    <a:pt x="1277" y="2267"/>
                  </a:cubicBezTo>
                  <a:cubicBezTo>
                    <a:pt x="1321" y="2273"/>
                    <a:pt x="1365" y="2275"/>
                    <a:pt x="1409" y="2275"/>
                  </a:cubicBezTo>
                  <a:cubicBezTo>
                    <a:pt x="2555" y="2275"/>
                    <a:pt x="3389" y="533"/>
                    <a:pt x="3105" y="207"/>
                  </a:cubicBezTo>
                  <a:cubicBezTo>
                    <a:pt x="3025" y="117"/>
                    <a:pt x="1393" y="28"/>
                    <a:pt x="893" y="2"/>
                  </a:cubicBezTo>
                  <a:cubicBezTo>
                    <a:pt x="885" y="1"/>
                    <a:pt x="878" y="1"/>
                    <a:pt x="8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4"/>
            <p:cNvSpPr/>
            <p:nvPr/>
          </p:nvSpPr>
          <p:spPr>
            <a:xfrm>
              <a:off x="6532491" y="2420439"/>
              <a:ext cx="126002" cy="82293"/>
            </a:xfrm>
            <a:custGeom>
              <a:rect b="b" l="l" r="r" t="t"/>
              <a:pathLst>
                <a:path extrusionOk="0" h="834" w="1277">
                  <a:moveTo>
                    <a:pt x="920" y="0"/>
                  </a:moveTo>
                  <a:cubicBezTo>
                    <a:pt x="729" y="0"/>
                    <a:pt x="1" y="432"/>
                    <a:pt x="1" y="432"/>
                  </a:cubicBezTo>
                  <a:lnTo>
                    <a:pt x="822" y="834"/>
                  </a:lnTo>
                  <a:cubicBezTo>
                    <a:pt x="822" y="834"/>
                    <a:pt x="1250" y="388"/>
                    <a:pt x="1259" y="308"/>
                  </a:cubicBezTo>
                  <a:cubicBezTo>
                    <a:pt x="1277" y="218"/>
                    <a:pt x="1089" y="58"/>
                    <a:pt x="947" y="4"/>
                  </a:cubicBezTo>
                  <a:cubicBezTo>
                    <a:pt x="939" y="1"/>
                    <a:pt x="931" y="0"/>
                    <a:pt x="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4"/>
            <p:cNvSpPr/>
            <p:nvPr/>
          </p:nvSpPr>
          <p:spPr>
            <a:xfrm>
              <a:off x="8595897" y="1658697"/>
              <a:ext cx="260587" cy="337065"/>
            </a:xfrm>
            <a:custGeom>
              <a:rect b="b" l="l" r="r" t="t"/>
              <a:pathLst>
                <a:path extrusionOk="0" h="3416" w="2641">
                  <a:moveTo>
                    <a:pt x="2448" y="0"/>
                  </a:moveTo>
                  <a:cubicBezTo>
                    <a:pt x="2234" y="0"/>
                    <a:pt x="1395" y="314"/>
                    <a:pt x="1017" y="454"/>
                  </a:cubicBezTo>
                  <a:cubicBezTo>
                    <a:pt x="838" y="525"/>
                    <a:pt x="705" y="668"/>
                    <a:pt x="642" y="846"/>
                  </a:cubicBezTo>
                  <a:cubicBezTo>
                    <a:pt x="464" y="1381"/>
                    <a:pt x="98" y="2505"/>
                    <a:pt x="53" y="2711"/>
                  </a:cubicBezTo>
                  <a:cubicBezTo>
                    <a:pt x="0" y="2976"/>
                    <a:pt x="105" y="3415"/>
                    <a:pt x="488" y="3415"/>
                  </a:cubicBezTo>
                  <a:cubicBezTo>
                    <a:pt x="492" y="3415"/>
                    <a:pt x="496" y="3415"/>
                    <a:pt x="499" y="3415"/>
                  </a:cubicBezTo>
                  <a:cubicBezTo>
                    <a:pt x="892" y="3406"/>
                    <a:pt x="2640" y="97"/>
                    <a:pt x="2489" y="8"/>
                  </a:cubicBezTo>
                  <a:cubicBezTo>
                    <a:pt x="2480" y="3"/>
                    <a:pt x="2467" y="0"/>
                    <a:pt x="24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4"/>
            <p:cNvSpPr/>
            <p:nvPr/>
          </p:nvSpPr>
          <p:spPr>
            <a:xfrm>
              <a:off x="8617802" y="1707342"/>
              <a:ext cx="224573" cy="224184"/>
            </a:xfrm>
            <a:custGeom>
              <a:rect b="b" l="l" r="r" t="t"/>
              <a:pathLst>
                <a:path extrusionOk="0" h="2272" w="2276">
                  <a:moveTo>
                    <a:pt x="699" y="1"/>
                  </a:moveTo>
                  <a:cubicBezTo>
                    <a:pt x="678" y="1"/>
                    <a:pt x="663" y="2"/>
                    <a:pt x="652" y="5"/>
                  </a:cubicBezTo>
                  <a:cubicBezTo>
                    <a:pt x="500" y="59"/>
                    <a:pt x="1" y="1013"/>
                    <a:pt x="54" y="1156"/>
                  </a:cubicBezTo>
                  <a:cubicBezTo>
                    <a:pt x="107" y="1306"/>
                    <a:pt x="785" y="2272"/>
                    <a:pt x="923" y="2272"/>
                  </a:cubicBezTo>
                  <a:cubicBezTo>
                    <a:pt x="925" y="2272"/>
                    <a:pt x="927" y="2271"/>
                    <a:pt x="929" y="2271"/>
                  </a:cubicBezTo>
                  <a:cubicBezTo>
                    <a:pt x="1054" y="2235"/>
                    <a:pt x="2258" y="737"/>
                    <a:pt x="2267" y="505"/>
                  </a:cubicBezTo>
                  <a:cubicBezTo>
                    <a:pt x="2275" y="288"/>
                    <a:pt x="997" y="1"/>
                    <a:pt x="699"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4"/>
            <p:cNvSpPr/>
            <p:nvPr/>
          </p:nvSpPr>
          <p:spPr>
            <a:xfrm>
              <a:off x="8693581" y="1736844"/>
              <a:ext cx="147906" cy="194681"/>
            </a:xfrm>
            <a:custGeom>
              <a:rect b="b" l="l" r="r" t="t"/>
              <a:pathLst>
                <a:path extrusionOk="0" h="1973" w="1499">
                  <a:moveTo>
                    <a:pt x="1222" y="1"/>
                  </a:moveTo>
                  <a:lnTo>
                    <a:pt x="1222" y="1"/>
                  </a:lnTo>
                  <a:cubicBezTo>
                    <a:pt x="1267" y="233"/>
                    <a:pt x="1187" y="411"/>
                    <a:pt x="910" y="500"/>
                  </a:cubicBezTo>
                  <a:cubicBezTo>
                    <a:pt x="928" y="732"/>
                    <a:pt x="830" y="893"/>
                    <a:pt x="580" y="973"/>
                  </a:cubicBezTo>
                  <a:cubicBezTo>
                    <a:pt x="580" y="973"/>
                    <a:pt x="777" y="1420"/>
                    <a:pt x="395" y="1420"/>
                  </a:cubicBezTo>
                  <a:cubicBezTo>
                    <a:pt x="363" y="1420"/>
                    <a:pt x="327" y="1417"/>
                    <a:pt x="286" y="1410"/>
                  </a:cubicBezTo>
                  <a:cubicBezTo>
                    <a:pt x="286" y="1410"/>
                    <a:pt x="232" y="1838"/>
                    <a:pt x="0" y="1847"/>
                  </a:cubicBezTo>
                  <a:cubicBezTo>
                    <a:pt x="71" y="1928"/>
                    <a:pt x="134" y="1972"/>
                    <a:pt x="161" y="1972"/>
                  </a:cubicBezTo>
                  <a:cubicBezTo>
                    <a:pt x="286" y="1936"/>
                    <a:pt x="1490" y="438"/>
                    <a:pt x="1499" y="206"/>
                  </a:cubicBezTo>
                  <a:cubicBezTo>
                    <a:pt x="1499" y="143"/>
                    <a:pt x="1392" y="72"/>
                    <a:pt x="12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4"/>
            <p:cNvSpPr/>
            <p:nvPr/>
          </p:nvSpPr>
          <p:spPr>
            <a:xfrm>
              <a:off x="8669802" y="1689285"/>
              <a:ext cx="256246" cy="277368"/>
            </a:xfrm>
            <a:custGeom>
              <a:rect b="b" l="l" r="r" t="t"/>
              <a:pathLst>
                <a:path extrusionOk="0" h="2811" w="2597">
                  <a:moveTo>
                    <a:pt x="1338" y="1"/>
                  </a:moveTo>
                  <a:lnTo>
                    <a:pt x="1231" y="260"/>
                  </a:lnTo>
                  <a:lnTo>
                    <a:pt x="1356" y="322"/>
                  </a:lnTo>
                  <a:cubicBezTo>
                    <a:pt x="1793" y="518"/>
                    <a:pt x="1998" y="1045"/>
                    <a:pt x="1677" y="1651"/>
                  </a:cubicBezTo>
                  <a:cubicBezTo>
                    <a:pt x="1276" y="2404"/>
                    <a:pt x="725" y="2526"/>
                    <a:pt x="371" y="2526"/>
                  </a:cubicBezTo>
                  <a:cubicBezTo>
                    <a:pt x="221" y="2526"/>
                    <a:pt x="107" y="2504"/>
                    <a:pt x="54" y="2499"/>
                  </a:cubicBezTo>
                  <a:lnTo>
                    <a:pt x="0" y="2775"/>
                  </a:lnTo>
                  <a:cubicBezTo>
                    <a:pt x="143" y="2793"/>
                    <a:pt x="125" y="2811"/>
                    <a:pt x="321" y="2811"/>
                  </a:cubicBezTo>
                  <a:cubicBezTo>
                    <a:pt x="669" y="2811"/>
                    <a:pt x="1686" y="2766"/>
                    <a:pt x="2150" y="1848"/>
                  </a:cubicBezTo>
                  <a:cubicBezTo>
                    <a:pt x="2596" y="1000"/>
                    <a:pt x="1981" y="224"/>
                    <a:pt x="13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4"/>
            <p:cNvSpPr/>
            <p:nvPr/>
          </p:nvSpPr>
          <p:spPr>
            <a:xfrm>
              <a:off x="6751047" y="538876"/>
              <a:ext cx="870467" cy="709554"/>
            </a:xfrm>
            <a:custGeom>
              <a:rect b="b" l="l" r="r" t="t"/>
              <a:pathLst>
                <a:path extrusionOk="0" h="7191" w="8822">
                  <a:moveTo>
                    <a:pt x="4352" y="0"/>
                  </a:moveTo>
                  <a:cubicBezTo>
                    <a:pt x="4352" y="0"/>
                    <a:pt x="4423" y="946"/>
                    <a:pt x="4816" y="1338"/>
                  </a:cubicBezTo>
                  <a:cubicBezTo>
                    <a:pt x="4816" y="1338"/>
                    <a:pt x="3964" y="820"/>
                    <a:pt x="3185" y="820"/>
                  </a:cubicBezTo>
                  <a:cubicBezTo>
                    <a:pt x="3027" y="820"/>
                    <a:pt x="2872" y="841"/>
                    <a:pt x="2728" y="892"/>
                  </a:cubicBezTo>
                  <a:cubicBezTo>
                    <a:pt x="2728" y="892"/>
                    <a:pt x="3531" y="1472"/>
                    <a:pt x="3647" y="1695"/>
                  </a:cubicBezTo>
                  <a:cubicBezTo>
                    <a:pt x="3647" y="1695"/>
                    <a:pt x="3291" y="1617"/>
                    <a:pt x="2825" y="1617"/>
                  </a:cubicBezTo>
                  <a:cubicBezTo>
                    <a:pt x="1721" y="1617"/>
                    <a:pt x="0" y="2054"/>
                    <a:pt x="935" y="4996"/>
                  </a:cubicBezTo>
                  <a:cubicBezTo>
                    <a:pt x="935" y="4996"/>
                    <a:pt x="766" y="3354"/>
                    <a:pt x="1943" y="3149"/>
                  </a:cubicBezTo>
                  <a:lnTo>
                    <a:pt x="1943" y="3149"/>
                  </a:lnTo>
                  <a:cubicBezTo>
                    <a:pt x="1943" y="3149"/>
                    <a:pt x="1078" y="4666"/>
                    <a:pt x="3005" y="7190"/>
                  </a:cubicBezTo>
                  <a:cubicBezTo>
                    <a:pt x="2407" y="5718"/>
                    <a:pt x="2612" y="4639"/>
                    <a:pt x="2889" y="3595"/>
                  </a:cubicBezTo>
                  <a:lnTo>
                    <a:pt x="2889" y="3595"/>
                  </a:lnTo>
                  <a:cubicBezTo>
                    <a:pt x="2889" y="3595"/>
                    <a:pt x="4961" y="5743"/>
                    <a:pt x="6925" y="5743"/>
                  </a:cubicBezTo>
                  <a:cubicBezTo>
                    <a:pt x="6986" y="5743"/>
                    <a:pt x="7047" y="5741"/>
                    <a:pt x="7108" y="5736"/>
                  </a:cubicBezTo>
                  <a:cubicBezTo>
                    <a:pt x="7108" y="5736"/>
                    <a:pt x="8821" y="4764"/>
                    <a:pt x="8027" y="2213"/>
                  </a:cubicBezTo>
                  <a:lnTo>
                    <a:pt x="8027" y="2213"/>
                  </a:lnTo>
                  <a:lnTo>
                    <a:pt x="7546" y="3345"/>
                  </a:lnTo>
                  <a:cubicBezTo>
                    <a:pt x="7546" y="3345"/>
                    <a:pt x="7563" y="1695"/>
                    <a:pt x="6350" y="1374"/>
                  </a:cubicBezTo>
                  <a:cubicBezTo>
                    <a:pt x="5146" y="1053"/>
                    <a:pt x="4619" y="419"/>
                    <a:pt x="43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4"/>
            <p:cNvSpPr/>
            <p:nvPr/>
          </p:nvSpPr>
          <p:spPr>
            <a:xfrm>
              <a:off x="7464734" y="1001052"/>
              <a:ext cx="208687" cy="103902"/>
            </a:xfrm>
            <a:custGeom>
              <a:rect b="b" l="l" r="r" t="t"/>
              <a:pathLst>
                <a:path extrusionOk="0" h="1053" w="2115">
                  <a:moveTo>
                    <a:pt x="1152" y="0"/>
                  </a:moveTo>
                  <a:cubicBezTo>
                    <a:pt x="587" y="0"/>
                    <a:pt x="0" y="455"/>
                    <a:pt x="0" y="455"/>
                  </a:cubicBezTo>
                  <a:lnTo>
                    <a:pt x="0" y="901"/>
                  </a:lnTo>
                  <a:cubicBezTo>
                    <a:pt x="405" y="548"/>
                    <a:pt x="760" y="426"/>
                    <a:pt x="1058" y="426"/>
                  </a:cubicBezTo>
                  <a:cubicBezTo>
                    <a:pt x="1733" y="426"/>
                    <a:pt x="2115" y="1052"/>
                    <a:pt x="2115" y="1052"/>
                  </a:cubicBezTo>
                  <a:cubicBezTo>
                    <a:pt x="1957" y="237"/>
                    <a:pt x="1561" y="0"/>
                    <a:pt x="1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4"/>
            <p:cNvSpPr/>
            <p:nvPr/>
          </p:nvSpPr>
          <p:spPr>
            <a:xfrm>
              <a:off x="6884648" y="923990"/>
              <a:ext cx="198129" cy="197641"/>
            </a:xfrm>
            <a:custGeom>
              <a:rect b="b" l="l" r="r" t="t"/>
              <a:pathLst>
                <a:path extrusionOk="0" h="2003" w="2008">
                  <a:moveTo>
                    <a:pt x="915" y="1"/>
                  </a:moveTo>
                  <a:cubicBezTo>
                    <a:pt x="763" y="1"/>
                    <a:pt x="598" y="64"/>
                    <a:pt x="446" y="254"/>
                  </a:cubicBezTo>
                  <a:cubicBezTo>
                    <a:pt x="0" y="825"/>
                    <a:pt x="223" y="1869"/>
                    <a:pt x="1677" y="2003"/>
                  </a:cubicBezTo>
                  <a:cubicBezTo>
                    <a:pt x="1677" y="2003"/>
                    <a:pt x="2008" y="691"/>
                    <a:pt x="1472" y="254"/>
                  </a:cubicBezTo>
                  <a:cubicBezTo>
                    <a:pt x="1472" y="254"/>
                    <a:pt x="1219" y="1"/>
                    <a:pt x="915"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4"/>
            <p:cNvSpPr/>
            <p:nvPr/>
          </p:nvSpPr>
          <p:spPr>
            <a:xfrm>
              <a:off x="6921551" y="952506"/>
              <a:ext cx="164976" cy="146430"/>
            </a:xfrm>
            <a:custGeom>
              <a:rect b="b" l="l" r="r" t="t"/>
              <a:pathLst>
                <a:path extrusionOk="0" h="1484" w="1672">
                  <a:moveTo>
                    <a:pt x="593" y="1"/>
                  </a:moveTo>
                  <a:cubicBezTo>
                    <a:pt x="540" y="1"/>
                    <a:pt x="485" y="17"/>
                    <a:pt x="429" y="55"/>
                  </a:cubicBezTo>
                  <a:cubicBezTo>
                    <a:pt x="1" y="349"/>
                    <a:pt x="206" y="1384"/>
                    <a:pt x="1027" y="1473"/>
                  </a:cubicBezTo>
                  <a:cubicBezTo>
                    <a:pt x="1092" y="1480"/>
                    <a:pt x="1144" y="1483"/>
                    <a:pt x="1186" y="1483"/>
                  </a:cubicBezTo>
                  <a:cubicBezTo>
                    <a:pt x="1672" y="1483"/>
                    <a:pt x="691" y="1033"/>
                    <a:pt x="733" y="795"/>
                  </a:cubicBezTo>
                  <a:cubicBezTo>
                    <a:pt x="743" y="736"/>
                    <a:pt x="782" y="716"/>
                    <a:pt x="833" y="716"/>
                  </a:cubicBezTo>
                  <a:cubicBezTo>
                    <a:pt x="942" y="716"/>
                    <a:pt x="1109" y="809"/>
                    <a:pt x="1181" y="809"/>
                  </a:cubicBezTo>
                  <a:cubicBezTo>
                    <a:pt x="1217" y="809"/>
                    <a:pt x="1228" y="785"/>
                    <a:pt x="1196" y="715"/>
                  </a:cubicBezTo>
                  <a:cubicBezTo>
                    <a:pt x="1196" y="715"/>
                    <a:pt x="940" y="1"/>
                    <a:pt x="593"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4"/>
            <p:cNvSpPr/>
            <p:nvPr/>
          </p:nvSpPr>
          <p:spPr>
            <a:xfrm>
              <a:off x="6970886" y="878009"/>
              <a:ext cx="543178" cy="383639"/>
            </a:xfrm>
            <a:custGeom>
              <a:rect b="b" l="l" r="r" t="t"/>
              <a:pathLst>
                <a:path extrusionOk="0" h="3888" w="5505">
                  <a:moveTo>
                    <a:pt x="826" y="0"/>
                  </a:moveTo>
                  <a:cubicBezTo>
                    <a:pt x="643" y="0"/>
                    <a:pt x="554" y="75"/>
                    <a:pt x="438" y="176"/>
                  </a:cubicBezTo>
                  <a:cubicBezTo>
                    <a:pt x="152" y="417"/>
                    <a:pt x="1" y="1488"/>
                    <a:pt x="259" y="1934"/>
                  </a:cubicBezTo>
                  <a:cubicBezTo>
                    <a:pt x="518" y="2380"/>
                    <a:pt x="1713" y="2826"/>
                    <a:pt x="1999" y="2906"/>
                  </a:cubicBezTo>
                  <a:cubicBezTo>
                    <a:pt x="2018" y="2911"/>
                    <a:pt x="2038" y="2914"/>
                    <a:pt x="2057" y="2914"/>
                  </a:cubicBezTo>
                  <a:cubicBezTo>
                    <a:pt x="2316" y="2914"/>
                    <a:pt x="2557" y="2465"/>
                    <a:pt x="2724" y="2465"/>
                  </a:cubicBezTo>
                  <a:cubicBezTo>
                    <a:pt x="2732" y="2465"/>
                    <a:pt x="2740" y="2466"/>
                    <a:pt x="2748" y="2469"/>
                  </a:cubicBezTo>
                  <a:cubicBezTo>
                    <a:pt x="2882" y="2504"/>
                    <a:pt x="2811" y="2879"/>
                    <a:pt x="2757" y="3075"/>
                  </a:cubicBezTo>
                  <a:cubicBezTo>
                    <a:pt x="2739" y="3156"/>
                    <a:pt x="2766" y="3236"/>
                    <a:pt x="2829" y="3290"/>
                  </a:cubicBezTo>
                  <a:cubicBezTo>
                    <a:pt x="3069" y="3477"/>
                    <a:pt x="3658" y="3887"/>
                    <a:pt x="4122" y="3887"/>
                  </a:cubicBezTo>
                  <a:cubicBezTo>
                    <a:pt x="4729" y="3887"/>
                    <a:pt x="5086" y="3102"/>
                    <a:pt x="5300" y="2710"/>
                  </a:cubicBezTo>
                  <a:cubicBezTo>
                    <a:pt x="5505" y="2308"/>
                    <a:pt x="4042" y="1264"/>
                    <a:pt x="2436" y="551"/>
                  </a:cubicBezTo>
                  <a:cubicBezTo>
                    <a:pt x="1510" y="142"/>
                    <a:pt x="1079" y="0"/>
                    <a:pt x="8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4"/>
            <p:cNvSpPr/>
            <p:nvPr/>
          </p:nvSpPr>
          <p:spPr>
            <a:xfrm>
              <a:off x="6137314" y="1698954"/>
              <a:ext cx="557485" cy="832007"/>
            </a:xfrm>
            <a:custGeom>
              <a:rect b="b" l="l" r="r" t="t"/>
              <a:pathLst>
                <a:path extrusionOk="0" h="8432" w="5650">
                  <a:moveTo>
                    <a:pt x="3682" y="0"/>
                  </a:moveTo>
                  <a:cubicBezTo>
                    <a:pt x="3475" y="0"/>
                    <a:pt x="3268" y="50"/>
                    <a:pt x="3078" y="162"/>
                  </a:cubicBezTo>
                  <a:cubicBezTo>
                    <a:pt x="2668" y="402"/>
                    <a:pt x="0" y="1901"/>
                    <a:pt x="45" y="2686"/>
                  </a:cubicBezTo>
                  <a:cubicBezTo>
                    <a:pt x="90" y="3462"/>
                    <a:pt x="2873" y="8431"/>
                    <a:pt x="2873" y="8431"/>
                  </a:cubicBezTo>
                  <a:lnTo>
                    <a:pt x="3765" y="7620"/>
                  </a:lnTo>
                  <a:cubicBezTo>
                    <a:pt x="3765" y="7620"/>
                    <a:pt x="2025" y="3739"/>
                    <a:pt x="2284" y="3525"/>
                  </a:cubicBezTo>
                  <a:cubicBezTo>
                    <a:pt x="2552" y="3302"/>
                    <a:pt x="4452" y="2044"/>
                    <a:pt x="4452" y="2044"/>
                  </a:cubicBezTo>
                  <a:cubicBezTo>
                    <a:pt x="5649" y="1157"/>
                    <a:pt x="4679" y="0"/>
                    <a:pt x="36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4"/>
            <p:cNvSpPr/>
            <p:nvPr/>
          </p:nvSpPr>
          <p:spPr>
            <a:xfrm>
              <a:off x="7915463" y="1609361"/>
              <a:ext cx="588961" cy="218264"/>
            </a:xfrm>
            <a:custGeom>
              <a:rect b="b" l="l" r="r" t="t"/>
              <a:pathLst>
                <a:path extrusionOk="0" h="2212" w="5969">
                  <a:moveTo>
                    <a:pt x="925" y="1"/>
                  </a:moveTo>
                  <a:cubicBezTo>
                    <a:pt x="512" y="1"/>
                    <a:pt x="0" y="1079"/>
                    <a:pt x="981" y="1667"/>
                  </a:cubicBezTo>
                  <a:lnTo>
                    <a:pt x="5968" y="2211"/>
                  </a:lnTo>
                  <a:cubicBezTo>
                    <a:pt x="5772" y="1944"/>
                    <a:pt x="5718" y="1667"/>
                    <a:pt x="5816" y="1391"/>
                  </a:cubicBezTo>
                  <a:cubicBezTo>
                    <a:pt x="5816" y="1391"/>
                    <a:pt x="1409" y="115"/>
                    <a:pt x="981" y="8"/>
                  </a:cubicBezTo>
                  <a:cubicBezTo>
                    <a:pt x="963" y="3"/>
                    <a:pt x="944" y="1"/>
                    <a:pt x="9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4"/>
            <p:cNvSpPr/>
            <p:nvPr/>
          </p:nvSpPr>
          <p:spPr>
            <a:xfrm>
              <a:off x="7029891" y="2598245"/>
              <a:ext cx="438983" cy="503427"/>
            </a:xfrm>
            <a:custGeom>
              <a:rect b="b" l="l" r="r" t="t"/>
              <a:pathLst>
                <a:path extrusionOk="0" h="5102" w="4449">
                  <a:moveTo>
                    <a:pt x="1886" y="0"/>
                  </a:moveTo>
                  <a:cubicBezTo>
                    <a:pt x="1875" y="0"/>
                    <a:pt x="1865" y="1"/>
                    <a:pt x="1856" y="4"/>
                  </a:cubicBezTo>
                  <a:cubicBezTo>
                    <a:pt x="723" y="325"/>
                    <a:pt x="0" y="1432"/>
                    <a:pt x="116" y="1887"/>
                  </a:cubicBezTo>
                  <a:cubicBezTo>
                    <a:pt x="241" y="2333"/>
                    <a:pt x="1749" y="5018"/>
                    <a:pt x="2293" y="5098"/>
                  </a:cubicBezTo>
                  <a:cubicBezTo>
                    <a:pt x="2312" y="5101"/>
                    <a:pt x="2332" y="5102"/>
                    <a:pt x="2353" y="5102"/>
                  </a:cubicBezTo>
                  <a:cubicBezTo>
                    <a:pt x="2925" y="5102"/>
                    <a:pt x="4110" y="4185"/>
                    <a:pt x="4282" y="3617"/>
                  </a:cubicBezTo>
                  <a:cubicBezTo>
                    <a:pt x="4448" y="3041"/>
                    <a:pt x="2399" y="0"/>
                    <a:pt x="18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4"/>
            <p:cNvSpPr/>
            <p:nvPr/>
          </p:nvSpPr>
          <p:spPr>
            <a:xfrm>
              <a:off x="7104684" y="2643535"/>
              <a:ext cx="149781" cy="223691"/>
            </a:xfrm>
            <a:custGeom>
              <a:rect b="b" l="l" r="r" t="t"/>
              <a:pathLst>
                <a:path extrusionOk="0" h="2267" w="1518">
                  <a:moveTo>
                    <a:pt x="937" y="0"/>
                  </a:moveTo>
                  <a:lnTo>
                    <a:pt x="937" y="0"/>
                  </a:lnTo>
                  <a:cubicBezTo>
                    <a:pt x="723" y="196"/>
                    <a:pt x="946" y="518"/>
                    <a:pt x="1053" y="714"/>
                  </a:cubicBezTo>
                  <a:cubicBezTo>
                    <a:pt x="1116" y="821"/>
                    <a:pt x="1187" y="928"/>
                    <a:pt x="1241" y="1035"/>
                  </a:cubicBezTo>
                  <a:cubicBezTo>
                    <a:pt x="1285" y="1106"/>
                    <a:pt x="1223" y="1213"/>
                    <a:pt x="1151" y="1303"/>
                  </a:cubicBezTo>
                  <a:cubicBezTo>
                    <a:pt x="1009" y="1490"/>
                    <a:pt x="803" y="1651"/>
                    <a:pt x="607" y="1811"/>
                  </a:cubicBezTo>
                  <a:cubicBezTo>
                    <a:pt x="411" y="1963"/>
                    <a:pt x="215" y="2114"/>
                    <a:pt x="1" y="2266"/>
                  </a:cubicBezTo>
                  <a:cubicBezTo>
                    <a:pt x="241" y="2159"/>
                    <a:pt x="464" y="2043"/>
                    <a:pt x="679" y="1900"/>
                  </a:cubicBezTo>
                  <a:cubicBezTo>
                    <a:pt x="928" y="1722"/>
                    <a:pt x="1517" y="1347"/>
                    <a:pt x="1365" y="973"/>
                  </a:cubicBezTo>
                  <a:cubicBezTo>
                    <a:pt x="1241" y="750"/>
                    <a:pt x="1062" y="562"/>
                    <a:pt x="946" y="339"/>
                  </a:cubicBezTo>
                  <a:cubicBezTo>
                    <a:pt x="884" y="232"/>
                    <a:pt x="857" y="107"/>
                    <a:pt x="937"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4"/>
            <p:cNvSpPr/>
            <p:nvPr/>
          </p:nvSpPr>
          <p:spPr>
            <a:xfrm>
              <a:off x="7046567" y="992172"/>
              <a:ext cx="385701" cy="182347"/>
            </a:xfrm>
            <a:custGeom>
              <a:rect b="b" l="l" r="r" t="t"/>
              <a:pathLst>
                <a:path extrusionOk="0" h="1848" w="3909">
                  <a:moveTo>
                    <a:pt x="1" y="0"/>
                  </a:moveTo>
                  <a:cubicBezTo>
                    <a:pt x="1357" y="464"/>
                    <a:pt x="2659" y="1151"/>
                    <a:pt x="3908" y="1847"/>
                  </a:cubicBezTo>
                  <a:cubicBezTo>
                    <a:pt x="2918" y="830"/>
                    <a:pt x="1437" y="6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4"/>
            <p:cNvSpPr/>
            <p:nvPr/>
          </p:nvSpPr>
          <p:spPr>
            <a:xfrm>
              <a:off x="7065117" y="1954711"/>
              <a:ext cx="110116" cy="103211"/>
            </a:xfrm>
            <a:custGeom>
              <a:rect b="b" l="l" r="r" t="t"/>
              <a:pathLst>
                <a:path extrusionOk="0" h="1046" w="1116">
                  <a:moveTo>
                    <a:pt x="558" y="1"/>
                  </a:moveTo>
                  <a:cubicBezTo>
                    <a:pt x="536" y="1"/>
                    <a:pt x="513" y="2"/>
                    <a:pt x="491" y="5"/>
                  </a:cubicBezTo>
                  <a:cubicBezTo>
                    <a:pt x="205" y="50"/>
                    <a:pt x="0" y="308"/>
                    <a:pt x="45" y="594"/>
                  </a:cubicBezTo>
                  <a:cubicBezTo>
                    <a:pt x="77" y="853"/>
                    <a:pt x="301" y="1046"/>
                    <a:pt x="555" y="1046"/>
                  </a:cubicBezTo>
                  <a:cubicBezTo>
                    <a:pt x="581" y="1046"/>
                    <a:pt x="607" y="1044"/>
                    <a:pt x="634" y="1040"/>
                  </a:cubicBezTo>
                  <a:cubicBezTo>
                    <a:pt x="919" y="1004"/>
                    <a:pt x="1115" y="737"/>
                    <a:pt x="1080" y="451"/>
                  </a:cubicBezTo>
                  <a:cubicBezTo>
                    <a:pt x="1047" y="188"/>
                    <a:pt x="817" y="1"/>
                    <a:pt x="558" y="1"/>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4"/>
            <p:cNvSpPr/>
            <p:nvPr/>
          </p:nvSpPr>
          <p:spPr>
            <a:xfrm>
              <a:off x="7066794" y="1951257"/>
              <a:ext cx="110214" cy="103014"/>
            </a:xfrm>
            <a:custGeom>
              <a:rect b="b" l="l" r="r" t="t"/>
              <a:pathLst>
                <a:path extrusionOk="0" h="1044" w="1117">
                  <a:moveTo>
                    <a:pt x="559" y="0"/>
                  </a:moveTo>
                  <a:cubicBezTo>
                    <a:pt x="537" y="0"/>
                    <a:pt x="514" y="1"/>
                    <a:pt x="492" y="4"/>
                  </a:cubicBezTo>
                  <a:cubicBezTo>
                    <a:pt x="206" y="40"/>
                    <a:pt x="1" y="308"/>
                    <a:pt x="46" y="593"/>
                  </a:cubicBezTo>
                  <a:cubicBezTo>
                    <a:pt x="78" y="856"/>
                    <a:pt x="308" y="1043"/>
                    <a:pt x="567" y="1043"/>
                  </a:cubicBezTo>
                  <a:cubicBezTo>
                    <a:pt x="589" y="1043"/>
                    <a:pt x="612" y="1042"/>
                    <a:pt x="634" y="1039"/>
                  </a:cubicBezTo>
                  <a:cubicBezTo>
                    <a:pt x="920" y="1003"/>
                    <a:pt x="1116" y="736"/>
                    <a:pt x="1080" y="450"/>
                  </a:cubicBezTo>
                  <a:cubicBezTo>
                    <a:pt x="1048" y="187"/>
                    <a:pt x="818"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4"/>
            <p:cNvSpPr/>
            <p:nvPr/>
          </p:nvSpPr>
          <p:spPr>
            <a:xfrm>
              <a:off x="7115242" y="1985101"/>
              <a:ext cx="11544" cy="11545"/>
            </a:xfrm>
            <a:custGeom>
              <a:rect b="b" l="l" r="r" t="t"/>
              <a:pathLst>
                <a:path extrusionOk="0" h="117" w="117">
                  <a:moveTo>
                    <a:pt x="99" y="0"/>
                  </a:moveTo>
                  <a:lnTo>
                    <a:pt x="1" y="18"/>
                  </a:lnTo>
                  <a:lnTo>
                    <a:pt x="10" y="116"/>
                  </a:lnTo>
                  <a:lnTo>
                    <a:pt x="117" y="107"/>
                  </a:lnTo>
                  <a:lnTo>
                    <a:pt x="99" y="0"/>
                  </a:ln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4"/>
            <p:cNvSpPr/>
            <p:nvPr/>
          </p:nvSpPr>
          <p:spPr>
            <a:xfrm>
              <a:off x="7124023" y="1973656"/>
              <a:ext cx="11544" cy="11545"/>
            </a:xfrm>
            <a:custGeom>
              <a:rect b="b" l="l" r="r" t="t"/>
              <a:pathLst>
                <a:path extrusionOk="0" h="117" w="117">
                  <a:moveTo>
                    <a:pt x="99" y="0"/>
                  </a:moveTo>
                  <a:lnTo>
                    <a:pt x="1" y="18"/>
                  </a:lnTo>
                  <a:lnTo>
                    <a:pt x="10" y="116"/>
                  </a:lnTo>
                  <a:lnTo>
                    <a:pt x="117" y="107"/>
                  </a:lnTo>
                  <a:lnTo>
                    <a:pt x="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4"/>
            <p:cNvSpPr/>
            <p:nvPr/>
          </p:nvSpPr>
          <p:spPr>
            <a:xfrm>
              <a:off x="7133693" y="1972767"/>
              <a:ext cx="11544" cy="11545"/>
            </a:xfrm>
            <a:custGeom>
              <a:rect b="b" l="l" r="r" t="t"/>
              <a:pathLst>
                <a:path extrusionOk="0" h="117" w="117">
                  <a:moveTo>
                    <a:pt x="108" y="0"/>
                  </a:moveTo>
                  <a:lnTo>
                    <a:pt x="1" y="9"/>
                  </a:lnTo>
                  <a:lnTo>
                    <a:pt x="19" y="116"/>
                  </a:lnTo>
                  <a:lnTo>
                    <a:pt x="117" y="99"/>
                  </a:lnTo>
                  <a:lnTo>
                    <a:pt x="1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4"/>
            <p:cNvSpPr/>
            <p:nvPr/>
          </p:nvSpPr>
          <p:spPr>
            <a:xfrm>
              <a:off x="7129352" y="2014111"/>
              <a:ext cx="11544" cy="11545"/>
            </a:xfrm>
            <a:custGeom>
              <a:rect b="b" l="l" r="r" t="t"/>
              <a:pathLst>
                <a:path extrusionOk="0" h="117" w="117">
                  <a:moveTo>
                    <a:pt x="98" y="1"/>
                  </a:moveTo>
                  <a:lnTo>
                    <a:pt x="0" y="10"/>
                  </a:lnTo>
                  <a:lnTo>
                    <a:pt x="9" y="117"/>
                  </a:lnTo>
                  <a:lnTo>
                    <a:pt x="116" y="99"/>
                  </a:lnTo>
                  <a:lnTo>
                    <a:pt x="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4"/>
            <p:cNvSpPr/>
            <p:nvPr/>
          </p:nvSpPr>
          <p:spPr>
            <a:xfrm>
              <a:off x="7120570" y="2025557"/>
              <a:ext cx="11544" cy="11545"/>
            </a:xfrm>
            <a:custGeom>
              <a:rect b="b" l="l" r="r" t="t"/>
              <a:pathLst>
                <a:path extrusionOk="0" h="117" w="117">
                  <a:moveTo>
                    <a:pt x="98" y="1"/>
                  </a:moveTo>
                  <a:lnTo>
                    <a:pt x="0" y="19"/>
                  </a:lnTo>
                  <a:lnTo>
                    <a:pt x="9" y="117"/>
                  </a:lnTo>
                  <a:lnTo>
                    <a:pt x="116" y="99"/>
                  </a:lnTo>
                  <a:lnTo>
                    <a:pt x="98" y="1"/>
                  </a:ln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4"/>
            <p:cNvSpPr/>
            <p:nvPr/>
          </p:nvSpPr>
          <p:spPr>
            <a:xfrm>
              <a:off x="7138133" y="2002665"/>
              <a:ext cx="11544" cy="11545"/>
            </a:xfrm>
            <a:custGeom>
              <a:rect b="b" l="l" r="r" t="t"/>
              <a:pathLst>
                <a:path extrusionOk="0" h="117" w="117">
                  <a:moveTo>
                    <a:pt x="99" y="1"/>
                  </a:moveTo>
                  <a:lnTo>
                    <a:pt x="1" y="10"/>
                  </a:lnTo>
                  <a:lnTo>
                    <a:pt x="9" y="117"/>
                  </a:lnTo>
                  <a:lnTo>
                    <a:pt x="117" y="99"/>
                  </a:lnTo>
                  <a:lnTo>
                    <a:pt x="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4"/>
            <p:cNvSpPr/>
            <p:nvPr/>
          </p:nvSpPr>
          <p:spPr>
            <a:xfrm>
              <a:off x="7146915" y="1991219"/>
              <a:ext cx="11544" cy="11545"/>
            </a:xfrm>
            <a:custGeom>
              <a:rect b="b" l="l" r="r" t="t"/>
              <a:pathLst>
                <a:path extrusionOk="0" h="117" w="117">
                  <a:moveTo>
                    <a:pt x="99" y="1"/>
                  </a:moveTo>
                  <a:lnTo>
                    <a:pt x="1" y="10"/>
                  </a:lnTo>
                  <a:lnTo>
                    <a:pt x="10" y="117"/>
                  </a:lnTo>
                  <a:lnTo>
                    <a:pt x="117" y="99"/>
                  </a:lnTo>
                  <a:lnTo>
                    <a:pt x="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4"/>
            <p:cNvSpPr/>
            <p:nvPr/>
          </p:nvSpPr>
          <p:spPr>
            <a:xfrm>
              <a:off x="7145139" y="1980661"/>
              <a:ext cx="11544" cy="11545"/>
            </a:xfrm>
            <a:custGeom>
              <a:rect b="b" l="l" r="r" t="t"/>
              <a:pathLst>
                <a:path extrusionOk="0" h="117" w="117">
                  <a:moveTo>
                    <a:pt x="108" y="1"/>
                  </a:moveTo>
                  <a:lnTo>
                    <a:pt x="1" y="19"/>
                  </a:lnTo>
                  <a:lnTo>
                    <a:pt x="19" y="117"/>
                  </a:lnTo>
                  <a:lnTo>
                    <a:pt x="117" y="108"/>
                  </a:lnTo>
                  <a:lnTo>
                    <a:pt x="1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4"/>
            <p:cNvSpPr/>
            <p:nvPr/>
          </p:nvSpPr>
          <p:spPr>
            <a:xfrm>
              <a:off x="7115242" y="1985101"/>
              <a:ext cx="11544" cy="11545"/>
            </a:xfrm>
            <a:custGeom>
              <a:rect b="b" l="l" r="r" t="t"/>
              <a:pathLst>
                <a:path extrusionOk="0" h="117" w="117">
                  <a:moveTo>
                    <a:pt x="99" y="0"/>
                  </a:moveTo>
                  <a:lnTo>
                    <a:pt x="1" y="18"/>
                  </a:lnTo>
                  <a:lnTo>
                    <a:pt x="10" y="116"/>
                  </a:lnTo>
                  <a:lnTo>
                    <a:pt x="117" y="107"/>
                  </a:lnTo>
                  <a:lnTo>
                    <a:pt x="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4"/>
            <p:cNvSpPr/>
            <p:nvPr/>
          </p:nvSpPr>
          <p:spPr>
            <a:xfrm>
              <a:off x="7102908" y="1976320"/>
              <a:ext cx="11544" cy="11545"/>
            </a:xfrm>
            <a:custGeom>
              <a:rect b="b" l="l" r="r" t="t"/>
              <a:pathLst>
                <a:path extrusionOk="0" h="117" w="117">
                  <a:moveTo>
                    <a:pt x="108" y="0"/>
                  </a:moveTo>
                  <a:lnTo>
                    <a:pt x="1" y="18"/>
                  </a:lnTo>
                  <a:lnTo>
                    <a:pt x="19" y="116"/>
                  </a:lnTo>
                  <a:lnTo>
                    <a:pt x="117" y="107"/>
                  </a:lnTo>
                  <a:lnTo>
                    <a:pt x="1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4"/>
            <p:cNvSpPr/>
            <p:nvPr/>
          </p:nvSpPr>
          <p:spPr>
            <a:xfrm>
              <a:off x="7093238" y="1977997"/>
              <a:ext cx="11544" cy="11545"/>
            </a:xfrm>
            <a:custGeom>
              <a:rect b="b" l="l" r="r" t="t"/>
              <a:pathLst>
                <a:path extrusionOk="0" h="117" w="117">
                  <a:moveTo>
                    <a:pt x="99" y="1"/>
                  </a:moveTo>
                  <a:lnTo>
                    <a:pt x="1" y="10"/>
                  </a:lnTo>
                  <a:lnTo>
                    <a:pt x="10" y="117"/>
                  </a:lnTo>
                  <a:lnTo>
                    <a:pt x="117" y="99"/>
                  </a:lnTo>
                  <a:lnTo>
                    <a:pt x="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4"/>
            <p:cNvSpPr/>
            <p:nvPr/>
          </p:nvSpPr>
          <p:spPr>
            <a:xfrm>
              <a:off x="7109124" y="2016775"/>
              <a:ext cx="11544" cy="11545"/>
            </a:xfrm>
            <a:custGeom>
              <a:rect b="b" l="l" r="r" t="t"/>
              <a:pathLst>
                <a:path extrusionOk="0" h="117" w="117">
                  <a:moveTo>
                    <a:pt x="98" y="0"/>
                  </a:moveTo>
                  <a:lnTo>
                    <a:pt x="0" y="18"/>
                  </a:lnTo>
                  <a:lnTo>
                    <a:pt x="9" y="116"/>
                  </a:lnTo>
                  <a:lnTo>
                    <a:pt x="116" y="108"/>
                  </a:lnTo>
                  <a:lnTo>
                    <a:pt x="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4"/>
            <p:cNvSpPr/>
            <p:nvPr/>
          </p:nvSpPr>
          <p:spPr>
            <a:xfrm>
              <a:off x="7120570" y="2025557"/>
              <a:ext cx="11544" cy="11545"/>
            </a:xfrm>
            <a:custGeom>
              <a:rect b="b" l="l" r="r" t="t"/>
              <a:pathLst>
                <a:path extrusionOk="0" h="117" w="117">
                  <a:moveTo>
                    <a:pt x="98" y="1"/>
                  </a:moveTo>
                  <a:lnTo>
                    <a:pt x="0" y="19"/>
                  </a:lnTo>
                  <a:lnTo>
                    <a:pt x="9" y="117"/>
                  </a:lnTo>
                  <a:lnTo>
                    <a:pt x="116" y="99"/>
                  </a:lnTo>
                  <a:lnTo>
                    <a:pt x="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4"/>
            <p:cNvSpPr/>
            <p:nvPr/>
          </p:nvSpPr>
          <p:spPr>
            <a:xfrm>
              <a:off x="7097678" y="2007993"/>
              <a:ext cx="11544" cy="11545"/>
            </a:xfrm>
            <a:custGeom>
              <a:rect b="b" l="l" r="r" t="t"/>
              <a:pathLst>
                <a:path extrusionOk="0" h="117" w="117">
                  <a:moveTo>
                    <a:pt x="98" y="0"/>
                  </a:moveTo>
                  <a:lnTo>
                    <a:pt x="0" y="18"/>
                  </a:lnTo>
                  <a:lnTo>
                    <a:pt x="9" y="116"/>
                  </a:lnTo>
                  <a:lnTo>
                    <a:pt x="116" y="107"/>
                  </a:lnTo>
                  <a:lnTo>
                    <a:pt x="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4"/>
            <p:cNvSpPr/>
            <p:nvPr/>
          </p:nvSpPr>
          <p:spPr>
            <a:xfrm>
              <a:off x="7086232" y="1999211"/>
              <a:ext cx="11544" cy="11545"/>
            </a:xfrm>
            <a:custGeom>
              <a:rect b="b" l="l" r="r" t="t"/>
              <a:pathLst>
                <a:path extrusionOk="0" h="117" w="117">
                  <a:moveTo>
                    <a:pt x="98" y="0"/>
                  </a:moveTo>
                  <a:lnTo>
                    <a:pt x="0" y="18"/>
                  </a:lnTo>
                  <a:lnTo>
                    <a:pt x="9" y="116"/>
                  </a:lnTo>
                  <a:lnTo>
                    <a:pt x="116" y="107"/>
                  </a:lnTo>
                  <a:lnTo>
                    <a:pt x="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4"/>
            <p:cNvSpPr/>
            <p:nvPr/>
          </p:nvSpPr>
          <p:spPr>
            <a:xfrm>
              <a:off x="7084456" y="1989443"/>
              <a:ext cx="11544" cy="11545"/>
            </a:xfrm>
            <a:custGeom>
              <a:rect b="b" l="l" r="r" t="t"/>
              <a:pathLst>
                <a:path extrusionOk="0" h="117" w="117">
                  <a:moveTo>
                    <a:pt x="99" y="1"/>
                  </a:moveTo>
                  <a:lnTo>
                    <a:pt x="0" y="10"/>
                  </a:lnTo>
                  <a:lnTo>
                    <a:pt x="18" y="117"/>
                  </a:lnTo>
                  <a:lnTo>
                    <a:pt x="116" y="99"/>
                  </a:lnTo>
                  <a:lnTo>
                    <a:pt x="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4"/>
            <p:cNvSpPr/>
            <p:nvPr/>
          </p:nvSpPr>
          <p:spPr>
            <a:xfrm>
              <a:off x="7108236" y="1835121"/>
              <a:ext cx="72226" cy="67689"/>
            </a:xfrm>
            <a:custGeom>
              <a:rect b="b" l="l" r="r" t="t"/>
              <a:pathLst>
                <a:path extrusionOk="0" h="686" w="732">
                  <a:moveTo>
                    <a:pt x="363" y="0"/>
                  </a:moveTo>
                  <a:cubicBezTo>
                    <a:pt x="195" y="0"/>
                    <a:pt x="51" y="127"/>
                    <a:pt x="27" y="298"/>
                  </a:cubicBezTo>
                  <a:cubicBezTo>
                    <a:pt x="0" y="485"/>
                    <a:pt x="134" y="655"/>
                    <a:pt x="321" y="682"/>
                  </a:cubicBezTo>
                  <a:cubicBezTo>
                    <a:pt x="337" y="684"/>
                    <a:pt x="353" y="685"/>
                    <a:pt x="369" y="685"/>
                  </a:cubicBezTo>
                  <a:cubicBezTo>
                    <a:pt x="537" y="685"/>
                    <a:pt x="681" y="559"/>
                    <a:pt x="705" y="387"/>
                  </a:cubicBezTo>
                  <a:cubicBezTo>
                    <a:pt x="732" y="200"/>
                    <a:pt x="598" y="31"/>
                    <a:pt x="411" y="4"/>
                  </a:cubicBezTo>
                  <a:cubicBezTo>
                    <a:pt x="395" y="1"/>
                    <a:pt x="379" y="0"/>
                    <a:pt x="363" y="0"/>
                  </a:cubicBezTo>
                  <a:close/>
                </a:path>
              </a:pathLst>
            </a:custGeom>
            <a:solidFill>
              <a:srgbClr val="191919">
                <a:alpha val="27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4"/>
            <p:cNvSpPr/>
            <p:nvPr/>
          </p:nvSpPr>
          <p:spPr>
            <a:xfrm>
              <a:off x="7107348" y="1832457"/>
              <a:ext cx="72226" cy="67689"/>
            </a:xfrm>
            <a:custGeom>
              <a:rect b="b" l="l" r="r" t="t"/>
              <a:pathLst>
                <a:path extrusionOk="0" h="686" w="732">
                  <a:moveTo>
                    <a:pt x="363" y="1"/>
                  </a:moveTo>
                  <a:cubicBezTo>
                    <a:pt x="194" y="1"/>
                    <a:pt x="43" y="127"/>
                    <a:pt x="27" y="298"/>
                  </a:cubicBezTo>
                  <a:cubicBezTo>
                    <a:pt x="0" y="486"/>
                    <a:pt x="125" y="655"/>
                    <a:pt x="313" y="682"/>
                  </a:cubicBezTo>
                  <a:cubicBezTo>
                    <a:pt x="329" y="684"/>
                    <a:pt x="345" y="685"/>
                    <a:pt x="360" y="685"/>
                  </a:cubicBezTo>
                  <a:cubicBezTo>
                    <a:pt x="529" y="685"/>
                    <a:pt x="681" y="559"/>
                    <a:pt x="705" y="388"/>
                  </a:cubicBezTo>
                  <a:cubicBezTo>
                    <a:pt x="732" y="200"/>
                    <a:pt x="598" y="31"/>
                    <a:pt x="411" y="4"/>
                  </a:cubicBezTo>
                  <a:cubicBezTo>
                    <a:pt x="395" y="2"/>
                    <a:pt x="379" y="1"/>
                    <a:pt x="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4"/>
            <p:cNvSpPr/>
            <p:nvPr/>
          </p:nvSpPr>
          <p:spPr>
            <a:xfrm>
              <a:off x="7140797" y="1854855"/>
              <a:ext cx="7104" cy="7992"/>
            </a:xfrm>
            <a:custGeom>
              <a:rect b="b" l="l" r="r" t="t"/>
              <a:pathLst>
                <a:path extrusionOk="0" h="81" w="72">
                  <a:moveTo>
                    <a:pt x="9" y="0"/>
                  </a:moveTo>
                  <a:lnTo>
                    <a:pt x="0" y="71"/>
                  </a:lnTo>
                  <a:lnTo>
                    <a:pt x="63" y="80"/>
                  </a:lnTo>
                  <a:lnTo>
                    <a:pt x="72" y="9"/>
                  </a:lnTo>
                  <a:lnTo>
                    <a:pt x="9" y="0"/>
                  </a:lnTo>
                  <a:close/>
                </a:path>
              </a:pathLst>
            </a:custGeom>
            <a:solidFill>
              <a:srgbClr val="ED6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4"/>
            <p:cNvSpPr/>
            <p:nvPr/>
          </p:nvSpPr>
          <p:spPr>
            <a:xfrm>
              <a:off x="7134581" y="1847751"/>
              <a:ext cx="7203" cy="7104"/>
            </a:xfrm>
            <a:custGeom>
              <a:rect b="b" l="l" r="r" t="t"/>
              <a:pathLst>
                <a:path extrusionOk="0" h="72" w="73">
                  <a:moveTo>
                    <a:pt x="10" y="1"/>
                  </a:moveTo>
                  <a:lnTo>
                    <a:pt x="1" y="63"/>
                  </a:lnTo>
                  <a:lnTo>
                    <a:pt x="63" y="72"/>
                  </a:lnTo>
                  <a:lnTo>
                    <a:pt x="72" y="10"/>
                  </a:lnTo>
                  <a:lnTo>
                    <a:pt x="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4"/>
            <p:cNvSpPr/>
            <p:nvPr/>
          </p:nvSpPr>
          <p:spPr>
            <a:xfrm>
              <a:off x="7127575" y="1846863"/>
              <a:ext cx="7992" cy="7203"/>
            </a:xfrm>
            <a:custGeom>
              <a:rect b="b" l="l" r="r" t="t"/>
              <a:pathLst>
                <a:path extrusionOk="0" h="73" w="81">
                  <a:moveTo>
                    <a:pt x="9" y="1"/>
                  </a:moveTo>
                  <a:lnTo>
                    <a:pt x="1" y="63"/>
                  </a:lnTo>
                  <a:lnTo>
                    <a:pt x="72" y="72"/>
                  </a:lnTo>
                  <a:lnTo>
                    <a:pt x="81" y="10"/>
                  </a:lnTo>
                  <a:lnTo>
                    <a:pt x="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4"/>
            <p:cNvSpPr/>
            <p:nvPr/>
          </p:nvSpPr>
          <p:spPr>
            <a:xfrm>
              <a:off x="7131128" y="1874195"/>
              <a:ext cx="7104" cy="7104"/>
            </a:xfrm>
            <a:custGeom>
              <a:rect b="b" l="l" r="r" t="t"/>
              <a:pathLst>
                <a:path extrusionOk="0" h="72" w="72">
                  <a:moveTo>
                    <a:pt x="9" y="0"/>
                  </a:moveTo>
                  <a:lnTo>
                    <a:pt x="0" y="63"/>
                  </a:lnTo>
                  <a:lnTo>
                    <a:pt x="63" y="72"/>
                  </a:lnTo>
                  <a:lnTo>
                    <a:pt x="72" y="9"/>
                  </a:lnTo>
                  <a:lnTo>
                    <a:pt x="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4"/>
            <p:cNvSpPr/>
            <p:nvPr/>
          </p:nvSpPr>
          <p:spPr>
            <a:xfrm>
              <a:off x="7136357" y="1881200"/>
              <a:ext cx="8091" cy="7992"/>
            </a:xfrm>
            <a:custGeom>
              <a:rect b="b" l="l" r="r" t="t"/>
              <a:pathLst>
                <a:path extrusionOk="0" h="81" w="82">
                  <a:moveTo>
                    <a:pt x="10" y="1"/>
                  </a:moveTo>
                  <a:lnTo>
                    <a:pt x="1" y="72"/>
                  </a:lnTo>
                  <a:lnTo>
                    <a:pt x="72" y="81"/>
                  </a:lnTo>
                  <a:lnTo>
                    <a:pt x="81" y="10"/>
                  </a:lnTo>
                  <a:lnTo>
                    <a:pt x="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4"/>
            <p:cNvSpPr/>
            <p:nvPr/>
          </p:nvSpPr>
          <p:spPr>
            <a:xfrm>
              <a:off x="7124911" y="1866202"/>
              <a:ext cx="8091" cy="8091"/>
            </a:xfrm>
            <a:custGeom>
              <a:rect b="b" l="l" r="r" t="t"/>
              <a:pathLst>
                <a:path extrusionOk="0" h="82" w="82">
                  <a:moveTo>
                    <a:pt x="10" y="1"/>
                  </a:moveTo>
                  <a:lnTo>
                    <a:pt x="1" y="72"/>
                  </a:lnTo>
                  <a:lnTo>
                    <a:pt x="72" y="81"/>
                  </a:lnTo>
                  <a:lnTo>
                    <a:pt x="81" y="10"/>
                  </a:lnTo>
                  <a:lnTo>
                    <a:pt x="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4"/>
            <p:cNvSpPr/>
            <p:nvPr/>
          </p:nvSpPr>
          <p:spPr>
            <a:xfrm>
              <a:off x="7119682" y="1859197"/>
              <a:ext cx="7104" cy="7104"/>
            </a:xfrm>
            <a:custGeom>
              <a:rect b="b" l="l" r="r" t="t"/>
              <a:pathLst>
                <a:path extrusionOk="0" h="72" w="72">
                  <a:moveTo>
                    <a:pt x="9" y="1"/>
                  </a:moveTo>
                  <a:lnTo>
                    <a:pt x="0" y="63"/>
                  </a:lnTo>
                  <a:lnTo>
                    <a:pt x="63" y="72"/>
                  </a:lnTo>
                  <a:lnTo>
                    <a:pt x="72" y="10"/>
                  </a:lnTo>
                  <a:lnTo>
                    <a:pt x="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4"/>
            <p:cNvSpPr/>
            <p:nvPr/>
          </p:nvSpPr>
          <p:spPr>
            <a:xfrm>
              <a:off x="7120570" y="1852191"/>
              <a:ext cx="7104" cy="7992"/>
            </a:xfrm>
            <a:custGeom>
              <a:rect b="b" l="l" r="r" t="t"/>
              <a:pathLst>
                <a:path extrusionOk="0" h="81" w="72">
                  <a:moveTo>
                    <a:pt x="9" y="0"/>
                  </a:moveTo>
                  <a:lnTo>
                    <a:pt x="0" y="72"/>
                  </a:lnTo>
                  <a:lnTo>
                    <a:pt x="63" y="81"/>
                  </a:lnTo>
                  <a:lnTo>
                    <a:pt x="72" y="9"/>
                  </a:lnTo>
                  <a:lnTo>
                    <a:pt x="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4"/>
            <p:cNvSpPr/>
            <p:nvPr/>
          </p:nvSpPr>
          <p:spPr>
            <a:xfrm>
              <a:off x="7140797" y="1854855"/>
              <a:ext cx="7104" cy="7992"/>
            </a:xfrm>
            <a:custGeom>
              <a:rect b="b" l="l" r="r" t="t"/>
              <a:pathLst>
                <a:path extrusionOk="0" h="81" w="72">
                  <a:moveTo>
                    <a:pt x="9" y="0"/>
                  </a:moveTo>
                  <a:lnTo>
                    <a:pt x="0" y="71"/>
                  </a:lnTo>
                  <a:lnTo>
                    <a:pt x="63" y="80"/>
                  </a:lnTo>
                  <a:lnTo>
                    <a:pt x="72" y="9"/>
                  </a:lnTo>
                  <a:lnTo>
                    <a:pt x="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4"/>
            <p:cNvSpPr/>
            <p:nvPr/>
          </p:nvSpPr>
          <p:spPr>
            <a:xfrm>
              <a:off x="7147803" y="1849527"/>
              <a:ext cx="7992" cy="7104"/>
            </a:xfrm>
            <a:custGeom>
              <a:rect b="b" l="l" r="r" t="t"/>
              <a:pathLst>
                <a:path extrusionOk="0" h="72" w="81">
                  <a:moveTo>
                    <a:pt x="10" y="0"/>
                  </a:moveTo>
                  <a:lnTo>
                    <a:pt x="1" y="63"/>
                  </a:lnTo>
                  <a:lnTo>
                    <a:pt x="72" y="72"/>
                  </a:lnTo>
                  <a:lnTo>
                    <a:pt x="81" y="9"/>
                  </a:lnTo>
                  <a:lnTo>
                    <a:pt x="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4"/>
            <p:cNvSpPr/>
            <p:nvPr/>
          </p:nvSpPr>
          <p:spPr>
            <a:xfrm>
              <a:off x="7154907" y="1850415"/>
              <a:ext cx="7104" cy="7104"/>
            </a:xfrm>
            <a:custGeom>
              <a:rect b="b" l="l" r="r" t="t"/>
              <a:pathLst>
                <a:path extrusionOk="0" h="72" w="72">
                  <a:moveTo>
                    <a:pt x="9" y="0"/>
                  </a:moveTo>
                  <a:lnTo>
                    <a:pt x="0" y="63"/>
                  </a:lnTo>
                  <a:lnTo>
                    <a:pt x="63" y="72"/>
                  </a:lnTo>
                  <a:lnTo>
                    <a:pt x="71" y="9"/>
                  </a:lnTo>
                  <a:lnTo>
                    <a:pt x="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4"/>
            <p:cNvSpPr/>
            <p:nvPr/>
          </p:nvSpPr>
          <p:spPr>
            <a:xfrm>
              <a:off x="7144349" y="1875971"/>
              <a:ext cx="7992" cy="7104"/>
            </a:xfrm>
            <a:custGeom>
              <a:rect b="b" l="l" r="r" t="t"/>
              <a:pathLst>
                <a:path extrusionOk="0" h="72" w="81">
                  <a:moveTo>
                    <a:pt x="9" y="0"/>
                  </a:moveTo>
                  <a:lnTo>
                    <a:pt x="0" y="63"/>
                  </a:lnTo>
                  <a:lnTo>
                    <a:pt x="71" y="71"/>
                  </a:lnTo>
                  <a:lnTo>
                    <a:pt x="80" y="9"/>
                  </a:lnTo>
                  <a:lnTo>
                    <a:pt x="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4"/>
            <p:cNvSpPr/>
            <p:nvPr/>
          </p:nvSpPr>
          <p:spPr>
            <a:xfrm>
              <a:off x="7136357" y="1881200"/>
              <a:ext cx="8091" cy="7992"/>
            </a:xfrm>
            <a:custGeom>
              <a:rect b="b" l="l" r="r" t="t"/>
              <a:pathLst>
                <a:path extrusionOk="0" h="81" w="82">
                  <a:moveTo>
                    <a:pt x="19" y="1"/>
                  </a:moveTo>
                  <a:lnTo>
                    <a:pt x="1" y="72"/>
                  </a:lnTo>
                  <a:lnTo>
                    <a:pt x="72" y="81"/>
                  </a:lnTo>
                  <a:lnTo>
                    <a:pt x="81" y="10"/>
                  </a:lnTo>
                  <a:lnTo>
                    <a:pt x="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4"/>
            <p:cNvSpPr/>
            <p:nvPr/>
          </p:nvSpPr>
          <p:spPr>
            <a:xfrm>
              <a:off x="7152243" y="1869755"/>
              <a:ext cx="7104" cy="7992"/>
            </a:xfrm>
            <a:custGeom>
              <a:rect b="b" l="l" r="r" t="t"/>
              <a:pathLst>
                <a:path extrusionOk="0" h="81" w="72">
                  <a:moveTo>
                    <a:pt x="9" y="1"/>
                  </a:moveTo>
                  <a:lnTo>
                    <a:pt x="0" y="72"/>
                  </a:lnTo>
                  <a:lnTo>
                    <a:pt x="63" y="81"/>
                  </a:lnTo>
                  <a:lnTo>
                    <a:pt x="72" y="10"/>
                  </a:lnTo>
                  <a:lnTo>
                    <a:pt x="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4"/>
            <p:cNvSpPr/>
            <p:nvPr/>
          </p:nvSpPr>
          <p:spPr>
            <a:xfrm>
              <a:off x="7159249" y="1864525"/>
              <a:ext cx="7992" cy="7104"/>
            </a:xfrm>
            <a:custGeom>
              <a:rect b="b" l="l" r="r" t="t"/>
              <a:pathLst>
                <a:path extrusionOk="0" h="72" w="81">
                  <a:moveTo>
                    <a:pt x="10" y="0"/>
                  </a:moveTo>
                  <a:lnTo>
                    <a:pt x="1" y="63"/>
                  </a:lnTo>
                  <a:lnTo>
                    <a:pt x="72" y="72"/>
                  </a:lnTo>
                  <a:lnTo>
                    <a:pt x="81" y="9"/>
                  </a:lnTo>
                  <a:lnTo>
                    <a:pt x="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4"/>
            <p:cNvSpPr/>
            <p:nvPr/>
          </p:nvSpPr>
          <p:spPr>
            <a:xfrm>
              <a:off x="7160137" y="1857421"/>
              <a:ext cx="7992" cy="8091"/>
            </a:xfrm>
            <a:custGeom>
              <a:rect b="b" l="l" r="r" t="t"/>
              <a:pathLst>
                <a:path extrusionOk="0" h="82" w="81">
                  <a:moveTo>
                    <a:pt x="10" y="1"/>
                  </a:moveTo>
                  <a:lnTo>
                    <a:pt x="1" y="72"/>
                  </a:lnTo>
                  <a:lnTo>
                    <a:pt x="72" y="81"/>
                  </a:lnTo>
                  <a:lnTo>
                    <a:pt x="81" y="10"/>
                  </a:lnTo>
                  <a:lnTo>
                    <a:pt x="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4"/>
            <p:cNvSpPr/>
            <p:nvPr/>
          </p:nvSpPr>
          <p:spPr>
            <a:xfrm>
              <a:off x="7956806" y="2794897"/>
              <a:ext cx="326598" cy="317035"/>
            </a:xfrm>
            <a:custGeom>
              <a:rect b="b" l="l" r="r" t="t"/>
              <a:pathLst>
                <a:path extrusionOk="0" h="3213" w="3310">
                  <a:moveTo>
                    <a:pt x="411" y="1"/>
                  </a:moveTo>
                  <a:cubicBezTo>
                    <a:pt x="295" y="598"/>
                    <a:pt x="152" y="1473"/>
                    <a:pt x="80" y="2151"/>
                  </a:cubicBezTo>
                  <a:cubicBezTo>
                    <a:pt x="18" y="2713"/>
                    <a:pt x="0" y="3159"/>
                    <a:pt x="98" y="3212"/>
                  </a:cubicBezTo>
                  <a:cubicBezTo>
                    <a:pt x="54" y="2829"/>
                    <a:pt x="170" y="2436"/>
                    <a:pt x="375" y="2097"/>
                  </a:cubicBezTo>
                  <a:cubicBezTo>
                    <a:pt x="393" y="2061"/>
                    <a:pt x="419" y="2026"/>
                    <a:pt x="437" y="1990"/>
                  </a:cubicBezTo>
                  <a:cubicBezTo>
                    <a:pt x="760" y="1517"/>
                    <a:pt x="1232" y="1188"/>
                    <a:pt x="1609" y="1188"/>
                  </a:cubicBezTo>
                  <a:cubicBezTo>
                    <a:pt x="1701" y="1188"/>
                    <a:pt x="1788" y="1207"/>
                    <a:pt x="1865" y="1250"/>
                  </a:cubicBezTo>
                  <a:cubicBezTo>
                    <a:pt x="1954" y="1294"/>
                    <a:pt x="2034" y="1339"/>
                    <a:pt x="2114" y="1374"/>
                  </a:cubicBezTo>
                  <a:cubicBezTo>
                    <a:pt x="2507" y="964"/>
                    <a:pt x="2917" y="527"/>
                    <a:pt x="3310" y="90"/>
                  </a:cubicBezTo>
                  <a:lnTo>
                    <a:pt x="3310" y="90"/>
                  </a:lnTo>
                  <a:cubicBezTo>
                    <a:pt x="2952" y="477"/>
                    <a:pt x="2320" y="802"/>
                    <a:pt x="1708" y="802"/>
                  </a:cubicBezTo>
                  <a:cubicBezTo>
                    <a:pt x="1207" y="802"/>
                    <a:pt x="720" y="583"/>
                    <a:pt x="411" y="1"/>
                  </a:cubicBezTo>
                  <a:close/>
                </a:path>
              </a:pathLst>
            </a:custGeom>
            <a:solidFill>
              <a:srgbClr val="FF99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4"/>
            <p:cNvSpPr/>
            <p:nvPr/>
          </p:nvSpPr>
          <p:spPr>
            <a:xfrm>
              <a:off x="7809786" y="3007040"/>
              <a:ext cx="156787" cy="135675"/>
            </a:xfrm>
            <a:custGeom>
              <a:rect b="b" l="l" r="r" t="t"/>
              <a:pathLst>
                <a:path extrusionOk="0" h="1375" w="1589">
                  <a:moveTo>
                    <a:pt x="1570" y="1"/>
                  </a:moveTo>
                  <a:cubicBezTo>
                    <a:pt x="1535" y="27"/>
                    <a:pt x="1508" y="54"/>
                    <a:pt x="1481" y="81"/>
                  </a:cubicBezTo>
                  <a:cubicBezTo>
                    <a:pt x="1338" y="215"/>
                    <a:pt x="241" y="732"/>
                    <a:pt x="0" y="1374"/>
                  </a:cubicBezTo>
                  <a:cubicBezTo>
                    <a:pt x="483" y="1158"/>
                    <a:pt x="1035" y="1097"/>
                    <a:pt x="1491" y="1097"/>
                  </a:cubicBezTo>
                  <a:cubicBezTo>
                    <a:pt x="1524" y="1097"/>
                    <a:pt x="1556" y="1097"/>
                    <a:pt x="1588" y="1098"/>
                  </a:cubicBezTo>
                  <a:cubicBezTo>
                    <a:pt x="1588" y="1089"/>
                    <a:pt x="1588" y="1080"/>
                    <a:pt x="1588" y="1062"/>
                  </a:cubicBezTo>
                  <a:cubicBezTo>
                    <a:pt x="1490" y="1009"/>
                    <a:pt x="1508" y="563"/>
                    <a:pt x="1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4"/>
            <p:cNvSpPr/>
            <p:nvPr/>
          </p:nvSpPr>
          <p:spPr>
            <a:xfrm>
              <a:off x="7803570" y="3100384"/>
              <a:ext cx="325808" cy="634859"/>
            </a:xfrm>
            <a:custGeom>
              <a:rect b="b" l="l" r="r" t="t"/>
              <a:pathLst>
                <a:path extrusionOk="0" h="6434" w="3302">
                  <a:moveTo>
                    <a:pt x="358" y="0"/>
                  </a:moveTo>
                  <a:cubicBezTo>
                    <a:pt x="153" y="214"/>
                    <a:pt x="1" y="446"/>
                    <a:pt x="19" y="705"/>
                  </a:cubicBezTo>
                  <a:cubicBezTo>
                    <a:pt x="45" y="1463"/>
                    <a:pt x="795" y="5754"/>
                    <a:pt x="2285" y="6325"/>
                  </a:cubicBezTo>
                  <a:cubicBezTo>
                    <a:pt x="2473" y="6401"/>
                    <a:pt x="2659" y="6434"/>
                    <a:pt x="2838" y="6434"/>
                  </a:cubicBezTo>
                  <a:cubicBezTo>
                    <a:pt x="2999" y="6434"/>
                    <a:pt x="3154" y="6407"/>
                    <a:pt x="3302" y="6361"/>
                  </a:cubicBezTo>
                  <a:lnTo>
                    <a:pt x="3302" y="6361"/>
                  </a:lnTo>
                  <a:cubicBezTo>
                    <a:pt x="3302" y="6361"/>
                    <a:pt x="3279" y="6364"/>
                    <a:pt x="3237" y="6364"/>
                  </a:cubicBezTo>
                  <a:cubicBezTo>
                    <a:pt x="2981" y="6364"/>
                    <a:pt x="2026" y="6258"/>
                    <a:pt x="1526" y="4737"/>
                  </a:cubicBezTo>
                  <a:cubicBezTo>
                    <a:pt x="1178" y="3694"/>
                    <a:pt x="741" y="1401"/>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4"/>
            <p:cNvSpPr/>
            <p:nvPr/>
          </p:nvSpPr>
          <p:spPr>
            <a:xfrm flipH="1" rot="-1053968">
              <a:off x="7112332" y="1220105"/>
              <a:ext cx="92226" cy="99041"/>
            </a:xfrm>
            <a:custGeom>
              <a:rect b="b" l="l" r="r" t="t"/>
              <a:pathLst>
                <a:path extrusionOk="0" h="1179" w="1098">
                  <a:moveTo>
                    <a:pt x="1066" y="0"/>
                  </a:moveTo>
                  <a:cubicBezTo>
                    <a:pt x="864" y="0"/>
                    <a:pt x="608" y="115"/>
                    <a:pt x="393" y="313"/>
                  </a:cubicBezTo>
                  <a:cubicBezTo>
                    <a:pt x="134" y="554"/>
                    <a:pt x="0" y="848"/>
                    <a:pt x="27" y="1071"/>
                  </a:cubicBezTo>
                  <a:cubicBezTo>
                    <a:pt x="148" y="1134"/>
                    <a:pt x="289" y="1179"/>
                    <a:pt x="427" y="1179"/>
                  </a:cubicBezTo>
                  <a:cubicBezTo>
                    <a:pt x="584" y="1179"/>
                    <a:pt x="738" y="1121"/>
                    <a:pt x="856" y="964"/>
                  </a:cubicBezTo>
                  <a:cubicBezTo>
                    <a:pt x="981" y="795"/>
                    <a:pt x="1097" y="358"/>
                    <a:pt x="1088" y="1"/>
                  </a:cubicBezTo>
                  <a:cubicBezTo>
                    <a:pt x="1081" y="0"/>
                    <a:pt x="1074" y="0"/>
                    <a:pt x="10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4"/>
            <p:cNvSpPr/>
            <p:nvPr/>
          </p:nvSpPr>
          <p:spPr>
            <a:xfrm flipH="1" rot="-911915">
              <a:off x="7113312" y="1168223"/>
              <a:ext cx="106503" cy="115760"/>
            </a:xfrm>
            <a:custGeom>
              <a:rect b="b" l="l" r="r" t="t"/>
              <a:pathLst>
                <a:path extrusionOk="0" h="1378" w="1268">
                  <a:moveTo>
                    <a:pt x="1103" y="0"/>
                  </a:moveTo>
                  <a:cubicBezTo>
                    <a:pt x="672" y="0"/>
                    <a:pt x="9" y="1195"/>
                    <a:pt x="1" y="1333"/>
                  </a:cubicBezTo>
                  <a:cubicBezTo>
                    <a:pt x="1" y="1342"/>
                    <a:pt x="1" y="1360"/>
                    <a:pt x="10" y="1378"/>
                  </a:cubicBezTo>
                  <a:cubicBezTo>
                    <a:pt x="81" y="1360"/>
                    <a:pt x="144" y="1315"/>
                    <a:pt x="170" y="1244"/>
                  </a:cubicBezTo>
                  <a:cubicBezTo>
                    <a:pt x="242" y="1074"/>
                    <a:pt x="349" y="851"/>
                    <a:pt x="527" y="646"/>
                  </a:cubicBezTo>
                  <a:cubicBezTo>
                    <a:pt x="750" y="405"/>
                    <a:pt x="1000" y="289"/>
                    <a:pt x="1143" y="236"/>
                  </a:cubicBezTo>
                  <a:cubicBezTo>
                    <a:pt x="1214" y="209"/>
                    <a:pt x="1259" y="147"/>
                    <a:pt x="1268" y="75"/>
                  </a:cubicBezTo>
                  <a:cubicBezTo>
                    <a:pt x="1232" y="39"/>
                    <a:pt x="1196" y="22"/>
                    <a:pt x="1143" y="4"/>
                  </a:cubicBezTo>
                  <a:cubicBezTo>
                    <a:pt x="1130" y="1"/>
                    <a:pt x="1116" y="0"/>
                    <a:pt x="1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34"/>
          <p:cNvGrpSpPr/>
          <p:nvPr/>
        </p:nvGrpSpPr>
        <p:grpSpPr>
          <a:xfrm>
            <a:off x="1180550" y="1298725"/>
            <a:ext cx="431675" cy="145800"/>
            <a:chOff x="1059975" y="1389000"/>
            <a:chExt cx="431675" cy="145800"/>
          </a:xfrm>
        </p:grpSpPr>
        <p:sp>
          <p:nvSpPr>
            <p:cNvPr id="712" name="Google Shape;712;p34"/>
            <p:cNvSpPr/>
            <p:nvPr/>
          </p:nvSpPr>
          <p:spPr>
            <a:xfrm>
              <a:off x="1059975"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4"/>
            <p:cNvSpPr/>
            <p:nvPr/>
          </p:nvSpPr>
          <p:spPr>
            <a:xfrm>
              <a:off x="1138750"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4"/>
            <p:cNvSpPr/>
            <p:nvPr/>
          </p:nvSpPr>
          <p:spPr>
            <a:xfrm>
              <a:off x="1217525"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4"/>
            <p:cNvSpPr/>
            <p:nvPr/>
          </p:nvSpPr>
          <p:spPr>
            <a:xfrm>
              <a:off x="1296300"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4"/>
            <p:cNvSpPr/>
            <p:nvPr/>
          </p:nvSpPr>
          <p:spPr>
            <a:xfrm>
              <a:off x="1375075"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4"/>
            <p:cNvSpPr/>
            <p:nvPr/>
          </p:nvSpPr>
          <p:spPr>
            <a:xfrm>
              <a:off x="1453850" y="1389000"/>
              <a:ext cx="37800" cy="145800"/>
            </a:xfrm>
            <a:prstGeom prst="parallelogram">
              <a:avLst>
                <a:gd fmla="val 25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 name="Google Shape;718;p34"/>
          <p:cNvSpPr/>
          <p:nvPr/>
        </p:nvSpPr>
        <p:spPr>
          <a:xfrm rot="-5400000">
            <a:off x="-334050" y="2350350"/>
            <a:ext cx="1485600" cy="442800"/>
          </a:xfrm>
          <a:prstGeom prst="homePlat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4"/>
          <p:cNvSpPr/>
          <p:nvPr/>
        </p:nvSpPr>
        <p:spPr>
          <a:xfrm rot="5400000">
            <a:off x="14240" y="2598593"/>
            <a:ext cx="926020" cy="154349"/>
          </a:xfrm>
          <a:prstGeom prst="rect">
            <a:avLst/>
          </a:prstGeom>
        </p:spPr>
        <p:txBody>
          <a:bodyPr>
            <a:prstTxWarp prst="textPlain"/>
          </a:bodyPr>
          <a:lstStyle/>
          <a:p>
            <a:pPr lvl="0" algn="ctr"/>
            <a:r>
              <a:rPr b="1" i="1">
                <a:ln>
                  <a:noFill/>
                </a:ln>
                <a:solidFill>
                  <a:schemeClr val="dk1"/>
                </a:solidFill>
                <a:latin typeface="Zen Dots"/>
              </a:rPr>
              <a:t>CYBER</a:t>
            </a:r>
          </a:p>
        </p:txBody>
      </p:sp>
      <p:sp>
        <p:nvSpPr>
          <p:cNvPr id="720" name="Google Shape;720;p34"/>
          <p:cNvSpPr/>
          <p:nvPr/>
        </p:nvSpPr>
        <p:spPr>
          <a:xfrm rot="5400000">
            <a:off x="-153166" y="2631517"/>
            <a:ext cx="920972" cy="88500"/>
          </a:xfrm>
          <a:prstGeom prst="rect">
            <a:avLst/>
          </a:prstGeom>
        </p:spPr>
        <p:txBody>
          <a:bodyPr>
            <a:prstTxWarp prst="textPlain"/>
          </a:bodyPr>
          <a:lstStyle/>
          <a:p>
            <a:pPr lvl="0" algn="ctr"/>
            <a:r>
              <a:rPr b="1" i="0">
                <a:ln>
                  <a:noFill/>
                </a:ln>
                <a:solidFill>
                  <a:schemeClr val="dk1"/>
                </a:solidFill>
                <a:latin typeface="Zen Dots"/>
              </a:rPr>
              <a:t>FUTURISTIC</a:t>
            </a: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2" name="Shape 9712"/>
        <p:cNvGrpSpPr/>
        <p:nvPr/>
      </p:nvGrpSpPr>
      <p:grpSpPr>
        <a:xfrm>
          <a:off x="0" y="0"/>
          <a:ext cx="0" cy="0"/>
          <a:chOff x="0" y="0"/>
          <a:chExt cx="0" cy="0"/>
        </a:xfrm>
      </p:grpSpPr>
      <p:grpSp>
        <p:nvGrpSpPr>
          <p:cNvPr id="9713" name="Google Shape;9713;p70"/>
          <p:cNvGrpSpPr/>
          <p:nvPr/>
        </p:nvGrpSpPr>
        <p:grpSpPr>
          <a:xfrm>
            <a:off x="2100560" y="3398663"/>
            <a:ext cx="1102891" cy="760337"/>
            <a:chOff x="4967783" y="2151471"/>
            <a:chExt cx="3920692" cy="2702940"/>
          </a:xfrm>
        </p:grpSpPr>
        <p:grpSp>
          <p:nvGrpSpPr>
            <p:cNvPr id="9714" name="Google Shape;9714;p70"/>
            <p:cNvGrpSpPr/>
            <p:nvPr/>
          </p:nvGrpSpPr>
          <p:grpSpPr>
            <a:xfrm>
              <a:off x="5045709" y="2252109"/>
              <a:ext cx="3761071" cy="2501708"/>
              <a:chOff x="2691784" y="1805334"/>
              <a:chExt cx="3761071" cy="2501708"/>
            </a:xfrm>
          </p:grpSpPr>
          <p:sp>
            <p:nvSpPr>
              <p:cNvPr id="9715" name="Google Shape;9715;p7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70"/>
            <p:cNvGrpSpPr/>
            <p:nvPr/>
          </p:nvGrpSpPr>
          <p:grpSpPr>
            <a:xfrm>
              <a:off x="4967783" y="2151471"/>
              <a:ext cx="3920692" cy="2702940"/>
              <a:chOff x="2613858" y="1704696"/>
              <a:chExt cx="3920692" cy="2702940"/>
            </a:xfrm>
          </p:grpSpPr>
          <p:sp>
            <p:nvSpPr>
              <p:cNvPr id="9723" name="Google Shape;9723;p7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8" name="Google Shape;9728;p70"/>
          <p:cNvGrpSpPr/>
          <p:nvPr/>
        </p:nvGrpSpPr>
        <p:grpSpPr>
          <a:xfrm>
            <a:off x="3504468" y="1286940"/>
            <a:ext cx="1561911" cy="708580"/>
            <a:chOff x="3530532" y="1496185"/>
            <a:chExt cx="1561911" cy="708580"/>
          </a:xfrm>
        </p:grpSpPr>
        <p:grpSp>
          <p:nvGrpSpPr>
            <p:cNvPr id="9729" name="Google Shape;9729;p70"/>
            <p:cNvGrpSpPr/>
            <p:nvPr/>
          </p:nvGrpSpPr>
          <p:grpSpPr>
            <a:xfrm>
              <a:off x="3720318" y="1857562"/>
              <a:ext cx="1372125" cy="54"/>
              <a:chOff x="3720318" y="1857562"/>
              <a:chExt cx="1372125" cy="54"/>
            </a:xfrm>
          </p:grpSpPr>
          <p:cxnSp>
            <p:nvCxnSpPr>
              <p:cNvPr id="9730" name="Google Shape;9730;p70"/>
              <p:cNvCxnSpPr>
                <a:endCxn id="973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732" name="Google Shape;9732;p7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733" name="Google Shape;9733;p7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734" name="Google Shape;9734;p70"/>
              <p:cNvCxnSpPr>
                <a:stCxn id="973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735" name="Google Shape;9735;p70"/>
            <p:cNvGrpSpPr/>
            <p:nvPr/>
          </p:nvGrpSpPr>
          <p:grpSpPr>
            <a:xfrm>
              <a:off x="3567462" y="1496185"/>
              <a:ext cx="286500" cy="272914"/>
              <a:chOff x="3567462" y="1496185"/>
              <a:chExt cx="286500" cy="272914"/>
            </a:xfrm>
          </p:grpSpPr>
          <p:cxnSp>
            <p:nvCxnSpPr>
              <p:cNvPr id="9736" name="Google Shape;9736;p7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737" name="Google Shape;9737;p70"/>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8" name="Google Shape;9738;p7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0" name="Google Shape;9740;p70"/>
            <p:cNvGrpSpPr/>
            <p:nvPr/>
          </p:nvGrpSpPr>
          <p:grpSpPr>
            <a:xfrm>
              <a:off x="3929014" y="1960574"/>
              <a:ext cx="286500" cy="242342"/>
              <a:chOff x="3929014" y="1960574"/>
              <a:chExt cx="286500" cy="242342"/>
            </a:xfrm>
          </p:grpSpPr>
          <p:cxnSp>
            <p:nvCxnSpPr>
              <p:cNvPr id="9741" name="Google Shape;9741;p7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742" name="Google Shape;9742;p70"/>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70"/>
            <p:cNvGrpSpPr/>
            <p:nvPr/>
          </p:nvGrpSpPr>
          <p:grpSpPr>
            <a:xfrm>
              <a:off x="4290828" y="1496185"/>
              <a:ext cx="286500" cy="272914"/>
              <a:chOff x="4290828" y="1496185"/>
              <a:chExt cx="286500" cy="272914"/>
            </a:xfrm>
          </p:grpSpPr>
          <p:cxnSp>
            <p:nvCxnSpPr>
              <p:cNvPr id="9744" name="Google Shape;9744;p7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745" name="Google Shape;9745;p70"/>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6" name="Google Shape;9746;p7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7" name="Google Shape;9747;p70"/>
            <p:cNvGrpSpPr/>
            <p:nvPr/>
          </p:nvGrpSpPr>
          <p:grpSpPr>
            <a:xfrm>
              <a:off x="4657726" y="1959674"/>
              <a:ext cx="286500" cy="245092"/>
              <a:chOff x="4657726" y="1959674"/>
              <a:chExt cx="286500" cy="245092"/>
            </a:xfrm>
          </p:grpSpPr>
          <p:cxnSp>
            <p:nvCxnSpPr>
              <p:cNvPr id="9748" name="Google Shape;9748;p7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749" name="Google Shape;9749;p7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50" name="Google Shape;9750;p70"/>
          <p:cNvGrpSpPr/>
          <p:nvPr/>
        </p:nvGrpSpPr>
        <p:grpSpPr>
          <a:xfrm>
            <a:off x="3486488" y="2149036"/>
            <a:ext cx="1597032" cy="378649"/>
            <a:chOff x="3512551" y="2358282"/>
            <a:chExt cx="1597032" cy="378649"/>
          </a:xfrm>
        </p:grpSpPr>
        <p:grpSp>
          <p:nvGrpSpPr>
            <p:cNvPr id="9751" name="Google Shape;9751;p70"/>
            <p:cNvGrpSpPr/>
            <p:nvPr/>
          </p:nvGrpSpPr>
          <p:grpSpPr>
            <a:xfrm>
              <a:off x="3738198" y="2553002"/>
              <a:ext cx="1145834" cy="117"/>
              <a:chOff x="3738198" y="2553002"/>
              <a:chExt cx="1145834" cy="117"/>
            </a:xfrm>
          </p:grpSpPr>
          <p:cxnSp>
            <p:nvCxnSpPr>
              <p:cNvPr id="9752" name="Google Shape;9752;p7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753" name="Google Shape;9753;p7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754" name="Google Shape;9754;p70"/>
              <p:cNvCxnSpPr>
                <a:stCxn id="9755" idx="6"/>
                <a:endCxn id="975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757" name="Google Shape;9757;p70"/>
            <p:cNvGrpSpPr/>
            <p:nvPr/>
          </p:nvGrpSpPr>
          <p:grpSpPr>
            <a:xfrm>
              <a:off x="3969644" y="2440153"/>
              <a:ext cx="225900" cy="296779"/>
              <a:chOff x="3969644" y="2440153"/>
              <a:chExt cx="225900" cy="296779"/>
            </a:xfrm>
          </p:grpSpPr>
          <p:cxnSp>
            <p:nvCxnSpPr>
              <p:cNvPr id="9758" name="Google Shape;9758;p70"/>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756" name="Google Shape;9756;p70"/>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0"/>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70"/>
            <p:cNvGrpSpPr/>
            <p:nvPr/>
          </p:nvGrpSpPr>
          <p:grpSpPr>
            <a:xfrm>
              <a:off x="4426818" y="2358282"/>
              <a:ext cx="225600" cy="307471"/>
              <a:chOff x="4426818" y="2358282"/>
              <a:chExt cx="225600" cy="307471"/>
            </a:xfrm>
          </p:grpSpPr>
          <p:cxnSp>
            <p:nvCxnSpPr>
              <p:cNvPr id="9761" name="Google Shape;9761;p70"/>
              <p:cNvCxnSpPr>
                <a:stCxn id="976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763" name="Google Shape;9763;p70"/>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0"/>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70"/>
            <p:cNvGrpSpPr/>
            <p:nvPr/>
          </p:nvGrpSpPr>
          <p:grpSpPr>
            <a:xfrm>
              <a:off x="4883984" y="2440153"/>
              <a:ext cx="225600" cy="296479"/>
              <a:chOff x="4883984" y="2440153"/>
              <a:chExt cx="225600" cy="296479"/>
            </a:xfrm>
          </p:grpSpPr>
          <p:cxnSp>
            <p:nvCxnSpPr>
              <p:cNvPr id="9765" name="Google Shape;9765;p70"/>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766" name="Google Shape;9766;p70"/>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0"/>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70"/>
            <p:cNvGrpSpPr/>
            <p:nvPr/>
          </p:nvGrpSpPr>
          <p:grpSpPr>
            <a:xfrm>
              <a:off x="3512551" y="2358356"/>
              <a:ext cx="225647" cy="307629"/>
              <a:chOff x="2182679" y="2005014"/>
              <a:chExt cx="792300" cy="1080158"/>
            </a:xfrm>
          </p:grpSpPr>
          <p:cxnSp>
            <p:nvCxnSpPr>
              <p:cNvPr id="9769" name="Google Shape;9769;p70"/>
              <p:cNvCxnSpPr>
                <a:stCxn id="977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755" name="Google Shape;9755;p7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71" name="Google Shape;9771;p70"/>
          <p:cNvGrpSpPr/>
          <p:nvPr/>
        </p:nvGrpSpPr>
        <p:grpSpPr>
          <a:xfrm>
            <a:off x="6846570" y="972834"/>
            <a:ext cx="1559809" cy="722610"/>
            <a:chOff x="634175" y="2986275"/>
            <a:chExt cx="3147949" cy="1458344"/>
          </a:xfrm>
        </p:grpSpPr>
        <p:cxnSp>
          <p:nvCxnSpPr>
            <p:cNvPr id="9772" name="Google Shape;9772;p70"/>
            <p:cNvCxnSpPr>
              <a:stCxn id="9773" idx="4"/>
              <a:endCxn id="977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775" name="Google Shape;9775;p70"/>
            <p:cNvCxnSpPr>
              <a:stCxn id="9774" idx="0"/>
              <a:endCxn id="977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777" name="Google Shape;9777;p70"/>
            <p:cNvCxnSpPr>
              <a:stCxn id="9776" idx="4"/>
              <a:endCxn id="977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779" name="Google Shape;9779;p70"/>
            <p:cNvCxnSpPr>
              <a:stCxn id="9778" idx="0"/>
              <a:endCxn id="978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780" name="Google Shape;9780;p7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76" name="Google Shape;9776;p7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73" name="Google Shape;9773;p7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78" name="Google Shape;9778;p7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74" name="Google Shape;9774;p7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781" name="Google Shape;9781;p70"/>
          <p:cNvGrpSpPr/>
          <p:nvPr/>
        </p:nvGrpSpPr>
        <p:grpSpPr>
          <a:xfrm>
            <a:off x="3500360" y="2682741"/>
            <a:ext cx="1570719" cy="294123"/>
            <a:chOff x="998425" y="1182125"/>
            <a:chExt cx="1065400" cy="199500"/>
          </a:xfrm>
        </p:grpSpPr>
        <p:sp>
          <p:nvSpPr>
            <p:cNvPr id="9782" name="Google Shape;9782;p7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70"/>
          <p:cNvGrpSpPr/>
          <p:nvPr/>
        </p:nvGrpSpPr>
        <p:grpSpPr>
          <a:xfrm>
            <a:off x="6843616" y="1800228"/>
            <a:ext cx="1565716" cy="366729"/>
            <a:chOff x="1247650" y="2075423"/>
            <a:chExt cx="6648477" cy="1557238"/>
          </a:xfrm>
        </p:grpSpPr>
        <p:sp>
          <p:nvSpPr>
            <p:cNvPr id="9788" name="Google Shape;9788;p7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70"/>
          <p:cNvGrpSpPr/>
          <p:nvPr/>
        </p:nvGrpSpPr>
        <p:grpSpPr>
          <a:xfrm>
            <a:off x="6827928" y="2949043"/>
            <a:ext cx="1597061" cy="663440"/>
            <a:chOff x="6796238" y="3158297"/>
            <a:chExt cx="1630319" cy="677257"/>
          </a:xfrm>
        </p:grpSpPr>
        <p:cxnSp>
          <p:nvCxnSpPr>
            <p:cNvPr id="9795" name="Google Shape;9795;p70"/>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796" name="Google Shape;9796;p70"/>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797" name="Google Shape;9797;p70"/>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798" name="Google Shape;9798;p70"/>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799" name="Google Shape;9799;p70"/>
            <p:cNvGrpSpPr/>
            <p:nvPr/>
          </p:nvGrpSpPr>
          <p:grpSpPr>
            <a:xfrm>
              <a:off x="6796238" y="3311904"/>
              <a:ext cx="1630319" cy="377697"/>
              <a:chOff x="6796238" y="3311904"/>
              <a:chExt cx="1630319" cy="377697"/>
            </a:xfrm>
          </p:grpSpPr>
          <p:sp>
            <p:nvSpPr>
              <p:cNvPr id="9800" name="Google Shape;9800;p70"/>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0"/>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0"/>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03" name="Google Shape;9803;p70"/>
          <p:cNvGrpSpPr/>
          <p:nvPr/>
        </p:nvGrpSpPr>
        <p:grpSpPr>
          <a:xfrm>
            <a:off x="5349066" y="970435"/>
            <a:ext cx="1368606" cy="1593805"/>
            <a:chOff x="1839112" y="2209163"/>
            <a:chExt cx="1918159" cy="2233784"/>
          </a:xfrm>
        </p:grpSpPr>
        <p:sp>
          <p:nvSpPr>
            <p:cNvPr id="9804" name="Google Shape;9804;p7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07" name="Google Shape;9807;p70"/>
            <p:cNvCxnSpPr>
              <a:stCxn id="9804" idx="6"/>
              <a:endCxn id="980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808" name="Google Shape;9808;p70"/>
            <p:cNvCxnSpPr>
              <a:stCxn id="9805" idx="4"/>
              <a:endCxn id="980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810" name="Google Shape;9810;p70"/>
            <p:cNvCxnSpPr>
              <a:stCxn id="9809" idx="6"/>
              <a:endCxn id="980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811" name="Google Shape;9811;p70"/>
            <p:cNvCxnSpPr>
              <a:stCxn id="9806" idx="4"/>
              <a:endCxn id="981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809" name="Google Shape;9809;p7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14" name="Google Shape;9814;p70"/>
            <p:cNvCxnSpPr>
              <a:endCxn id="981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815" name="Google Shape;9815;p70"/>
          <p:cNvGrpSpPr/>
          <p:nvPr/>
        </p:nvGrpSpPr>
        <p:grpSpPr>
          <a:xfrm>
            <a:off x="3481439" y="976671"/>
            <a:ext cx="1637968" cy="154942"/>
            <a:chOff x="238125" y="2506075"/>
            <a:chExt cx="7115411" cy="673075"/>
          </a:xfrm>
        </p:grpSpPr>
        <p:sp>
          <p:nvSpPr>
            <p:cNvPr id="9816" name="Google Shape;9816;p7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70"/>
          <p:cNvGrpSpPr/>
          <p:nvPr/>
        </p:nvGrpSpPr>
        <p:grpSpPr>
          <a:xfrm>
            <a:off x="720124" y="1298269"/>
            <a:ext cx="2476762" cy="91743"/>
            <a:chOff x="1464850" y="436376"/>
            <a:chExt cx="6001362" cy="222300"/>
          </a:xfrm>
        </p:grpSpPr>
        <p:sp>
          <p:nvSpPr>
            <p:cNvPr id="9822" name="Google Shape;9822;p7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27" name="Google Shape;9827;p7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828" name="Google Shape;9828;p7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829" name="Google Shape;9829;p7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830" name="Google Shape;9830;p7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831" name="Google Shape;9831;p70"/>
          <p:cNvGrpSpPr/>
          <p:nvPr/>
        </p:nvGrpSpPr>
        <p:grpSpPr>
          <a:xfrm>
            <a:off x="706391" y="2533734"/>
            <a:ext cx="1452710" cy="651923"/>
            <a:chOff x="803162" y="2667727"/>
            <a:chExt cx="1411906" cy="633611"/>
          </a:xfrm>
        </p:grpSpPr>
        <p:cxnSp>
          <p:nvCxnSpPr>
            <p:cNvPr id="9832" name="Google Shape;9832;p70"/>
            <p:cNvCxnSpPr>
              <a:stCxn id="9833" idx="2"/>
              <a:endCxn id="983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35" name="Google Shape;9835;p70"/>
            <p:cNvCxnSpPr>
              <a:stCxn id="9836" idx="0"/>
              <a:endCxn id="983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37" name="Google Shape;9837;p70"/>
            <p:cNvCxnSpPr>
              <a:stCxn id="9836" idx="2"/>
              <a:endCxn id="983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39" name="Google Shape;9839;p70"/>
            <p:cNvCxnSpPr>
              <a:stCxn id="9840" idx="0"/>
              <a:endCxn id="983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41" name="Google Shape;9841;p70"/>
            <p:cNvCxnSpPr>
              <a:stCxn id="9834" idx="2"/>
              <a:endCxn id="984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43" name="Google Shape;9843;p70"/>
            <p:cNvCxnSpPr>
              <a:stCxn id="9844" idx="0"/>
              <a:endCxn id="983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840" name="Google Shape;9840;p70"/>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38" name="Google Shape;9838;p70"/>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44" name="Google Shape;9844;p70"/>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42" name="Google Shape;9842;p70"/>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34" name="Google Shape;9834;p70"/>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36" name="Google Shape;9836;p70"/>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33" name="Google Shape;9833;p70"/>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845" name="Google Shape;9845;p70"/>
          <p:cNvGrpSpPr/>
          <p:nvPr/>
        </p:nvGrpSpPr>
        <p:grpSpPr>
          <a:xfrm>
            <a:off x="706393" y="969273"/>
            <a:ext cx="2518541" cy="209309"/>
            <a:chOff x="803163" y="1111966"/>
            <a:chExt cx="2447800" cy="203430"/>
          </a:xfrm>
        </p:grpSpPr>
        <p:grpSp>
          <p:nvGrpSpPr>
            <p:cNvPr id="9846" name="Google Shape;9846;p70"/>
            <p:cNvGrpSpPr/>
            <p:nvPr/>
          </p:nvGrpSpPr>
          <p:grpSpPr>
            <a:xfrm>
              <a:off x="1958180" y="1111966"/>
              <a:ext cx="588019" cy="121396"/>
              <a:chOff x="4808316" y="2800065"/>
              <a:chExt cx="1999386" cy="412910"/>
            </a:xfrm>
          </p:grpSpPr>
          <p:sp>
            <p:nvSpPr>
              <p:cNvPr id="9847" name="Google Shape;9847;p7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8" name="Google Shape;9848;p70"/>
              <p:cNvGrpSpPr/>
              <p:nvPr/>
            </p:nvGrpSpPr>
            <p:grpSpPr>
              <a:xfrm>
                <a:off x="4808316" y="2800065"/>
                <a:ext cx="92400" cy="411825"/>
                <a:chOff x="845575" y="2563700"/>
                <a:chExt cx="92400" cy="411825"/>
              </a:xfrm>
            </p:grpSpPr>
            <p:cxnSp>
              <p:nvCxnSpPr>
                <p:cNvPr id="9849" name="Google Shape;9849;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50" name="Google Shape;9850;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851" name="Google Shape;9851;p70"/>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852" name="Google Shape;9852;p70"/>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3" name="Google Shape;9853;p70"/>
            <p:cNvGrpSpPr/>
            <p:nvPr/>
          </p:nvGrpSpPr>
          <p:grpSpPr>
            <a:xfrm>
              <a:off x="803163" y="1111974"/>
              <a:ext cx="591158" cy="121545"/>
              <a:chOff x="803163" y="1111974"/>
              <a:chExt cx="591158" cy="121545"/>
            </a:xfrm>
          </p:grpSpPr>
          <p:grpSp>
            <p:nvGrpSpPr>
              <p:cNvPr id="9854" name="Google Shape;9854;p70"/>
              <p:cNvGrpSpPr/>
              <p:nvPr/>
            </p:nvGrpSpPr>
            <p:grpSpPr>
              <a:xfrm>
                <a:off x="803163" y="1111974"/>
                <a:ext cx="27175" cy="121077"/>
                <a:chOff x="845575" y="2563700"/>
                <a:chExt cx="92400" cy="411825"/>
              </a:xfrm>
            </p:grpSpPr>
            <p:cxnSp>
              <p:nvCxnSpPr>
                <p:cNvPr id="9855" name="Google Shape;9855;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56" name="Google Shape;9856;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7" name="Google Shape;9857;p70"/>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70"/>
            <p:cNvGrpSpPr/>
            <p:nvPr/>
          </p:nvGrpSpPr>
          <p:grpSpPr>
            <a:xfrm>
              <a:off x="1381910" y="1194219"/>
              <a:ext cx="588341" cy="121177"/>
              <a:chOff x="1381910" y="1194219"/>
              <a:chExt cx="588341" cy="121177"/>
            </a:xfrm>
          </p:grpSpPr>
          <p:grpSp>
            <p:nvGrpSpPr>
              <p:cNvPr id="9859" name="Google Shape;9859;p70"/>
              <p:cNvGrpSpPr/>
              <p:nvPr/>
            </p:nvGrpSpPr>
            <p:grpSpPr>
              <a:xfrm rot="10800000">
                <a:off x="1381910" y="1194319"/>
                <a:ext cx="27175" cy="121077"/>
                <a:chOff x="2070100" y="2563700"/>
                <a:chExt cx="92400" cy="411825"/>
              </a:xfrm>
            </p:grpSpPr>
            <p:cxnSp>
              <p:nvCxnSpPr>
                <p:cNvPr id="9860" name="Google Shape;9860;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61" name="Google Shape;9861;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2" name="Google Shape;9862;p70"/>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70"/>
            <p:cNvGrpSpPr/>
            <p:nvPr/>
          </p:nvGrpSpPr>
          <p:grpSpPr>
            <a:xfrm>
              <a:off x="2532079" y="1194219"/>
              <a:ext cx="704927" cy="121177"/>
              <a:chOff x="2532079" y="1194219"/>
              <a:chExt cx="704927" cy="121177"/>
            </a:xfrm>
          </p:grpSpPr>
          <p:grpSp>
            <p:nvGrpSpPr>
              <p:cNvPr id="9864" name="Google Shape;9864;p70"/>
              <p:cNvGrpSpPr/>
              <p:nvPr/>
            </p:nvGrpSpPr>
            <p:grpSpPr>
              <a:xfrm rot="10800000">
                <a:off x="2532079" y="1194319"/>
                <a:ext cx="27175" cy="121077"/>
                <a:chOff x="2070100" y="2563700"/>
                <a:chExt cx="92400" cy="411825"/>
              </a:xfrm>
            </p:grpSpPr>
            <p:cxnSp>
              <p:nvCxnSpPr>
                <p:cNvPr id="9865" name="Google Shape;9865;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66" name="Google Shape;9866;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7" name="Google Shape;9867;p70"/>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68" name="Google Shape;9868;p70"/>
          <p:cNvGrpSpPr/>
          <p:nvPr/>
        </p:nvGrpSpPr>
        <p:grpSpPr>
          <a:xfrm>
            <a:off x="3499403" y="3665904"/>
            <a:ext cx="1567778" cy="491677"/>
            <a:chOff x="5194708" y="3484366"/>
            <a:chExt cx="3148148" cy="987304"/>
          </a:xfrm>
        </p:grpSpPr>
        <p:grpSp>
          <p:nvGrpSpPr>
            <p:cNvPr id="9869" name="Google Shape;9869;p70"/>
            <p:cNvGrpSpPr/>
            <p:nvPr/>
          </p:nvGrpSpPr>
          <p:grpSpPr>
            <a:xfrm>
              <a:off x="7531521" y="3484366"/>
              <a:ext cx="811335" cy="987304"/>
              <a:chOff x="3379425" y="1617275"/>
              <a:chExt cx="1090650" cy="1327200"/>
            </a:xfrm>
          </p:grpSpPr>
          <p:sp>
            <p:nvSpPr>
              <p:cNvPr id="9870" name="Google Shape;9870;p7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70"/>
            <p:cNvGrpSpPr/>
            <p:nvPr/>
          </p:nvGrpSpPr>
          <p:grpSpPr>
            <a:xfrm>
              <a:off x="6752546" y="3484366"/>
              <a:ext cx="811428" cy="987304"/>
              <a:chOff x="2332275" y="1617275"/>
              <a:chExt cx="1090775" cy="1327200"/>
            </a:xfrm>
          </p:grpSpPr>
          <p:sp>
            <p:nvSpPr>
              <p:cNvPr id="9874" name="Google Shape;9874;p7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70"/>
            <p:cNvGrpSpPr/>
            <p:nvPr/>
          </p:nvGrpSpPr>
          <p:grpSpPr>
            <a:xfrm>
              <a:off x="5973664" y="3484366"/>
              <a:ext cx="811335" cy="987304"/>
              <a:chOff x="1285250" y="1617275"/>
              <a:chExt cx="1090650" cy="1327200"/>
            </a:xfrm>
          </p:grpSpPr>
          <p:sp>
            <p:nvSpPr>
              <p:cNvPr id="9878" name="Google Shape;9878;p7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1" name="Google Shape;9881;p70"/>
            <p:cNvGrpSpPr/>
            <p:nvPr/>
          </p:nvGrpSpPr>
          <p:grpSpPr>
            <a:xfrm>
              <a:off x="5194708" y="3484366"/>
              <a:ext cx="811409" cy="987304"/>
              <a:chOff x="238125" y="1617275"/>
              <a:chExt cx="1090750" cy="1327200"/>
            </a:xfrm>
          </p:grpSpPr>
          <p:sp>
            <p:nvSpPr>
              <p:cNvPr id="9882" name="Google Shape;9882;p7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85" name="Google Shape;9885;p70"/>
          <p:cNvGrpSpPr/>
          <p:nvPr/>
        </p:nvGrpSpPr>
        <p:grpSpPr>
          <a:xfrm>
            <a:off x="3460012" y="3146315"/>
            <a:ext cx="1616964" cy="346256"/>
            <a:chOff x="1808063" y="4294338"/>
            <a:chExt cx="3370782" cy="721817"/>
          </a:xfrm>
        </p:grpSpPr>
        <p:sp>
          <p:nvSpPr>
            <p:cNvPr id="9886" name="Google Shape;9886;p7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70"/>
          <p:cNvGrpSpPr/>
          <p:nvPr/>
        </p:nvGrpSpPr>
        <p:grpSpPr>
          <a:xfrm>
            <a:off x="738224" y="3432344"/>
            <a:ext cx="1295882" cy="646587"/>
            <a:chOff x="834100" y="3642869"/>
            <a:chExt cx="1259483" cy="628426"/>
          </a:xfrm>
        </p:grpSpPr>
        <p:sp>
          <p:nvSpPr>
            <p:cNvPr id="9897" name="Google Shape;9897;p7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2" name="Google Shape;9922;p70"/>
            <p:cNvGrpSpPr/>
            <p:nvPr/>
          </p:nvGrpSpPr>
          <p:grpSpPr>
            <a:xfrm>
              <a:off x="1360364" y="3847835"/>
              <a:ext cx="208119" cy="224359"/>
              <a:chOff x="1360769" y="3847100"/>
              <a:chExt cx="208119" cy="224359"/>
            </a:xfrm>
          </p:grpSpPr>
          <p:sp>
            <p:nvSpPr>
              <p:cNvPr id="9923" name="Google Shape;9923;p7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3" name="Google Shape;9943;p7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70"/>
          <p:cNvGrpSpPr/>
          <p:nvPr/>
        </p:nvGrpSpPr>
        <p:grpSpPr>
          <a:xfrm rot="5400000">
            <a:off x="5951337" y="3228841"/>
            <a:ext cx="164064" cy="1414916"/>
            <a:chOff x="4428249" y="1369375"/>
            <a:chExt cx="36905" cy="429569"/>
          </a:xfrm>
        </p:grpSpPr>
        <p:sp>
          <p:nvSpPr>
            <p:cNvPr id="9958" name="Google Shape;9958;p7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70"/>
          <p:cNvGrpSpPr/>
          <p:nvPr/>
        </p:nvGrpSpPr>
        <p:grpSpPr>
          <a:xfrm flipH="1" rot="10800000">
            <a:off x="5323766" y="2817385"/>
            <a:ext cx="1419207" cy="24808"/>
            <a:chOff x="219558" y="4738465"/>
            <a:chExt cx="5852400" cy="102300"/>
          </a:xfrm>
        </p:grpSpPr>
        <p:cxnSp>
          <p:nvCxnSpPr>
            <p:cNvPr id="9991" name="Google Shape;9991;p7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992" name="Google Shape;9992;p7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70"/>
          <p:cNvGrpSpPr/>
          <p:nvPr/>
        </p:nvGrpSpPr>
        <p:grpSpPr>
          <a:xfrm>
            <a:off x="5335084" y="3190448"/>
            <a:ext cx="1396570" cy="385016"/>
            <a:chOff x="5286284" y="2966544"/>
            <a:chExt cx="1396570" cy="385016"/>
          </a:xfrm>
        </p:grpSpPr>
        <p:cxnSp>
          <p:nvCxnSpPr>
            <p:cNvPr id="9998" name="Google Shape;9998;p7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999" name="Google Shape;9999;p7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0000" name="Google Shape;10000;p70"/>
            <p:cNvGrpSpPr/>
            <p:nvPr/>
          </p:nvGrpSpPr>
          <p:grpSpPr>
            <a:xfrm>
              <a:off x="5287688" y="3173364"/>
              <a:ext cx="1395166" cy="74100"/>
              <a:chOff x="5287688" y="3173364"/>
              <a:chExt cx="1395166" cy="74100"/>
            </a:xfrm>
          </p:grpSpPr>
          <p:cxnSp>
            <p:nvCxnSpPr>
              <p:cNvPr id="10001" name="Google Shape;10001;p70"/>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0002" name="Google Shape;10002;p70"/>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0003" name="Google Shape;10003;p70"/>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004" name="Google Shape;10004;p70"/>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005" name="Google Shape;10005;p70"/>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006" name="Google Shape;10006;p70"/>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007" name="Google Shape;10007;p70"/>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008" name="Google Shape;10008;p70"/>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0009" name="Google Shape;10009;p7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0010" name="Google Shape;10010;p70"/>
          <p:cNvGrpSpPr/>
          <p:nvPr/>
        </p:nvGrpSpPr>
        <p:grpSpPr>
          <a:xfrm>
            <a:off x="2021150" y="1609224"/>
            <a:ext cx="1182276" cy="662027"/>
            <a:chOff x="2029517" y="1732295"/>
            <a:chExt cx="1149068" cy="643432"/>
          </a:xfrm>
        </p:grpSpPr>
        <p:grpSp>
          <p:nvGrpSpPr>
            <p:cNvPr id="10011" name="Google Shape;10011;p70"/>
            <p:cNvGrpSpPr/>
            <p:nvPr/>
          </p:nvGrpSpPr>
          <p:grpSpPr>
            <a:xfrm>
              <a:off x="2708660" y="1746937"/>
              <a:ext cx="455427" cy="244429"/>
              <a:chOff x="2700693" y="1746937"/>
              <a:chExt cx="455427" cy="244429"/>
            </a:xfrm>
          </p:grpSpPr>
          <p:grpSp>
            <p:nvGrpSpPr>
              <p:cNvPr id="10012" name="Google Shape;10012;p70"/>
              <p:cNvGrpSpPr/>
              <p:nvPr/>
            </p:nvGrpSpPr>
            <p:grpSpPr>
              <a:xfrm>
                <a:off x="2905682" y="1782817"/>
                <a:ext cx="250438" cy="208549"/>
                <a:chOff x="2905682" y="1782817"/>
                <a:chExt cx="250438" cy="208549"/>
              </a:xfrm>
            </p:grpSpPr>
            <p:cxnSp>
              <p:nvCxnSpPr>
                <p:cNvPr id="10013" name="Google Shape;10013;p7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014" name="Google Shape;10014;p7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5" name="Google Shape;10015;p70"/>
              <p:cNvGrpSpPr/>
              <p:nvPr/>
            </p:nvGrpSpPr>
            <p:grpSpPr>
              <a:xfrm>
                <a:off x="2700693" y="1746937"/>
                <a:ext cx="449967" cy="72374"/>
                <a:chOff x="2700693" y="1746937"/>
                <a:chExt cx="449967" cy="72374"/>
              </a:xfrm>
            </p:grpSpPr>
            <p:cxnSp>
              <p:nvCxnSpPr>
                <p:cNvPr id="10016" name="Google Shape;10016;p7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017" name="Google Shape;10017;p7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18" name="Google Shape;10018;p70"/>
            <p:cNvGrpSpPr/>
            <p:nvPr/>
          </p:nvGrpSpPr>
          <p:grpSpPr>
            <a:xfrm>
              <a:off x="2029517" y="1732295"/>
              <a:ext cx="1149068" cy="643432"/>
              <a:chOff x="2029517" y="1732295"/>
              <a:chExt cx="1149068" cy="643432"/>
            </a:xfrm>
          </p:grpSpPr>
          <p:grpSp>
            <p:nvGrpSpPr>
              <p:cNvPr id="10019" name="Google Shape;10019;p70"/>
              <p:cNvGrpSpPr/>
              <p:nvPr/>
            </p:nvGrpSpPr>
            <p:grpSpPr>
              <a:xfrm>
                <a:off x="2703618" y="2103152"/>
                <a:ext cx="474966" cy="260017"/>
                <a:chOff x="2703618" y="2103152"/>
                <a:chExt cx="474966" cy="260017"/>
              </a:xfrm>
            </p:grpSpPr>
            <p:grpSp>
              <p:nvGrpSpPr>
                <p:cNvPr id="10020" name="Google Shape;10020;p70"/>
                <p:cNvGrpSpPr/>
                <p:nvPr/>
              </p:nvGrpSpPr>
              <p:grpSpPr>
                <a:xfrm>
                  <a:off x="2703618" y="2290640"/>
                  <a:ext cx="450291" cy="72529"/>
                  <a:chOff x="2703618" y="2290640"/>
                  <a:chExt cx="450291" cy="72529"/>
                </a:xfrm>
              </p:grpSpPr>
              <p:cxnSp>
                <p:nvCxnSpPr>
                  <p:cNvPr id="10021" name="Google Shape;10021;p7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022" name="Google Shape;10022;p7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70"/>
                <p:cNvGrpSpPr/>
                <p:nvPr/>
              </p:nvGrpSpPr>
              <p:grpSpPr>
                <a:xfrm>
                  <a:off x="2908607" y="2103152"/>
                  <a:ext cx="269977" cy="223538"/>
                  <a:chOff x="2908607" y="2103152"/>
                  <a:chExt cx="269977" cy="223538"/>
                </a:xfrm>
              </p:grpSpPr>
              <p:cxnSp>
                <p:nvCxnSpPr>
                  <p:cNvPr id="10024" name="Google Shape;10024;p7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025" name="Google Shape;10025;p7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26" name="Google Shape;10026;p70"/>
              <p:cNvGrpSpPr/>
              <p:nvPr/>
            </p:nvGrpSpPr>
            <p:grpSpPr>
              <a:xfrm>
                <a:off x="2029517" y="1732295"/>
                <a:ext cx="685827" cy="643432"/>
                <a:chOff x="2029517" y="1732295"/>
                <a:chExt cx="685827" cy="643432"/>
              </a:xfrm>
            </p:grpSpPr>
            <p:sp>
              <p:nvSpPr>
                <p:cNvPr id="10027" name="Google Shape;10027;p7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8" name="Google Shape;10028;p70"/>
                <p:cNvGrpSpPr/>
                <p:nvPr/>
              </p:nvGrpSpPr>
              <p:grpSpPr>
                <a:xfrm>
                  <a:off x="2158948" y="1732295"/>
                  <a:ext cx="556396" cy="333108"/>
                  <a:chOff x="2158948" y="1732295"/>
                  <a:chExt cx="556396" cy="333108"/>
                </a:xfrm>
              </p:grpSpPr>
              <p:cxnSp>
                <p:nvCxnSpPr>
                  <p:cNvPr id="10029" name="Google Shape;10029;p7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030" name="Google Shape;10030;p7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70"/>
                <p:cNvGrpSpPr/>
                <p:nvPr/>
              </p:nvGrpSpPr>
              <p:grpSpPr>
                <a:xfrm>
                  <a:off x="2159908" y="2065057"/>
                  <a:ext cx="550884" cy="310670"/>
                  <a:chOff x="2159908" y="2065057"/>
                  <a:chExt cx="550884" cy="310670"/>
                </a:xfrm>
              </p:grpSpPr>
              <p:cxnSp>
                <p:nvCxnSpPr>
                  <p:cNvPr id="10032" name="Google Shape;10032;p7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033" name="Google Shape;10033;p7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0034" name="Google Shape;10034;p70"/>
          <p:cNvGrpSpPr/>
          <p:nvPr/>
        </p:nvGrpSpPr>
        <p:grpSpPr>
          <a:xfrm>
            <a:off x="706399" y="1556837"/>
            <a:ext cx="962651" cy="810058"/>
            <a:chOff x="844912" y="1681380"/>
            <a:chExt cx="935611" cy="787305"/>
          </a:xfrm>
        </p:grpSpPr>
        <p:grpSp>
          <p:nvGrpSpPr>
            <p:cNvPr id="10035" name="Google Shape;10035;p70"/>
            <p:cNvGrpSpPr/>
            <p:nvPr/>
          </p:nvGrpSpPr>
          <p:grpSpPr>
            <a:xfrm>
              <a:off x="844912" y="1819635"/>
              <a:ext cx="329836" cy="510016"/>
              <a:chOff x="844912" y="1819635"/>
              <a:chExt cx="329836" cy="510016"/>
            </a:xfrm>
          </p:grpSpPr>
          <p:sp>
            <p:nvSpPr>
              <p:cNvPr id="10036" name="Google Shape;10036;p70"/>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0"/>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0"/>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0"/>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0"/>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0"/>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70"/>
            <p:cNvGrpSpPr/>
            <p:nvPr/>
          </p:nvGrpSpPr>
          <p:grpSpPr>
            <a:xfrm>
              <a:off x="1284601" y="2158168"/>
              <a:ext cx="495923" cy="310517"/>
              <a:chOff x="1284601" y="2158168"/>
              <a:chExt cx="495923" cy="310517"/>
            </a:xfrm>
          </p:grpSpPr>
          <p:sp>
            <p:nvSpPr>
              <p:cNvPr id="10043" name="Google Shape;10043;p7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4" name="Google Shape;10044;p70"/>
              <p:cNvGrpSpPr/>
              <p:nvPr/>
            </p:nvGrpSpPr>
            <p:grpSpPr>
              <a:xfrm>
                <a:off x="1507666" y="2158168"/>
                <a:ext cx="272858" cy="310517"/>
                <a:chOff x="1507666" y="2158168"/>
                <a:chExt cx="272858" cy="310517"/>
              </a:xfrm>
            </p:grpSpPr>
            <p:grpSp>
              <p:nvGrpSpPr>
                <p:cNvPr id="10045" name="Google Shape;10045;p70"/>
                <p:cNvGrpSpPr/>
                <p:nvPr/>
              </p:nvGrpSpPr>
              <p:grpSpPr>
                <a:xfrm>
                  <a:off x="1507666" y="2176104"/>
                  <a:ext cx="166395" cy="273149"/>
                  <a:chOff x="1507666" y="2176104"/>
                  <a:chExt cx="166395" cy="273149"/>
                </a:xfrm>
              </p:grpSpPr>
              <p:sp>
                <p:nvSpPr>
                  <p:cNvPr id="10046" name="Google Shape;10046;p70"/>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0"/>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0"/>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0"/>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0"/>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0"/>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0"/>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3" name="Google Shape;10053;p7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55" name="Google Shape;10055;p70"/>
            <p:cNvGrpSpPr/>
            <p:nvPr/>
          </p:nvGrpSpPr>
          <p:grpSpPr>
            <a:xfrm>
              <a:off x="1284601" y="1681380"/>
              <a:ext cx="495923" cy="310517"/>
              <a:chOff x="1284601" y="1681380"/>
              <a:chExt cx="495923" cy="310517"/>
            </a:xfrm>
          </p:grpSpPr>
          <p:sp>
            <p:nvSpPr>
              <p:cNvPr id="10056" name="Google Shape;10056;p7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7" name="Google Shape;10057;p70"/>
              <p:cNvGrpSpPr/>
              <p:nvPr/>
            </p:nvGrpSpPr>
            <p:grpSpPr>
              <a:xfrm>
                <a:off x="1507666" y="1681380"/>
                <a:ext cx="272858" cy="310517"/>
                <a:chOff x="1507666" y="1681380"/>
                <a:chExt cx="272858" cy="310517"/>
              </a:xfrm>
            </p:grpSpPr>
            <p:grpSp>
              <p:nvGrpSpPr>
                <p:cNvPr id="10058" name="Google Shape;10058;p70"/>
                <p:cNvGrpSpPr/>
                <p:nvPr/>
              </p:nvGrpSpPr>
              <p:grpSpPr>
                <a:xfrm>
                  <a:off x="1507666" y="1700120"/>
                  <a:ext cx="166395" cy="272984"/>
                  <a:chOff x="1507666" y="1700120"/>
                  <a:chExt cx="166395" cy="272984"/>
                </a:xfrm>
              </p:grpSpPr>
              <p:sp>
                <p:nvSpPr>
                  <p:cNvPr id="10059" name="Google Shape;10059;p70"/>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0"/>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0"/>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0"/>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0"/>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0"/>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0"/>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6" name="Google Shape;10066;p7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68" name="Google Shape;10068;p70"/>
          <p:cNvGrpSpPr/>
          <p:nvPr/>
        </p:nvGrpSpPr>
        <p:grpSpPr>
          <a:xfrm>
            <a:off x="6815339" y="2324267"/>
            <a:ext cx="1622269" cy="552443"/>
            <a:chOff x="6894650" y="2574740"/>
            <a:chExt cx="1445100" cy="492111"/>
          </a:xfrm>
        </p:grpSpPr>
        <p:sp>
          <p:nvSpPr>
            <p:cNvPr id="10069" name="Google Shape;10069;p7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74" name="Google Shape;10074;p70"/>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0075" name="Google Shape;10075;p70"/>
          <p:cNvGrpSpPr/>
          <p:nvPr/>
        </p:nvGrpSpPr>
        <p:grpSpPr>
          <a:xfrm>
            <a:off x="6834882" y="3698522"/>
            <a:ext cx="1583206" cy="475705"/>
            <a:chOff x="6953919" y="3907920"/>
            <a:chExt cx="1377300" cy="475705"/>
          </a:xfrm>
        </p:grpSpPr>
        <p:cxnSp>
          <p:nvCxnSpPr>
            <p:cNvPr id="10076" name="Google Shape;10076;p70"/>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077" name="Google Shape;10077;p70"/>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0078" name="Google Shape;10078;p70"/>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079" name="Google Shape;10079;p70"/>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0080" name="Google Shape;10080;p70"/>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0081" name="Google Shape;10081;p70"/>
          <p:cNvGrpSpPr/>
          <p:nvPr/>
        </p:nvGrpSpPr>
        <p:grpSpPr>
          <a:xfrm>
            <a:off x="2338470" y="2459668"/>
            <a:ext cx="836286" cy="824529"/>
            <a:chOff x="2389399" y="2595741"/>
            <a:chExt cx="812796" cy="801369"/>
          </a:xfrm>
        </p:grpSpPr>
        <p:grpSp>
          <p:nvGrpSpPr>
            <p:cNvPr id="10082" name="Google Shape;10082;p70"/>
            <p:cNvGrpSpPr/>
            <p:nvPr/>
          </p:nvGrpSpPr>
          <p:grpSpPr>
            <a:xfrm>
              <a:off x="2492145" y="2881565"/>
              <a:ext cx="607300" cy="229751"/>
              <a:chOff x="2492145" y="2881565"/>
              <a:chExt cx="607300" cy="229751"/>
            </a:xfrm>
          </p:grpSpPr>
          <p:sp>
            <p:nvSpPr>
              <p:cNvPr id="10083" name="Google Shape;10083;p70"/>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0"/>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0"/>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70"/>
            <p:cNvGrpSpPr/>
            <p:nvPr/>
          </p:nvGrpSpPr>
          <p:grpSpPr>
            <a:xfrm>
              <a:off x="2389399" y="2595741"/>
              <a:ext cx="812796" cy="296825"/>
              <a:chOff x="2389399" y="2595741"/>
              <a:chExt cx="812796" cy="296825"/>
            </a:xfrm>
          </p:grpSpPr>
          <p:grpSp>
            <p:nvGrpSpPr>
              <p:cNvPr id="10087" name="Google Shape;10087;p70"/>
              <p:cNvGrpSpPr/>
              <p:nvPr/>
            </p:nvGrpSpPr>
            <p:grpSpPr>
              <a:xfrm>
                <a:off x="2389399" y="2595741"/>
                <a:ext cx="363638" cy="296825"/>
                <a:chOff x="2389399" y="2595741"/>
                <a:chExt cx="363638" cy="296825"/>
              </a:xfrm>
            </p:grpSpPr>
            <p:grpSp>
              <p:nvGrpSpPr>
                <p:cNvPr id="10088" name="Google Shape;10088;p70"/>
                <p:cNvGrpSpPr/>
                <p:nvPr/>
              </p:nvGrpSpPr>
              <p:grpSpPr>
                <a:xfrm>
                  <a:off x="2493852" y="2794333"/>
                  <a:ext cx="259185" cy="98232"/>
                  <a:chOff x="2493852" y="2794333"/>
                  <a:chExt cx="259185" cy="98232"/>
                </a:xfrm>
              </p:grpSpPr>
              <p:sp>
                <p:nvSpPr>
                  <p:cNvPr id="10089" name="Google Shape;10089;p70"/>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0"/>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0"/>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70"/>
                <p:cNvGrpSpPr/>
                <p:nvPr/>
              </p:nvGrpSpPr>
              <p:grpSpPr>
                <a:xfrm>
                  <a:off x="2389399" y="2595741"/>
                  <a:ext cx="224343" cy="182054"/>
                  <a:chOff x="2389399" y="2595741"/>
                  <a:chExt cx="224343" cy="182054"/>
                </a:xfrm>
              </p:grpSpPr>
              <p:sp>
                <p:nvSpPr>
                  <p:cNvPr id="10093" name="Google Shape;10093;p70"/>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0"/>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5" name="Google Shape;10095;p70"/>
              <p:cNvGrpSpPr/>
              <p:nvPr/>
            </p:nvGrpSpPr>
            <p:grpSpPr>
              <a:xfrm>
                <a:off x="2683630" y="2595741"/>
                <a:ext cx="224334" cy="296825"/>
                <a:chOff x="2683630" y="2595741"/>
                <a:chExt cx="224334" cy="296825"/>
              </a:xfrm>
            </p:grpSpPr>
            <p:grpSp>
              <p:nvGrpSpPr>
                <p:cNvPr id="10096" name="Google Shape;10096;p70"/>
                <p:cNvGrpSpPr/>
                <p:nvPr/>
              </p:nvGrpSpPr>
              <p:grpSpPr>
                <a:xfrm>
                  <a:off x="2788083" y="2794333"/>
                  <a:ext cx="15356" cy="98232"/>
                  <a:chOff x="2788083" y="2794333"/>
                  <a:chExt cx="15356" cy="98232"/>
                </a:xfrm>
              </p:grpSpPr>
              <p:sp>
                <p:nvSpPr>
                  <p:cNvPr id="10097" name="Google Shape;10097;p70"/>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0"/>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0"/>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0"/>
                <p:cNvGrpSpPr/>
                <p:nvPr/>
              </p:nvGrpSpPr>
              <p:grpSpPr>
                <a:xfrm>
                  <a:off x="2683630" y="2595741"/>
                  <a:ext cx="224334" cy="182054"/>
                  <a:chOff x="2683630" y="2595741"/>
                  <a:chExt cx="224334" cy="182054"/>
                </a:xfrm>
              </p:grpSpPr>
              <p:sp>
                <p:nvSpPr>
                  <p:cNvPr id="10101" name="Google Shape;10101;p70"/>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0"/>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03" name="Google Shape;10103;p70"/>
              <p:cNvGrpSpPr/>
              <p:nvPr/>
            </p:nvGrpSpPr>
            <p:grpSpPr>
              <a:xfrm>
                <a:off x="2838475" y="2595741"/>
                <a:ext cx="363719" cy="296825"/>
                <a:chOff x="2838475" y="2595741"/>
                <a:chExt cx="363719" cy="296825"/>
              </a:xfrm>
            </p:grpSpPr>
            <p:grpSp>
              <p:nvGrpSpPr>
                <p:cNvPr id="10104" name="Google Shape;10104;p70"/>
                <p:cNvGrpSpPr/>
                <p:nvPr/>
              </p:nvGrpSpPr>
              <p:grpSpPr>
                <a:xfrm>
                  <a:off x="2838475" y="2794333"/>
                  <a:ext cx="259185" cy="98232"/>
                  <a:chOff x="2838475" y="2794333"/>
                  <a:chExt cx="259185" cy="98232"/>
                </a:xfrm>
              </p:grpSpPr>
              <p:sp>
                <p:nvSpPr>
                  <p:cNvPr id="10105" name="Google Shape;10105;p70"/>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0"/>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0"/>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70"/>
                <p:cNvGrpSpPr/>
                <p:nvPr/>
              </p:nvGrpSpPr>
              <p:grpSpPr>
                <a:xfrm>
                  <a:off x="2977852" y="2595741"/>
                  <a:ext cx="224343" cy="182054"/>
                  <a:chOff x="2977852" y="2595741"/>
                  <a:chExt cx="224343" cy="182054"/>
                </a:xfrm>
              </p:grpSpPr>
              <p:sp>
                <p:nvSpPr>
                  <p:cNvPr id="10109" name="Google Shape;10109;p70"/>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0"/>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111" name="Google Shape;10111;p70"/>
            <p:cNvGrpSpPr/>
            <p:nvPr/>
          </p:nvGrpSpPr>
          <p:grpSpPr>
            <a:xfrm>
              <a:off x="2389399" y="3100241"/>
              <a:ext cx="812796" cy="296869"/>
              <a:chOff x="2389399" y="3100241"/>
              <a:chExt cx="812796" cy="296869"/>
            </a:xfrm>
          </p:grpSpPr>
          <p:grpSp>
            <p:nvGrpSpPr>
              <p:cNvPr id="10112" name="Google Shape;10112;p70"/>
              <p:cNvGrpSpPr/>
              <p:nvPr/>
            </p:nvGrpSpPr>
            <p:grpSpPr>
              <a:xfrm>
                <a:off x="2683630" y="3100241"/>
                <a:ext cx="224334" cy="296869"/>
                <a:chOff x="2683630" y="3100241"/>
                <a:chExt cx="224334" cy="296869"/>
              </a:xfrm>
            </p:grpSpPr>
            <p:grpSp>
              <p:nvGrpSpPr>
                <p:cNvPr id="10113" name="Google Shape;10113;p70"/>
                <p:cNvGrpSpPr/>
                <p:nvPr/>
              </p:nvGrpSpPr>
              <p:grpSpPr>
                <a:xfrm>
                  <a:off x="2788083" y="3100241"/>
                  <a:ext cx="15356" cy="98237"/>
                  <a:chOff x="2788083" y="3100241"/>
                  <a:chExt cx="15356" cy="98237"/>
                </a:xfrm>
              </p:grpSpPr>
              <p:sp>
                <p:nvSpPr>
                  <p:cNvPr id="10114" name="Google Shape;10114;p7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70"/>
                <p:cNvGrpSpPr/>
                <p:nvPr/>
              </p:nvGrpSpPr>
              <p:grpSpPr>
                <a:xfrm>
                  <a:off x="2683630" y="3215065"/>
                  <a:ext cx="224334" cy="182045"/>
                  <a:chOff x="2683630" y="3215065"/>
                  <a:chExt cx="224334" cy="182045"/>
                </a:xfrm>
              </p:grpSpPr>
              <p:sp>
                <p:nvSpPr>
                  <p:cNvPr id="10118" name="Google Shape;10118;p7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20" name="Google Shape;10120;p70"/>
              <p:cNvGrpSpPr/>
              <p:nvPr/>
            </p:nvGrpSpPr>
            <p:grpSpPr>
              <a:xfrm>
                <a:off x="2389399" y="3100241"/>
                <a:ext cx="363638" cy="296869"/>
                <a:chOff x="2389399" y="3100241"/>
                <a:chExt cx="363638" cy="296869"/>
              </a:xfrm>
            </p:grpSpPr>
            <p:grpSp>
              <p:nvGrpSpPr>
                <p:cNvPr id="10121" name="Google Shape;10121;p70"/>
                <p:cNvGrpSpPr/>
                <p:nvPr/>
              </p:nvGrpSpPr>
              <p:grpSpPr>
                <a:xfrm>
                  <a:off x="2493852" y="3100241"/>
                  <a:ext cx="259185" cy="98237"/>
                  <a:chOff x="2493852" y="3100241"/>
                  <a:chExt cx="259185" cy="98237"/>
                </a:xfrm>
              </p:grpSpPr>
              <p:sp>
                <p:nvSpPr>
                  <p:cNvPr id="10122" name="Google Shape;10122;p7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70"/>
                <p:cNvGrpSpPr/>
                <p:nvPr/>
              </p:nvGrpSpPr>
              <p:grpSpPr>
                <a:xfrm>
                  <a:off x="2389399" y="3215065"/>
                  <a:ext cx="224343" cy="182045"/>
                  <a:chOff x="2389399" y="3215065"/>
                  <a:chExt cx="224343" cy="182045"/>
                </a:xfrm>
              </p:grpSpPr>
              <p:sp>
                <p:nvSpPr>
                  <p:cNvPr id="10126" name="Google Shape;10126;p7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28" name="Google Shape;10128;p70"/>
              <p:cNvGrpSpPr/>
              <p:nvPr/>
            </p:nvGrpSpPr>
            <p:grpSpPr>
              <a:xfrm>
                <a:off x="2838475" y="3100241"/>
                <a:ext cx="363719" cy="296869"/>
                <a:chOff x="2838475" y="3100241"/>
                <a:chExt cx="363719" cy="296869"/>
              </a:xfrm>
            </p:grpSpPr>
            <p:grpSp>
              <p:nvGrpSpPr>
                <p:cNvPr id="10129" name="Google Shape;10129;p70"/>
                <p:cNvGrpSpPr/>
                <p:nvPr/>
              </p:nvGrpSpPr>
              <p:grpSpPr>
                <a:xfrm>
                  <a:off x="2838475" y="3100241"/>
                  <a:ext cx="259185" cy="98237"/>
                  <a:chOff x="2838475" y="3100241"/>
                  <a:chExt cx="259185" cy="98237"/>
                </a:xfrm>
              </p:grpSpPr>
              <p:sp>
                <p:nvSpPr>
                  <p:cNvPr id="10130" name="Google Shape;10130;p7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70"/>
                <p:cNvGrpSpPr/>
                <p:nvPr/>
              </p:nvGrpSpPr>
              <p:grpSpPr>
                <a:xfrm>
                  <a:off x="2977852" y="3215065"/>
                  <a:ext cx="224343" cy="182045"/>
                  <a:chOff x="2977852" y="3215065"/>
                  <a:chExt cx="224343" cy="182045"/>
                </a:xfrm>
              </p:grpSpPr>
              <p:sp>
                <p:nvSpPr>
                  <p:cNvPr id="10134" name="Google Shape;10134;p7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9" name="Shape 10139"/>
        <p:cNvGrpSpPr/>
        <p:nvPr/>
      </p:nvGrpSpPr>
      <p:grpSpPr>
        <a:xfrm>
          <a:off x="0" y="0"/>
          <a:ext cx="0" cy="0"/>
          <a:chOff x="0" y="0"/>
          <a:chExt cx="0" cy="0"/>
        </a:xfrm>
      </p:grpSpPr>
      <p:grpSp>
        <p:nvGrpSpPr>
          <p:cNvPr id="10140" name="Google Shape;10140;p71"/>
          <p:cNvGrpSpPr/>
          <p:nvPr/>
        </p:nvGrpSpPr>
        <p:grpSpPr>
          <a:xfrm>
            <a:off x="702088" y="3155922"/>
            <a:ext cx="2390414" cy="1024800"/>
            <a:chOff x="728925" y="3296613"/>
            <a:chExt cx="2390414" cy="1024800"/>
          </a:xfrm>
        </p:grpSpPr>
        <p:grpSp>
          <p:nvGrpSpPr>
            <p:cNvPr id="10141" name="Google Shape;10141;p71"/>
            <p:cNvGrpSpPr/>
            <p:nvPr/>
          </p:nvGrpSpPr>
          <p:grpSpPr>
            <a:xfrm>
              <a:off x="728925" y="3619800"/>
              <a:ext cx="2390414" cy="500893"/>
              <a:chOff x="728925" y="3619800"/>
              <a:chExt cx="2390414" cy="500893"/>
            </a:xfrm>
          </p:grpSpPr>
          <p:sp>
            <p:nvSpPr>
              <p:cNvPr id="10142" name="Google Shape;10142;p7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43" name="Google Shape;10143;p7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144" name="Google Shape;10144;p71"/>
            <p:cNvGrpSpPr/>
            <p:nvPr/>
          </p:nvGrpSpPr>
          <p:grpSpPr>
            <a:xfrm>
              <a:off x="1348050" y="3296613"/>
              <a:ext cx="1706152" cy="1024800"/>
              <a:chOff x="1348050" y="3296613"/>
              <a:chExt cx="1706152" cy="1024800"/>
            </a:xfrm>
          </p:grpSpPr>
          <p:sp>
            <p:nvSpPr>
              <p:cNvPr id="10145" name="Google Shape;10145;p7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46" name="Google Shape;10146;p7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47" name="Google Shape;10147;p7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48" name="Google Shape;10148;p7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49" name="Google Shape;10149;p7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150" name="Google Shape;10150;p71"/>
            <p:cNvGrpSpPr/>
            <p:nvPr/>
          </p:nvGrpSpPr>
          <p:grpSpPr>
            <a:xfrm>
              <a:off x="1455707" y="3654858"/>
              <a:ext cx="1491150" cy="417657"/>
              <a:chOff x="1455707" y="3654858"/>
              <a:chExt cx="1491150" cy="417657"/>
            </a:xfrm>
          </p:grpSpPr>
          <p:sp>
            <p:nvSpPr>
              <p:cNvPr id="10151" name="Google Shape;10151;p7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171" name="Google Shape;10171;p71"/>
          <p:cNvGraphicFramePr/>
          <p:nvPr/>
        </p:nvGraphicFramePr>
        <p:xfrm>
          <a:off x="5937787" y="2153834"/>
          <a:ext cx="3000000" cy="3000000"/>
        </p:xfrm>
        <a:graphic>
          <a:graphicData uri="http://schemas.openxmlformats.org/drawingml/2006/table">
            <a:tbl>
              <a:tblPr>
                <a:noFill/>
                <a:tableStyleId>{21E72812-EC66-479A-A7E9-DE29A4F1D5A6}</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172" name="Google Shape;10172;p71"/>
          <p:cNvGrpSpPr/>
          <p:nvPr/>
        </p:nvGrpSpPr>
        <p:grpSpPr>
          <a:xfrm>
            <a:off x="710464" y="981599"/>
            <a:ext cx="2396505" cy="976502"/>
            <a:chOff x="749309" y="1112739"/>
            <a:chExt cx="2371603" cy="976502"/>
          </a:xfrm>
        </p:grpSpPr>
        <p:grpSp>
          <p:nvGrpSpPr>
            <p:cNvPr id="10173" name="Google Shape;10173;p71"/>
            <p:cNvGrpSpPr/>
            <p:nvPr/>
          </p:nvGrpSpPr>
          <p:grpSpPr>
            <a:xfrm>
              <a:off x="1092126" y="1112739"/>
              <a:ext cx="2028786" cy="975464"/>
              <a:chOff x="1092126" y="1112739"/>
              <a:chExt cx="2028786" cy="975464"/>
            </a:xfrm>
          </p:grpSpPr>
          <p:sp>
            <p:nvSpPr>
              <p:cNvPr id="10174" name="Google Shape;10174;p7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71"/>
            <p:cNvGrpSpPr/>
            <p:nvPr/>
          </p:nvGrpSpPr>
          <p:grpSpPr>
            <a:xfrm>
              <a:off x="749309" y="1112739"/>
              <a:ext cx="314700" cy="975464"/>
              <a:chOff x="749309" y="1112739"/>
              <a:chExt cx="314700" cy="975464"/>
            </a:xfrm>
          </p:grpSpPr>
          <p:sp>
            <p:nvSpPr>
              <p:cNvPr id="10199" name="Google Shape;10199;p7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3" name="Google Shape;10203;p7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207" name="Google Shape;10207;p71"/>
          <p:cNvGraphicFramePr/>
          <p:nvPr/>
        </p:nvGraphicFramePr>
        <p:xfrm>
          <a:off x="5937812" y="981584"/>
          <a:ext cx="3000000" cy="3000000"/>
        </p:xfrm>
        <a:graphic>
          <a:graphicData uri="http://schemas.openxmlformats.org/drawingml/2006/table">
            <a:tbl>
              <a:tblPr>
                <a:noFill/>
                <a:tableStyleId>{21E72812-EC66-479A-A7E9-DE29A4F1D5A6}</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208" name="Google Shape;10208;p71"/>
          <p:cNvGraphicFramePr/>
          <p:nvPr/>
        </p:nvGraphicFramePr>
        <p:xfrm>
          <a:off x="3358675" y="2153834"/>
          <a:ext cx="3000000" cy="3000000"/>
        </p:xfrm>
        <a:graphic>
          <a:graphicData uri="http://schemas.openxmlformats.org/drawingml/2006/table">
            <a:tbl>
              <a:tblPr>
                <a:noFill/>
                <a:tableStyleId>{21E72812-EC66-479A-A7E9-DE29A4F1D5A6}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209" name="Google Shape;10209;p71"/>
          <p:cNvGrpSpPr/>
          <p:nvPr/>
        </p:nvGrpSpPr>
        <p:grpSpPr>
          <a:xfrm>
            <a:off x="3360661" y="3144795"/>
            <a:ext cx="2363377" cy="1047062"/>
            <a:chOff x="3358399" y="3285485"/>
            <a:chExt cx="2363377" cy="1047062"/>
          </a:xfrm>
        </p:grpSpPr>
        <p:grpSp>
          <p:nvGrpSpPr>
            <p:cNvPr id="10210" name="Google Shape;10210;p71"/>
            <p:cNvGrpSpPr/>
            <p:nvPr/>
          </p:nvGrpSpPr>
          <p:grpSpPr>
            <a:xfrm>
              <a:off x="3358412" y="3285485"/>
              <a:ext cx="2363244" cy="139500"/>
              <a:chOff x="3358412" y="3285485"/>
              <a:chExt cx="2363244" cy="139500"/>
            </a:xfrm>
          </p:grpSpPr>
          <p:sp>
            <p:nvSpPr>
              <p:cNvPr id="10211" name="Google Shape;10211;p7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71"/>
            <p:cNvGrpSpPr/>
            <p:nvPr/>
          </p:nvGrpSpPr>
          <p:grpSpPr>
            <a:xfrm>
              <a:off x="3358412" y="3466996"/>
              <a:ext cx="2363244" cy="139500"/>
              <a:chOff x="3358412" y="3466996"/>
              <a:chExt cx="2363244" cy="139500"/>
            </a:xfrm>
          </p:grpSpPr>
          <p:sp>
            <p:nvSpPr>
              <p:cNvPr id="10217" name="Google Shape;10217;p7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71"/>
            <p:cNvGrpSpPr/>
            <p:nvPr/>
          </p:nvGrpSpPr>
          <p:grpSpPr>
            <a:xfrm>
              <a:off x="3358412" y="3648507"/>
              <a:ext cx="2363244" cy="139500"/>
              <a:chOff x="3358412" y="3648507"/>
              <a:chExt cx="2363244" cy="139500"/>
            </a:xfrm>
          </p:grpSpPr>
          <p:sp>
            <p:nvSpPr>
              <p:cNvPr id="10223" name="Google Shape;10223;p7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71"/>
            <p:cNvGrpSpPr/>
            <p:nvPr/>
          </p:nvGrpSpPr>
          <p:grpSpPr>
            <a:xfrm>
              <a:off x="3358412" y="3830018"/>
              <a:ext cx="2363244" cy="139500"/>
              <a:chOff x="3358412" y="3830018"/>
              <a:chExt cx="2363244" cy="139500"/>
            </a:xfrm>
          </p:grpSpPr>
          <p:sp>
            <p:nvSpPr>
              <p:cNvPr id="10229" name="Google Shape;10229;p7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71"/>
            <p:cNvGrpSpPr/>
            <p:nvPr/>
          </p:nvGrpSpPr>
          <p:grpSpPr>
            <a:xfrm>
              <a:off x="3358399" y="4011514"/>
              <a:ext cx="2363377" cy="139537"/>
              <a:chOff x="3294800" y="4134603"/>
              <a:chExt cx="2638876" cy="152400"/>
            </a:xfrm>
          </p:grpSpPr>
          <p:sp>
            <p:nvSpPr>
              <p:cNvPr id="10235" name="Google Shape;10235;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71"/>
            <p:cNvGrpSpPr/>
            <p:nvPr/>
          </p:nvGrpSpPr>
          <p:grpSpPr>
            <a:xfrm>
              <a:off x="3358399" y="4193010"/>
              <a:ext cx="2363377" cy="139537"/>
              <a:chOff x="3294800" y="4134603"/>
              <a:chExt cx="2638876" cy="152400"/>
            </a:xfrm>
          </p:grpSpPr>
          <p:sp>
            <p:nvSpPr>
              <p:cNvPr id="10241" name="Google Shape;10241;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246" name="Google Shape;10246;p71"/>
          <p:cNvGraphicFramePr/>
          <p:nvPr/>
        </p:nvGraphicFramePr>
        <p:xfrm>
          <a:off x="711463" y="2153834"/>
          <a:ext cx="3000000" cy="3000000"/>
        </p:xfrm>
        <a:graphic>
          <a:graphicData uri="http://schemas.openxmlformats.org/drawingml/2006/table">
            <a:tbl>
              <a:tblPr>
                <a:noFill/>
                <a:tableStyleId>{21E72812-EC66-479A-A7E9-DE29A4F1D5A6}</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247" name="Google Shape;10247;p71"/>
          <p:cNvGrpSpPr/>
          <p:nvPr/>
        </p:nvGrpSpPr>
        <p:grpSpPr>
          <a:xfrm>
            <a:off x="4161132" y="2557649"/>
            <a:ext cx="1302095" cy="60959"/>
            <a:chOff x="3558802" y="4011427"/>
            <a:chExt cx="1866000" cy="111300"/>
          </a:xfrm>
        </p:grpSpPr>
        <p:sp>
          <p:nvSpPr>
            <p:cNvPr id="10248" name="Google Shape;10248;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71"/>
          <p:cNvGrpSpPr/>
          <p:nvPr/>
        </p:nvGrpSpPr>
        <p:grpSpPr>
          <a:xfrm>
            <a:off x="4706620" y="2839808"/>
            <a:ext cx="914340" cy="60959"/>
            <a:chOff x="3558802" y="4011427"/>
            <a:chExt cx="1866000" cy="111300"/>
          </a:xfrm>
        </p:grpSpPr>
        <p:sp>
          <p:nvSpPr>
            <p:cNvPr id="10251" name="Google Shape;10251;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71"/>
          <p:cNvGrpSpPr/>
          <p:nvPr/>
        </p:nvGrpSpPr>
        <p:grpSpPr>
          <a:xfrm>
            <a:off x="5871419" y="3167606"/>
            <a:ext cx="2522867" cy="1001454"/>
            <a:chOff x="1904318" y="789980"/>
            <a:chExt cx="1489472" cy="606868"/>
          </a:xfrm>
        </p:grpSpPr>
        <p:cxnSp>
          <p:nvCxnSpPr>
            <p:cNvPr id="10254" name="Google Shape;10254;p7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255" name="Google Shape;10255;p7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256" name="Google Shape;10256;p7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257" name="Google Shape;10257;p7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10258" name="Google Shape;10258;p7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10259" name="Google Shape;10259;p7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10260" name="Google Shape;10260;p7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10261" name="Google Shape;10261;p7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1"/>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10268" name="Google Shape;10268;p71"/>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0269" name="Google Shape;10269;p71"/>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0270" name="Google Shape;10270;p7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71"/>
          <p:cNvGrpSpPr/>
          <p:nvPr/>
        </p:nvGrpSpPr>
        <p:grpSpPr>
          <a:xfrm>
            <a:off x="3355824" y="951642"/>
            <a:ext cx="2363393" cy="1005865"/>
            <a:chOff x="3292400" y="1193188"/>
            <a:chExt cx="2615240" cy="1131075"/>
          </a:xfrm>
        </p:grpSpPr>
        <p:sp>
          <p:nvSpPr>
            <p:cNvPr id="10272" name="Google Shape;10272;p7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73" name="Google Shape;10273;p7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74" name="Google Shape;10274;p7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10275" name="Google Shape;10275;p7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10276" name="Google Shape;10276;p7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10277" name="Google Shape;10277;p7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10278" name="Google Shape;10278;p7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10279" name="Google Shape;10279;p7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10280" name="Google Shape;10280;p7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10281" name="Google Shape;10281;p7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10282" name="Google Shape;10282;p7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283" name="Google Shape;10283;p7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0284" name="Google Shape;10284;p7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285" name="Google Shape;10285;p7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0286" name="Google Shape;10286;p71"/>
            <p:cNvGrpSpPr/>
            <p:nvPr/>
          </p:nvGrpSpPr>
          <p:grpSpPr>
            <a:xfrm>
              <a:off x="3748438" y="1378608"/>
              <a:ext cx="2159202" cy="903971"/>
              <a:chOff x="1683525" y="2179850"/>
              <a:chExt cx="4519050" cy="2134525"/>
            </a:xfrm>
          </p:grpSpPr>
          <p:sp>
            <p:nvSpPr>
              <p:cNvPr id="10287" name="Google Shape;10287;p7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88" name="Google Shape;10288;p7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89" name="Google Shape;10289;p7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90" name="Google Shape;10290;p7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91" name="Google Shape;10291;p7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92" name="Google Shape;10292;p7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93" name="Google Shape;10293;p7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94" name="Google Shape;10294;p7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95" name="Google Shape;10295;p7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96" name="Google Shape;10296;p7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97" name="Google Shape;10297;p7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98" name="Google Shape;10298;p7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2" name="Shape 10302"/>
        <p:cNvGrpSpPr/>
        <p:nvPr/>
      </p:nvGrpSpPr>
      <p:grpSpPr>
        <a:xfrm>
          <a:off x="0" y="0"/>
          <a:ext cx="0" cy="0"/>
          <a:chOff x="0" y="0"/>
          <a:chExt cx="0" cy="0"/>
        </a:xfrm>
      </p:grpSpPr>
      <p:grpSp>
        <p:nvGrpSpPr>
          <p:cNvPr id="10303" name="Google Shape;10303;p72"/>
          <p:cNvGrpSpPr/>
          <p:nvPr/>
        </p:nvGrpSpPr>
        <p:grpSpPr>
          <a:xfrm>
            <a:off x="4796690" y="970936"/>
            <a:ext cx="745431" cy="718863"/>
            <a:chOff x="4249973" y="1201875"/>
            <a:chExt cx="1958568" cy="1888762"/>
          </a:xfrm>
        </p:grpSpPr>
        <p:sp>
          <p:nvSpPr>
            <p:cNvPr id="10304" name="Google Shape;10304;p7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5" name="Google Shape;10305;p72"/>
            <p:cNvGrpSpPr/>
            <p:nvPr/>
          </p:nvGrpSpPr>
          <p:grpSpPr>
            <a:xfrm>
              <a:off x="5853086" y="1789142"/>
              <a:ext cx="355454" cy="1048099"/>
              <a:chOff x="5576108" y="2016725"/>
              <a:chExt cx="565200" cy="1666560"/>
            </a:xfrm>
          </p:grpSpPr>
          <p:sp>
            <p:nvSpPr>
              <p:cNvPr id="10306" name="Google Shape;10306;p7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307" name="Google Shape;10307;p7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72"/>
            <p:cNvGrpSpPr/>
            <p:nvPr/>
          </p:nvGrpSpPr>
          <p:grpSpPr>
            <a:xfrm>
              <a:off x="4869455" y="2691676"/>
              <a:ext cx="1013897" cy="398961"/>
              <a:chOff x="4012057" y="3451825"/>
              <a:chExt cx="1612175" cy="634379"/>
            </a:xfrm>
          </p:grpSpPr>
          <p:sp>
            <p:nvSpPr>
              <p:cNvPr id="10309" name="Google Shape;10309;p7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310" name="Google Shape;10310;p7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72"/>
            <p:cNvGrpSpPr/>
            <p:nvPr/>
          </p:nvGrpSpPr>
          <p:grpSpPr>
            <a:xfrm>
              <a:off x="4276937" y="2155961"/>
              <a:ext cx="651965" cy="891358"/>
              <a:chOff x="3069908" y="2599997"/>
              <a:chExt cx="1036675" cy="1417328"/>
            </a:xfrm>
          </p:grpSpPr>
          <p:sp>
            <p:nvSpPr>
              <p:cNvPr id="10312" name="Google Shape;10312;p7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313" name="Google Shape;10313;p7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2"/>
            <p:cNvGrpSpPr/>
            <p:nvPr/>
          </p:nvGrpSpPr>
          <p:grpSpPr>
            <a:xfrm>
              <a:off x="5054918" y="1201875"/>
              <a:ext cx="999548" cy="602711"/>
              <a:chOff x="4306958" y="1082925"/>
              <a:chExt cx="1589359" cy="958358"/>
            </a:xfrm>
          </p:grpSpPr>
          <p:sp>
            <p:nvSpPr>
              <p:cNvPr id="10315" name="Google Shape;10315;p7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316" name="Google Shape;10316;p7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72"/>
            <p:cNvGrpSpPr/>
            <p:nvPr/>
          </p:nvGrpSpPr>
          <p:grpSpPr>
            <a:xfrm>
              <a:off x="4249973" y="1303451"/>
              <a:ext cx="799317" cy="841334"/>
              <a:chOff x="3027033" y="1244439"/>
              <a:chExt cx="1270977" cy="1337786"/>
            </a:xfrm>
          </p:grpSpPr>
          <p:sp>
            <p:nvSpPr>
              <p:cNvPr id="10318" name="Google Shape;10318;p7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319" name="Google Shape;10319;p7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20" name="Google Shape;10320;p72"/>
          <p:cNvGrpSpPr/>
          <p:nvPr/>
        </p:nvGrpSpPr>
        <p:grpSpPr>
          <a:xfrm>
            <a:off x="713063" y="1849386"/>
            <a:ext cx="761767" cy="729896"/>
            <a:chOff x="2657744" y="2337745"/>
            <a:chExt cx="832987" cy="798137"/>
          </a:xfrm>
        </p:grpSpPr>
        <p:sp>
          <p:nvSpPr>
            <p:cNvPr id="10321" name="Google Shape;10321;p7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72"/>
          <p:cNvGrpSpPr/>
          <p:nvPr/>
        </p:nvGrpSpPr>
        <p:grpSpPr>
          <a:xfrm>
            <a:off x="3224027" y="1852592"/>
            <a:ext cx="685569" cy="723586"/>
            <a:chOff x="3398134" y="2057755"/>
            <a:chExt cx="704087" cy="743130"/>
          </a:xfrm>
        </p:grpSpPr>
        <p:grpSp>
          <p:nvGrpSpPr>
            <p:cNvPr id="10328" name="Google Shape;10328;p72"/>
            <p:cNvGrpSpPr/>
            <p:nvPr/>
          </p:nvGrpSpPr>
          <p:grpSpPr>
            <a:xfrm>
              <a:off x="3398134" y="2290183"/>
              <a:ext cx="315300" cy="219900"/>
              <a:chOff x="3398134" y="2290183"/>
              <a:chExt cx="315300" cy="219900"/>
            </a:xfrm>
          </p:grpSpPr>
          <p:sp>
            <p:nvSpPr>
              <p:cNvPr id="10329" name="Google Shape;10329;p72"/>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330" name="Google Shape;10330;p72"/>
              <p:cNvCxnSpPr>
                <a:stCxn id="1032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331" name="Google Shape;10331;p72"/>
            <p:cNvGrpSpPr/>
            <p:nvPr/>
          </p:nvGrpSpPr>
          <p:grpSpPr>
            <a:xfrm>
              <a:off x="3547823" y="2467358"/>
              <a:ext cx="219900" cy="333527"/>
              <a:chOff x="3547823" y="2467358"/>
              <a:chExt cx="219900" cy="333527"/>
            </a:xfrm>
          </p:grpSpPr>
          <p:sp>
            <p:nvSpPr>
              <p:cNvPr id="10332" name="Google Shape;10332;p72"/>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333" name="Google Shape;10333;p72"/>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334" name="Google Shape;10334;p72"/>
            <p:cNvGrpSpPr/>
            <p:nvPr/>
          </p:nvGrpSpPr>
          <p:grpSpPr>
            <a:xfrm>
              <a:off x="3734138" y="2467358"/>
              <a:ext cx="219900" cy="333527"/>
              <a:chOff x="3734138" y="2467358"/>
              <a:chExt cx="219900" cy="333527"/>
            </a:xfrm>
          </p:grpSpPr>
          <p:sp>
            <p:nvSpPr>
              <p:cNvPr id="10335" name="Google Shape;10335;p72"/>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336" name="Google Shape;10336;p72"/>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337" name="Google Shape;10337;p72"/>
            <p:cNvGrpSpPr/>
            <p:nvPr/>
          </p:nvGrpSpPr>
          <p:grpSpPr>
            <a:xfrm>
              <a:off x="3787560" y="2288011"/>
              <a:ext cx="314661" cy="219900"/>
              <a:chOff x="3787560" y="2288011"/>
              <a:chExt cx="314661" cy="219900"/>
            </a:xfrm>
          </p:grpSpPr>
          <p:sp>
            <p:nvSpPr>
              <p:cNvPr id="10338" name="Google Shape;10338;p72"/>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339" name="Google Shape;10339;p72"/>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340" name="Google Shape;10340;p72"/>
            <p:cNvGrpSpPr/>
            <p:nvPr/>
          </p:nvGrpSpPr>
          <p:grpSpPr>
            <a:xfrm>
              <a:off x="3637290" y="2057755"/>
              <a:ext cx="219900" cy="335499"/>
              <a:chOff x="3637290" y="2057755"/>
              <a:chExt cx="219900" cy="335499"/>
            </a:xfrm>
          </p:grpSpPr>
          <p:sp>
            <p:nvSpPr>
              <p:cNvPr id="10341" name="Google Shape;10341;p72"/>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342" name="Google Shape;10342;p72"/>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343" name="Google Shape;10343;p72"/>
          <p:cNvGrpSpPr/>
          <p:nvPr/>
        </p:nvGrpSpPr>
        <p:grpSpPr>
          <a:xfrm>
            <a:off x="4899249" y="1859288"/>
            <a:ext cx="710153" cy="710153"/>
            <a:chOff x="5007123" y="2079403"/>
            <a:chExt cx="687600" cy="687600"/>
          </a:xfrm>
        </p:grpSpPr>
        <p:sp>
          <p:nvSpPr>
            <p:cNvPr id="10344" name="Google Shape;10344;p72"/>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2"/>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2"/>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2"/>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72"/>
          <p:cNvGrpSpPr/>
          <p:nvPr/>
        </p:nvGrpSpPr>
        <p:grpSpPr>
          <a:xfrm>
            <a:off x="5708687" y="1853794"/>
            <a:ext cx="720998" cy="721183"/>
            <a:chOff x="5797446" y="2063053"/>
            <a:chExt cx="698100" cy="698280"/>
          </a:xfrm>
        </p:grpSpPr>
        <p:sp>
          <p:nvSpPr>
            <p:cNvPr id="10349" name="Google Shape;10349;p72"/>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2"/>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2"/>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2"/>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72"/>
          <p:cNvGrpSpPr/>
          <p:nvPr/>
        </p:nvGrpSpPr>
        <p:grpSpPr>
          <a:xfrm>
            <a:off x="8153834" y="3499399"/>
            <a:ext cx="280585" cy="673164"/>
            <a:chOff x="8075075" y="3754290"/>
            <a:chExt cx="255612" cy="613194"/>
          </a:xfrm>
        </p:grpSpPr>
        <p:grpSp>
          <p:nvGrpSpPr>
            <p:cNvPr id="10354" name="Google Shape;10354;p72"/>
            <p:cNvGrpSpPr/>
            <p:nvPr/>
          </p:nvGrpSpPr>
          <p:grpSpPr>
            <a:xfrm>
              <a:off x="8075075" y="3754290"/>
              <a:ext cx="255612" cy="613194"/>
              <a:chOff x="8075075" y="3754290"/>
              <a:chExt cx="255612" cy="613194"/>
            </a:xfrm>
          </p:grpSpPr>
          <p:sp>
            <p:nvSpPr>
              <p:cNvPr id="10355" name="Google Shape;10355;p72"/>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2"/>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7" name="Google Shape;10357;p72"/>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72"/>
          <p:cNvGrpSpPr/>
          <p:nvPr/>
        </p:nvGrpSpPr>
        <p:grpSpPr>
          <a:xfrm>
            <a:off x="5270892" y="3488196"/>
            <a:ext cx="470352" cy="683745"/>
            <a:chOff x="1697726" y="3244179"/>
            <a:chExt cx="788124" cy="1146069"/>
          </a:xfrm>
        </p:grpSpPr>
        <p:sp>
          <p:nvSpPr>
            <p:cNvPr id="10359" name="Google Shape;10359;p7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1" name="Google Shape;10361;p72"/>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2" name="Google Shape;10362;p72"/>
          <p:cNvGrpSpPr/>
          <p:nvPr/>
        </p:nvGrpSpPr>
        <p:grpSpPr>
          <a:xfrm>
            <a:off x="5892043" y="3499398"/>
            <a:ext cx="293891" cy="293845"/>
            <a:chOff x="6134814" y="3754290"/>
            <a:chExt cx="293891" cy="293845"/>
          </a:xfrm>
        </p:grpSpPr>
        <p:sp>
          <p:nvSpPr>
            <p:cNvPr id="10363" name="Google Shape;10363;p7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72"/>
          <p:cNvGrpSpPr/>
          <p:nvPr/>
        </p:nvGrpSpPr>
        <p:grpSpPr>
          <a:xfrm>
            <a:off x="5892043" y="3878069"/>
            <a:ext cx="293891" cy="293891"/>
            <a:chOff x="6134814" y="4086186"/>
            <a:chExt cx="293891" cy="293891"/>
          </a:xfrm>
        </p:grpSpPr>
        <p:sp>
          <p:nvSpPr>
            <p:cNvPr id="10366" name="Google Shape;10366;p7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8" name="Google Shape;10368;p72"/>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2"/>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0" name="Google Shape;10370;p72"/>
          <p:cNvGrpSpPr/>
          <p:nvPr/>
        </p:nvGrpSpPr>
        <p:grpSpPr>
          <a:xfrm>
            <a:off x="7817018" y="2706762"/>
            <a:ext cx="622883" cy="621944"/>
            <a:chOff x="1187048" y="238125"/>
            <a:chExt cx="5256397" cy="5248476"/>
          </a:xfrm>
        </p:grpSpPr>
        <p:sp>
          <p:nvSpPr>
            <p:cNvPr id="10371" name="Google Shape;10371;p7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5" name="Google Shape;10375;p72"/>
          <p:cNvGrpSpPr/>
          <p:nvPr/>
        </p:nvGrpSpPr>
        <p:grpSpPr>
          <a:xfrm>
            <a:off x="2274123" y="2716370"/>
            <a:ext cx="1310987" cy="612407"/>
            <a:chOff x="238125" y="1188750"/>
            <a:chExt cx="7140450" cy="3335550"/>
          </a:xfrm>
        </p:grpSpPr>
        <p:sp>
          <p:nvSpPr>
            <p:cNvPr id="10376" name="Google Shape;10376;p7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72"/>
          <p:cNvGrpSpPr/>
          <p:nvPr/>
        </p:nvGrpSpPr>
        <p:grpSpPr>
          <a:xfrm>
            <a:off x="6599995" y="2706925"/>
            <a:ext cx="1110299" cy="621702"/>
            <a:chOff x="238125" y="1335475"/>
            <a:chExt cx="5418735" cy="3034175"/>
          </a:xfrm>
        </p:grpSpPr>
        <p:sp>
          <p:nvSpPr>
            <p:cNvPr id="10382" name="Google Shape;10382;p7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72"/>
          <p:cNvGrpSpPr/>
          <p:nvPr/>
        </p:nvGrpSpPr>
        <p:grpSpPr>
          <a:xfrm>
            <a:off x="5417655" y="2703822"/>
            <a:ext cx="1074451" cy="627181"/>
            <a:chOff x="5359127" y="2910889"/>
            <a:chExt cx="1097723" cy="640831"/>
          </a:xfrm>
        </p:grpSpPr>
        <p:grpSp>
          <p:nvGrpSpPr>
            <p:cNvPr id="10386" name="Google Shape;10386;p72"/>
            <p:cNvGrpSpPr/>
            <p:nvPr/>
          </p:nvGrpSpPr>
          <p:grpSpPr>
            <a:xfrm>
              <a:off x="5929791" y="3263088"/>
              <a:ext cx="527060" cy="287097"/>
              <a:chOff x="5929791" y="3263088"/>
              <a:chExt cx="527060" cy="287097"/>
            </a:xfrm>
          </p:grpSpPr>
          <p:sp>
            <p:nvSpPr>
              <p:cNvPr id="10387" name="Google Shape;10387;p72"/>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88" name="Google Shape;10388;p72"/>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89" name="Google Shape;10389;p72"/>
            <p:cNvGrpSpPr/>
            <p:nvPr/>
          </p:nvGrpSpPr>
          <p:grpSpPr>
            <a:xfrm>
              <a:off x="5359127" y="3263089"/>
              <a:ext cx="526428" cy="288631"/>
              <a:chOff x="5359127" y="3263089"/>
              <a:chExt cx="526428" cy="288631"/>
            </a:xfrm>
          </p:grpSpPr>
          <p:sp>
            <p:nvSpPr>
              <p:cNvPr id="10390" name="Google Shape;10390;p72"/>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91" name="Google Shape;10391;p72"/>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92" name="Google Shape;10392;p72"/>
            <p:cNvGrpSpPr/>
            <p:nvPr/>
          </p:nvGrpSpPr>
          <p:grpSpPr>
            <a:xfrm>
              <a:off x="5551525" y="2910889"/>
              <a:ext cx="520901" cy="610283"/>
              <a:chOff x="5551525" y="2910889"/>
              <a:chExt cx="520901" cy="610283"/>
            </a:xfrm>
          </p:grpSpPr>
          <p:sp>
            <p:nvSpPr>
              <p:cNvPr id="10393" name="Google Shape;10393;p72"/>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94" name="Google Shape;10394;p72"/>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95" name="Google Shape;10395;p72"/>
            <p:cNvGrpSpPr/>
            <p:nvPr/>
          </p:nvGrpSpPr>
          <p:grpSpPr>
            <a:xfrm>
              <a:off x="5743962" y="2919100"/>
              <a:ext cx="623674" cy="284502"/>
              <a:chOff x="5743962" y="2919100"/>
              <a:chExt cx="623674" cy="284502"/>
            </a:xfrm>
          </p:grpSpPr>
          <p:sp>
            <p:nvSpPr>
              <p:cNvPr id="10396" name="Google Shape;10396;p72"/>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97" name="Google Shape;10397;p72"/>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398" name="Google Shape;10398;p72"/>
          <p:cNvGrpSpPr/>
          <p:nvPr/>
        </p:nvGrpSpPr>
        <p:grpSpPr>
          <a:xfrm>
            <a:off x="7568868" y="1854534"/>
            <a:ext cx="874976" cy="719600"/>
            <a:chOff x="7608988" y="2093194"/>
            <a:chExt cx="817276" cy="672147"/>
          </a:xfrm>
        </p:grpSpPr>
        <p:cxnSp>
          <p:nvCxnSpPr>
            <p:cNvPr id="10399" name="Google Shape;10399;p72"/>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400" name="Google Shape;10400;p72"/>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401" name="Google Shape;10401;p72"/>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402" name="Google Shape;10402;p72"/>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403" name="Google Shape;10403;p72"/>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404" name="Google Shape;10404;p72"/>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405" name="Google Shape;10405;p72"/>
            <p:cNvGrpSpPr/>
            <p:nvPr/>
          </p:nvGrpSpPr>
          <p:grpSpPr>
            <a:xfrm>
              <a:off x="7721175" y="2093194"/>
              <a:ext cx="599587" cy="623846"/>
              <a:chOff x="7721175" y="2093194"/>
              <a:chExt cx="599587" cy="623846"/>
            </a:xfrm>
          </p:grpSpPr>
          <p:grpSp>
            <p:nvGrpSpPr>
              <p:cNvPr id="10406" name="Google Shape;10406;p72"/>
              <p:cNvGrpSpPr/>
              <p:nvPr/>
            </p:nvGrpSpPr>
            <p:grpSpPr>
              <a:xfrm>
                <a:off x="7721175" y="2093194"/>
                <a:ext cx="291605" cy="623846"/>
                <a:chOff x="9405575" y="2061418"/>
                <a:chExt cx="291605" cy="623846"/>
              </a:xfrm>
            </p:grpSpPr>
            <p:sp>
              <p:nvSpPr>
                <p:cNvPr id="10407" name="Google Shape;10407;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72"/>
              <p:cNvGrpSpPr/>
              <p:nvPr/>
            </p:nvGrpSpPr>
            <p:grpSpPr>
              <a:xfrm flipH="1">
                <a:off x="8029157" y="2093194"/>
                <a:ext cx="291605" cy="623846"/>
                <a:chOff x="9405575" y="2061418"/>
                <a:chExt cx="291605" cy="623846"/>
              </a:xfrm>
            </p:grpSpPr>
            <p:sp>
              <p:nvSpPr>
                <p:cNvPr id="10415" name="Google Shape;10415;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422" name="Google Shape;10422;p72"/>
          <p:cNvGrpSpPr/>
          <p:nvPr/>
        </p:nvGrpSpPr>
        <p:grpSpPr>
          <a:xfrm>
            <a:off x="4013304" y="970936"/>
            <a:ext cx="712557" cy="785901"/>
            <a:chOff x="4206459" y="1191441"/>
            <a:chExt cx="712557" cy="785901"/>
          </a:xfrm>
        </p:grpSpPr>
        <p:sp>
          <p:nvSpPr>
            <p:cNvPr id="10423" name="Google Shape;10423;p7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7" name="Google Shape;10427;p72"/>
            <p:cNvGrpSpPr/>
            <p:nvPr/>
          </p:nvGrpSpPr>
          <p:grpSpPr>
            <a:xfrm>
              <a:off x="4644280" y="1290523"/>
              <a:ext cx="143716" cy="29463"/>
              <a:chOff x="4644280" y="1290523"/>
              <a:chExt cx="143716" cy="29463"/>
            </a:xfrm>
          </p:grpSpPr>
          <p:sp>
            <p:nvSpPr>
              <p:cNvPr id="10428" name="Google Shape;10428;p7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72"/>
            <p:cNvGrpSpPr/>
            <p:nvPr/>
          </p:nvGrpSpPr>
          <p:grpSpPr>
            <a:xfrm>
              <a:off x="4356567" y="1191441"/>
              <a:ext cx="143690" cy="29488"/>
              <a:chOff x="4356567" y="1191441"/>
              <a:chExt cx="143690" cy="29488"/>
            </a:xfrm>
          </p:grpSpPr>
          <p:sp>
            <p:nvSpPr>
              <p:cNvPr id="10433" name="Google Shape;10433;p7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72"/>
            <p:cNvGrpSpPr/>
            <p:nvPr/>
          </p:nvGrpSpPr>
          <p:grpSpPr>
            <a:xfrm>
              <a:off x="4339009" y="1863727"/>
              <a:ext cx="143703" cy="29476"/>
              <a:chOff x="4339009" y="1863727"/>
              <a:chExt cx="143703" cy="29476"/>
            </a:xfrm>
          </p:grpSpPr>
          <p:sp>
            <p:nvSpPr>
              <p:cNvPr id="10438" name="Google Shape;10438;p7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72"/>
            <p:cNvGrpSpPr/>
            <p:nvPr/>
          </p:nvGrpSpPr>
          <p:grpSpPr>
            <a:xfrm>
              <a:off x="4206459" y="1607315"/>
              <a:ext cx="29539" cy="142899"/>
              <a:chOff x="4206459" y="1607315"/>
              <a:chExt cx="29539" cy="142899"/>
            </a:xfrm>
          </p:grpSpPr>
          <p:sp>
            <p:nvSpPr>
              <p:cNvPr id="10443" name="Google Shape;10443;p7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7" name="Google Shape;10447;p7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1" name="Google Shape;10451;p72"/>
            <p:cNvGrpSpPr/>
            <p:nvPr/>
          </p:nvGrpSpPr>
          <p:grpSpPr>
            <a:xfrm>
              <a:off x="4889463" y="1423737"/>
              <a:ext cx="29552" cy="142899"/>
              <a:chOff x="4889463" y="1423737"/>
              <a:chExt cx="29552" cy="142899"/>
            </a:xfrm>
          </p:grpSpPr>
          <p:sp>
            <p:nvSpPr>
              <p:cNvPr id="10452" name="Google Shape;10452;p7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72"/>
            <p:cNvGrpSpPr/>
            <p:nvPr/>
          </p:nvGrpSpPr>
          <p:grpSpPr>
            <a:xfrm>
              <a:off x="4771663" y="1876896"/>
              <a:ext cx="108651" cy="100447"/>
              <a:chOff x="4771663" y="1876896"/>
              <a:chExt cx="108651" cy="100447"/>
            </a:xfrm>
          </p:grpSpPr>
          <p:sp>
            <p:nvSpPr>
              <p:cNvPr id="10457" name="Google Shape;10457;p7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61" name="Google Shape;10461;p72"/>
          <p:cNvGrpSpPr/>
          <p:nvPr/>
        </p:nvGrpSpPr>
        <p:grpSpPr>
          <a:xfrm>
            <a:off x="4008780" y="1854159"/>
            <a:ext cx="791287" cy="720350"/>
            <a:chOff x="267375" y="1071875"/>
            <a:chExt cx="470500" cy="428550"/>
          </a:xfrm>
        </p:grpSpPr>
        <p:sp>
          <p:nvSpPr>
            <p:cNvPr id="10462" name="Google Shape;10462;p7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72"/>
          <p:cNvGrpSpPr/>
          <p:nvPr/>
        </p:nvGrpSpPr>
        <p:grpSpPr>
          <a:xfrm>
            <a:off x="709275" y="3498789"/>
            <a:ext cx="1408444" cy="673166"/>
            <a:chOff x="712664" y="3693287"/>
            <a:chExt cx="1460738" cy="698160"/>
          </a:xfrm>
        </p:grpSpPr>
        <p:grpSp>
          <p:nvGrpSpPr>
            <p:cNvPr id="10471" name="Google Shape;10471;p72"/>
            <p:cNvGrpSpPr/>
            <p:nvPr/>
          </p:nvGrpSpPr>
          <p:grpSpPr>
            <a:xfrm>
              <a:off x="1380079" y="4133090"/>
              <a:ext cx="234048" cy="258099"/>
              <a:chOff x="1380079" y="4133090"/>
              <a:chExt cx="234048" cy="258099"/>
            </a:xfrm>
          </p:grpSpPr>
          <p:sp>
            <p:nvSpPr>
              <p:cNvPr id="10472" name="Google Shape;10472;p7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72"/>
            <p:cNvGrpSpPr/>
            <p:nvPr/>
          </p:nvGrpSpPr>
          <p:grpSpPr>
            <a:xfrm>
              <a:off x="884610" y="3864082"/>
              <a:ext cx="1118566" cy="527275"/>
              <a:chOff x="890961" y="3865463"/>
              <a:chExt cx="1115221" cy="525698"/>
            </a:xfrm>
          </p:grpSpPr>
          <p:sp>
            <p:nvSpPr>
              <p:cNvPr id="10476" name="Google Shape;10476;p72"/>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2"/>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2"/>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72"/>
            <p:cNvGrpSpPr/>
            <p:nvPr/>
          </p:nvGrpSpPr>
          <p:grpSpPr>
            <a:xfrm>
              <a:off x="712664" y="3693287"/>
              <a:ext cx="1460738" cy="698160"/>
              <a:chOff x="712664" y="3693025"/>
              <a:chExt cx="1460738" cy="698160"/>
            </a:xfrm>
          </p:grpSpPr>
          <p:sp>
            <p:nvSpPr>
              <p:cNvPr id="10480" name="Google Shape;10480;p7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86" name="Google Shape;10486;p72"/>
          <p:cNvGrpSpPr/>
          <p:nvPr/>
        </p:nvGrpSpPr>
        <p:grpSpPr>
          <a:xfrm>
            <a:off x="3146990" y="970936"/>
            <a:ext cx="795485" cy="738831"/>
            <a:chOff x="3348603" y="1236445"/>
            <a:chExt cx="749256" cy="695894"/>
          </a:xfrm>
        </p:grpSpPr>
        <p:grpSp>
          <p:nvGrpSpPr>
            <p:cNvPr id="10487" name="Google Shape;10487;p72"/>
            <p:cNvGrpSpPr/>
            <p:nvPr/>
          </p:nvGrpSpPr>
          <p:grpSpPr>
            <a:xfrm>
              <a:off x="3583779" y="1236445"/>
              <a:ext cx="293795" cy="285811"/>
              <a:chOff x="3750225" y="1774000"/>
              <a:chExt cx="149575" cy="145525"/>
            </a:xfrm>
          </p:grpSpPr>
          <p:sp>
            <p:nvSpPr>
              <p:cNvPr id="10488" name="Google Shape;10488;p7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72"/>
            <p:cNvGrpSpPr/>
            <p:nvPr/>
          </p:nvGrpSpPr>
          <p:grpSpPr>
            <a:xfrm>
              <a:off x="3775534" y="1462599"/>
              <a:ext cx="322325" cy="285958"/>
              <a:chOff x="3847850" y="1889150"/>
              <a:chExt cx="164100" cy="145600"/>
            </a:xfrm>
          </p:grpSpPr>
          <p:sp>
            <p:nvSpPr>
              <p:cNvPr id="10491" name="Google Shape;10491;p7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72"/>
            <p:cNvGrpSpPr/>
            <p:nvPr/>
          </p:nvGrpSpPr>
          <p:grpSpPr>
            <a:xfrm>
              <a:off x="3545329" y="1646528"/>
              <a:ext cx="293746" cy="285811"/>
              <a:chOff x="3730650" y="1982800"/>
              <a:chExt cx="149550" cy="145525"/>
            </a:xfrm>
          </p:grpSpPr>
          <p:sp>
            <p:nvSpPr>
              <p:cNvPr id="10494" name="Google Shape;10494;p7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72"/>
            <p:cNvGrpSpPr/>
            <p:nvPr/>
          </p:nvGrpSpPr>
          <p:grpSpPr>
            <a:xfrm>
              <a:off x="3348603" y="1415046"/>
              <a:ext cx="294384" cy="284387"/>
              <a:chOff x="3630494" y="1864938"/>
              <a:chExt cx="149875" cy="144800"/>
            </a:xfrm>
          </p:grpSpPr>
          <p:sp>
            <p:nvSpPr>
              <p:cNvPr id="10497" name="Google Shape;10497;p7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99" name="Google Shape;10499;p72"/>
          <p:cNvGrpSpPr/>
          <p:nvPr/>
        </p:nvGrpSpPr>
        <p:grpSpPr>
          <a:xfrm>
            <a:off x="2268517" y="3493832"/>
            <a:ext cx="1324924" cy="678083"/>
            <a:chOff x="2413923" y="3711366"/>
            <a:chExt cx="1374117" cy="703260"/>
          </a:xfrm>
        </p:grpSpPr>
        <p:grpSp>
          <p:nvGrpSpPr>
            <p:cNvPr id="10500" name="Google Shape;10500;p72"/>
            <p:cNvGrpSpPr/>
            <p:nvPr/>
          </p:nvGrpSpPr>
          <p:grpSpPr>
            <a:xfrm>
              <a:off x="2413923" y="3711366"/>
              <a:ext cx="1374117" cy="703260"/>
              <a:chOff x="2413923" y="3711366"/>
              <a:chExt cx="1374117" cy="703260"/>
            </a:xfrm>
          </p:grpSpPr>
          <p:sp>
            <p:nvSpPr>
              <p:cNvPr id="10501" name="Google Shape;10501;p72"/>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2" name="Google Shape;10502;p72"/>
              <p:cNvGrpSpPr/>
              <p:nvPr/>
            </p:nvGrpSpPr>
            <p:grpSpPr>
              <a:xfrm>
                <a:off x="2600284" y="3808654"/>
                <a:ext cx="234506" cy="138009"/>
                <a:chOff x="2600284" y="3808654"/>
                <a:chExt cx="234506" cy="138009"/>
              </a:xfrm>
            </p:grpSpPr>
            <p:sp>
              <p:nvSpPr>
                <p:cNvPr id="10503" name="Google Shape;10503;p72"/>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04" name="Google Shape;10504;p7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505" name="Google Shape;10505;p72"/>
              <p:cNvGrpSpPr/>
              <p:nvPr/>
            </p:nvGrpSpPr>
            <p:grpSpPr>
              <a:xfrm>
                <a:off x="3359659" y="3805664"/>
                <a:ext cx="232294" cy="141000"/>
                <a:chOff x="3359659" y="3805664"/>
                <a:chExt cx="232294" cy="141000"/>
              </a:xfrm>
            </p:grpSpPr>
            <p:sp>
              <p:nvSpPr>
                <p:cNvPr id="10506" name="Google Shape;10506;p72"/>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07" name="Google Shape;10507;p7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508" name="Google Shape;10508;p72"/>
              <p:cNvGrpSpPr/>
              <p:nvPr/>
            </p:nvGrpSpPr>
            <p:grpSpPr>
              <a:xfrm>
                <a:off x="3067316" y="3711366"/>
                <a:ext cx="66900" cy="166809"/>
                <a:chOff x="3067316" y="3711366"/>
                <a:chExt cx="66900" cy="166809"/>
              </a:xfrm>
            </p:grpSpPr>
            <p:sp>
              <p:nvSpPr>
                <p:cNvPr id="10509" name="Google Shape;10509;p72"/>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10" name="Google Shape;10510;p7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511" name="Google Shape;10511;p72"/>
              <p:cNvGrpSpPr/>
              <p:nvPr/>
            </p:nvGrpSpPr>
            <p:grpSpPr>
              <a:xfrm>
                <a:off x="2413923" y="4058666"/>
                <a:ext cx="224119" cy="66900"/>
                <a:chOff x="2413923" y="4058666"/>
                <a:chExt cx="224119" cy="66900"/>
              </a:xfrm>
            </p:grpSpPr>
            <p:sp>
              <p:nvSpPr>
                <p:cNvPr id="10512" name="Google Shape;10512;p72"/>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13" name="Google Shape;10513;p7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514" name="Google Shape;10514;p72"/>
              <p:cNvGrpSpPr/>
              <p:nvPr/>
            </p:nvGrpSpPr>
            <p:grpSpPr>
              <a:xfrm>
                <a:off x="3564643" y="4058666"/>
                <a:ext cx="223397" cy="66900"/>
                <a:chOff x="3564643" y="4058666"/>
                <a:chExt cx="223397" cy="66900"/>
              </a:xfrm>
            </p:grpSpPr>
            <p:sp>
              <p:nvSpPr>
                <p:cNvPr id="10515" name="Google Shape;10515;p72"/>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16" name="Google Shape;10516;p7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517" name="Google Shape;10517;p72"/>
            <p:cNvGrpSpPr/>
            <p:nvPr/>
          </p:nvGrpSpPr>
          <p:grpSpPr>
            <a:xfrm>
              <a:off x="2633353" y="3965763"/>
              <a:ext cx="933975" cy="445687"/>
              <a:chOff x="2633353" y="3965763"/>
              <a:chExt cx="933975" cy="445687"/>
            </a:xfrm>
          </p:grpSpPr>
          <p:sp>
            <p:nvSpPr>
              <p:cNvPr id="10518" name="Google Shape;10518;p72"/>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2"/>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20" name="Google Shape;10520;p72"/>
          <p:cNvGrpSpPr/>
          <p:nvPr/>
        </p:nvGrpSpPr>
        <p:grpSpPr>
          <a:xfrm>
            <a:off x="6392789" y="1044380"/>
            <a:ext cx="1131087" cy="587383"/>
            <a:chOff x="238125" y="999450"/>
            <a:chExt cx="7140700" cy="3708225"/>
          </a:xfrm>
        </p:grpSpPr>
        <p:sp>
          <p:nvSpPr>
            <p:cNvPr id="10521" name="Google Shape;10521;p7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72"/>
          <p:cNvGrpSpPr/>
          <p:nvPr/>
        </p:nvGrpSpPr>
        <p:grpSpPr>
          <a:xfrm>
            <a:off x="3744240" y="3493874"/>
            <a:ext cx="1375854" cy="678131"/>
            <a:chOff x="3913765" y="3641905"/>
            <a:chExt cx="1522805" cy="750560"/>
          </a:xfrm>
        </p:grpSpPr>
        <p:grpSp>
          <p:nvGrpSpPr>
            <p:cNvPr id="10531" name="Google Shape;10531;p72"/>
            <p:cNvGrpSpPr/>
            <p:nvPr/>
          </p:nvGrpSpPr>
          <p:grpSpPr>
            <a:xfrm>
              <a:off x="3913765" y="3997002"/>
              <a:ext cx="1522805" cy="395463"/>
              <a:chOff x="3913765" y="3997002"/>
              <a:chExt cx="1522805" cy="395463"/>
            </a:xfrm>
          </p:grpSpPr>
          <p:grpSp>
            <p:nvGrpSpPr>
              <p:cNvPr id="10532" name="Google Shape;10532;p72"/>
              <p:cNvGrpSpPr/>
              <p:nvPr/>
            </p:nvGrpSpPr>
            <p:grpSpPr>
              <a:xfrm>
                <a:off x="3913765" y="4138659"/>
                <a:ext cx="507602" cy="253806"/>
                <a:chOff x="3913765" y="4138659"/>
                <a:chExt cx="507602" cy="253806"/>
              </a:xfrm>
            </p:grpSpPr>
            <p:sp>
              <p:nvSpPr>
                <p:cNvPr id="10533" name="Google Shape;10533;p7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535" name="Google Shape;10535;p72"/>
              <p:cNvGrpSpPr/>
              <p:nvPr/>
            </p:nvGrpSpPr>
            <p:grpSpPr>
              <a:xfrm>
                <a:off x="4421361" y="3997002"/>
                <a:ext cx="507618" cy="395463"/>
                <a:chOff x="4421361" y="3997002"/>
                <a:chExt cx="507618" cy="395463"/>
              </a:xfrm>
            </p:grpSpPr>
            <p:sp>
              <p:nvSpPr>
                <p:cNvPr id="10536" name="Google Shape;10536;p7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72"/>
              <p:cNvGrpSpPr/>
              <p:nvPr/>
            </p:nvGrpSpPr>
            <p:grpSpPr>
              <a:xfrm>
                <a:off x="4928973" y="4189418"/>
                <a:ext cx="507596" cy="203047"/>
                <a:chOff x="4928973" y="4189418"/>
                <a:chExt cx="507596" cy="203047"/>
              </a:xfrm>
            </p:grpSpPr>
            <p:sp>
              <p:nvSpPr>
                <p:cNvPr id="10539" name="Google Shape;10539;p7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41" name="Google Shape;10541;p72"/>
            <p:cNvGrpSpPr/>
            <p:nvPr/>
          </p:nvGrpSpPr>
          <p:grpSpPr>
            <a:xfrm>
              <a:off x="4482186" y="3641905"/>
              <a:ext cx="397605" cy="349784"/>
              <a:chOff x="2906375" y="1159725"/>
              <a:chExt cx="1860575" cy="1636800"/>
            </a:xfrm>
          </p:grpSpPr>
          <p:sp>
            <p:nvSpPr>
              <p:cNvPr id="10542" name="Google Shape;10542;p7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46" name="Google Shape;10546;p72"/>
          <p:cNvGrpSpPr/>
          <p:nvPr/>
        </p:nvGrpSpPr>
        <p:grpSpPr>
          <a:xfrm>
            <a:off x="6528949" y="1853801"/>
            <a:ext cx="940737" cy="721067"/>
            <a:chOff x="6599718" y="2068734"/>
            <a:chExt cx="940737" cy="721067"/>
          </a:xfrm>
        </p:grpSpPr>
        <p:sp>
          <p:nvSpPr>
            <p:cNvPr id="10547" name="Google Shape;10547;p7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3" name="Google Shape;10553;p72"/>
            <p:cNvGrpSpPr/>
            <p:nvPr/>
          </p:nvGrpSpPr>
          <p:grpSpPr>
            <a:xfrm>
              <a:off x="6836957" y="2068734"/>
              <a:ext cx="461892" cy="721067"/>
              <a:chOff x="6836957" y="2068734"/>
              <a:chExt cx="461892" cy="721067"/>
            </a:xfrm>
          </p:grpSpPr>
          <p:sp>
            <p:nvSpPr>
              <p:cNvPr id="10554" name="Google Shape;10554;p7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0" name="Google Shape;10560;p72"/>
              <p:cNvGrpSpPr/>
              <p:nvPr/>
            </p:nvGrpSpPr>
            <p:grpSpPr>
              <a:xfrm>
                <a:off x="6836957" y="2068734"/>
                <a:ext cx="461892" cy="721067"/>
                <a:chOff x="6836957" y="2068734"/>
                <a:chExt cx="461892" cy="721067"/>
              </a:xfrm>
            </p:grpSpPr>
            <p:sp>
              <p:nvSpPr>
                <p:cNvPr id="10561" name="Google Shape;10561;p7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568" name="Google Shape;10568;p72"/>
          <p:cNvGrpSpPr/>
          <p:nvPr/>
        </p:nvGrpSpPr>
        <p:grpSpPr>
          <a:xfrm>
            <a:off x="2412267" y="1858147"/>
            <a:ext cx="712577" cy="712374"/>
            <a:chOff x="2559249" y="2069323"/>
            <a:chExt cx="685566" cy="685634"/>
          </a:xfrm>
        </p:grpSpPr>
        <p:sp>
          <p:nvSpPr>
            <p:cNvPr id="10569" name="Google Shape;10569;p7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72"/>
          <p:cNvGrpSpPr/>
          <p:nvPr/>
        </p:nvGrpSpPr>
        <p:grpSpPr>
          <a:xfrm>
            <a:off x="7594705" y="970936"/>
            <a:ext cx="845645" cy="711911"/>
            <a:chOff x="951975" y="315800"/>
            <a:chExt cx="5860325" cy="4933550"/>
          </a:xfrm>
        </p:grpSpPr>
        <p:sp>
          <p:nvSpPr>
            <p:cNvPr id="10583" name="Google Shape;10583;p7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72"/>
          <p:cNvGrpSpPr/>
          <p:nvPr/>
        </p:nvGrpSpPr>
        <p:grpSpPr>
          <a:xfrm>
            <a:off x="3691834" y="2707045"/>
            <a:ext cx="1617932" cy="621724"/>
            <a:chOff x="3862800" y="3038525"/>
            <a:chExt cx="1329006" cy="510698"/>
          </a:xfrm>
        </p:grpSpPr>
        <p:sp>
          <p:nvSpPr>
            <p:cNvPr id="10592" name="Google Shape;10592;p7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4" name="Google Shape;10594;p72"/>
            <p:cNvGrpSpPr/>
            <p:nvPr/>
          </p:nvGrpSpPr>
          <p:grpSpPr>
            <a:xfrm>
              <a:off x="3967075" y="3040337"/>
              <a:ext cx="1019927" cy="402126"/>
              <a:chOff x="3967075" y="3040337"/>
              <a:chExt cx="1019927" cy="402126"/>
            </a:xfrm>
          </p:grpSpPr>
          <p:sp>
            <p:nvSpPr>
              <p:cNvPr id="10595" name="Google Shape;10595;p7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72"/>
            <p:cNvGrpSpPr/>
            <p:nvPr/>
          </p:nvGrpSpPr>
          <p:grpSpPr>
            <a:xfrm>
              <a:off x="4186700" y="3040337"/>
              <a:ext cx="390475" cy="183289"/>
              <a:chOff x="4186700" y="3040337"/>
              <a:chExt cx="390475" cy="183289"/>
            </a:xfrm>
          </p:grpSpPr>
          <p:sp>
            <p:nvSpPr>
              <p:cNvPr id="10598" name="Google Shape;10598;p7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72"/>
            <p:cNvGrpSpPr/>
            <p:nvPr/>
          </p:nvGrpSpPr>
          <p:grpSpPr>
            <a:xfrm>
              <a:off x="4073727" y="3040337"/>
              <a:ext cx="697794" cy="296263"/>
              <a:chOff x="4073727" y="3040337"/>
              <a:chExt cx="697794" cy="296263"/>
            </a:xfrm>
          </p:grpSpPr>
          <p:sp>
            <p:nvSpPr>
              <p:cNvPr id="10601" name="Google Shape;10601;p7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72"/>
            <p:cNvGrpSpPr/>
            <p:nvPr/>
          </p:nvGrpSpPr>
          <p:grpSpPr>
            <a:xfrm>
              <a:off x="3862800" y="3038525"/>
              <a:ext cx="1329006" cy="510698"/>
              <a:chOff x="3862800" y="3038525"/>
              <a:chExt cx="1329006" cy="510698"/>
            </a:xfrm>
          </p:grpSpPr>
          <p:sp>
            <p:nvSpPr>
              <p:cNvPr id="10604" name="Google Shape;10604;p72"/>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2"/>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06" name="Google Shape;10606;p72"/>
          <p:cNvGrpSpPr/>
          <p:nvPr/>
        </p:nvGrpSpPr>
        <p:grpSpPr>
          <a:xfrm>
            <a:off x="700156" y="970936"/>
            <a:ext cx="883205" cy="775176"/>
            <a:chOff x="649648" y="271400"/>
            <a:chExt cx="6215377" cy="5455143"/>
          </a:xfrm>
        </p:grpSpPr>
        <p:sp>
          <p:nvSpPr>
            <p:cNvPr id="10607" name="Google Shape;10607;p7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72"/>
          <p:cNvGrpSpPr/>
          <p:nvPr/>
        </p:nvGrpSpPr>
        <p:grpSpPr>
          <a:xfrm>
            <a:off x="2308457" y="970936"/>
            <a:ext cx="767704" cy="815489"/>
            <a:chOff x="2499700" y="1135950"/>
            <a:chExt cx="732402" cy="777990"/>
          </a:xfrm>
        </p:grpSpPr>
        <p:grpSp>
          <p:nvGrpSpPr>
            <p:cNvPr id="10620" name="Google Shape;10620;p72"/>
            <p:cNvGrpSpPr/>
            <p:nvPr/>
          </p:nvGrpSpPr>
          <p:grpSpPr>
            <a:xfrm>
              <a:off x="2499700" y="1135950"/>
              <a:ext cx="732402" cy="694705"/>
              <a:chOff x="2499700" y="1135950"/>
              <a:chExt cx="732402" cy="694705"/>
            </a:xfrm>
          </p:grpSpPr>
          <p:sp>
            <p:nvSpPr>
              <p:cNvPr id="10621" name="Google Shape;10621;p7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72"/>
            <p:cNvGrpSpPr/>
            <p:nvPr/>
          </p:nvGrpSpPr>
          <p:grpSpPr>
            <a:xfrm>
              <a:off x="2517909" y="1188726"/>
              <a:ext cx="702702" cy="725214"/>
              <a:chOff x="2517909" y="1188726"/>
              <a:chExt cx="702702" cy="725214"/>
            </a:xfrm>
          </p:grpSpPr>
          <p:sp>
            <p:nvSpPr>
              <p:cNvPr id="10649" name="Google Shape;10649;p7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54" name="Google Shape;10654;p72"/>
          <p:cNvGrpSpPr/>
          <p:nvPr/>
        </p:nvGrpSpPr>
        <p:grpSpPr>
          <a:xfrm>
            <a:off x="1654189" y="970936"/>
            <a:ext cx="583439" cy="870229"/>
            <a:chOff x="1716825" y="1121550"/>
            <a:chExt cx="622800" cy="928938"/>
          </a:xfrm>
        </p:grpSpPr>
        <p:grpSp>
          <p:nvGrpSpPr>
            <p:cNvPr id="10655" name="Google Shape;10655;p72"/>
            <p:cNvGrpSpPr/>
            <p:nvPr/>
          </p:nvGrpSpPr>
          <p:grpSpPr>
            <a:xfrm>
              <a:off x="1716825" y="1121550"/>
              <a:ext cx="622800" cy="928938"/>
              <a:chOff x="1716825" y="1121550"/>
              <a:chExt cx="622800" cy="928938"/>
            </a:xfrm>
          </p:grpSpPr>
          <p:cxnSp>
            <p:nvCxnSpPr>
              <p:cNvPr id="10656" name="Google Shape;10656;p72"/>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657" name="Google Shape;10657;p7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72"/>
            <p:cNvGrpSpPr/>
            <p:nvPr/>
          </p:nvGrpSpPr>
          <p:grpSpPr>
            <a:xfrm>
              <a:off x="1768050" y="1172775"/>
              <a:ext cx="520200" cy="832000"/>
              <a:chOff x="1768050" y="1172775"/>
              <a:chExt cx="520200" cy="832000"/>
            </a:xfrm>
          </p:grpSpPr>
          <p:cxnSp>
            <p:nvCxnSpPr>
              <p:cNvPr id="10659" name="Google Shape;10659;p72"/>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660" name="Google Shape;10660;p7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72"/>
            <p:cNvGrpSpPr/>
            <p:nvPr/>
          </p:nvGrpSpPr>
          <p:grpSpPr>
            <a:xfrm>
              <a:off x="1820100" y="1225475"/>
              <a:ext cx="416400" cy="729575"/>
              <a:chOff x="1820100" y="1225475"/>
              <a:chExt cx="416400" cy="729575"/>
            </a:xfrm>
          </p:grpSpPr>
          <p:cxnSp>
            <p:nvCxnSpPr>
              <p:cNvPr id="10662" name="Google Shape;10662;p72"/>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663" name="Google Shape;10663;p7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72"/>
            <p:cNvGrpSpPr/>
            <p:nvPr/>
          </p:nvGrpSpPr>
          <p:grpSpPr>
            <a:xfrm>
              <a:off x="1874250" y="1278825"/>
              <a:ext cx="308100" cy="605275"/>
              <a:chOff x="1874250" y="1278825"/>
              <a:chExt cx="308100" cy="605275"/>
            </a:xfrm>
          </p:grpSpPr>
          <p:cxnSp>
            <p:nvCxnSpPr>
              <p:cNvPr id="10665" name="Google Shape;10665;p72"/>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666" name="Google Shape;10666;p7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7" name="Google Shape;10667;p7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72"/>
          <p:cNvGrpSpPr/>
          <p:nvPr/>
        </p:nvGrpSpPr>
        <p:grpSpPr>
          <a:xfrm>
            <a:off x="1574012" y="1857258"/>
            <a:ext cx="739072" cy="714152"/>
            <a:chOff x="4334725" y="1355875"/>
            <a:chExt cx="3106650" cy="3001900"/>
          </a:xfrm>
        </p:grpSpPr>
        <p:grpSp>
          <p:nvGrpSpPr>
            <p:cNvPr id="10669" name="Google Shape;10669;p72"/>
            <p:cNvGrpSpPr/>
            <p:nvPr/>
          </p:nvGrpSpPr>
          <p:grpSpPr>
            <a:xfrm>
              <a:off x="4516050" y="1724875"/>
              <a:ext cx="2693725" cy="2632900"/>
              <a:chOff x="4516050" y="1724875"/>
              <a:chExt cx="2693725" cy="2632900"/>
            </a:xfrm>
          </p:grpSpPr>
          <p:sp>
            <p:nvSpPr>
              <p:cNvPr id="10670" name="Google Shape;10670;p7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72"/>
            <p:cNvGrpSpPr/>
            <p:nvPr/>
          </p:nvGrpSpPr>
          <p:grpSpPr>
            <a:xfrm>
              <a:off x="4334725" y="1355875"/>
              <a:ext cx="3106650" cy="2709650"/>
              <a:chOff x="4334725" y="1355875"/>
              <a:chExt cx="3106650" cy="2709650"/>
            </a:xfrm>
          </p:grpSpPr>
          <p:sp>
            <p:nvSpPr>
              <p:cNvPr id="10674" name="Google Shape;10674;p7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77" name="Google Shape;10677;p72"/>
          <p:cNvGrpSpPr/>
          <p:nvPr/>
        </p:nvGrpSpPr>
        <p:grpSpPr>
          <a:xfrm>
            <a:off x="7690961" y="3488029"/>
            <a:ext cx="312074" cy="684173"/>
            <a:chOff x="7645573" y="3754300"/>
            <a:chExt cx="293855" cy="644170"/>
          </a:xfrm>
        </p:grpSpPr>
        <p:sp>
          <p:nvSpPr>
            <p:cNvPr id="10678" name="Google Shape;10678;p7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72"/>
          <p:cNvGrpSpPr/>
          <p:nvPr/>
        </p:nvGrpSpPr>
        <p:grpSpPr>
          <a:xfrm>
            <a:off x="5612949" y="970936"/>
            <a:ext cx="709011" cy="739359"/>
            <a:chOff x="5830645" y="1256617"/>
            <a:chExt cx="530340" cy="553040"/>
          </a:xfrm>
        </p:grpSpPr>
        <p:grpSp>
          <p:nvGrpSpPr>
            <p:cNvPr id="10681" name="Google Shape;10681;p72"/>
            <p:cNvGrpSpPr/>
            <p:nvPr/>
          </p:nvGrpSpPr>
          <p:grpSpPr>
            <a:xfrm>
              <a:off x="5830645" y="1256617"/>
              <a:ext cx="259743" cy="269909"/>
              <a:chOff x="5830645" y="1256617"/>
              <a:chExt cx="259743" cy="269909"/>
            </a:xfrm>
          </p:grpSpPr>
          <p:sp>
            <p:nvSpPr>
              <p:cNvPr id="10682" name="Google Shape;10682;p7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72"/>
            <p:cNvGrpSpPr/>
            <p:nvPr/>
          </p:nvGrpSpPr>
          <p:grpSpPr>
            <a:xfrm>
              <a:off x="6101293" y="1256617"/>
              <a:ext cx="259692" cy="269909"/>
              <a:chOff x="6101293" y="1256617"/>
              <a:chExt cx="259692" cy="269909"/>
            </a:xfrm>
          </p:grpSpPr>
          <p:sp>
            <p:nvSpPr>
              <p:cNvPr id="10685" name="Google Shape;10685;p7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72"/>
            <p:cNvGrpSpPr/>
            <p:nvPr/>
          </p:nvGrpSpPr>
          <p:grpSpPr>
            <a:xfrm>
              <a:off x="5830645" y="1539749"/>
              <a:ext cx="259692" cy="269909"/>
              <a:chOff x="5830645" y="1539749"/>
              <a:chExt cx="259692" cy="269909"/>
            </a:xfrm>
          </p:grpSpPr>
          <p:sp>
            <p:nvSpPr>
              <p:cNvPr id="10688" name="Google Shape;10688;p7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72"/>
            <p:cNvGrpSpPr/>
            <p:nvPr/>
          </p:nvGrpSpPr>
          <p:grpSpPr>
            <a:xfrm>
              <a:off x="6101293" y="1539749"/>
              <a:ext cx="259692" cy="269909"/>
              <a:chOff x="6101293" y="1539749"/>
              <a:chExt cx="259692" cy="269909"/>
            </a:xfrm>
          </p:grpSpPr>
          <p:sp>
            <p:nvSpPr>
              <p:cNvPr id="10691" name="Google Shape;10691;p7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3" name="Google Shape;10693;p7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72"/>
          <p:cNvGrpSpPr/>
          <p:nvPr/>
        </p:nvGrpSpPr>
        <p:grpSpPr>
          <a:xfrm>
            <a:off x="714444" y="2707052"/>
            <a:ext cx="1452955" cy="621360"/>
            <a:chOff x="732422" y="2990152"/>
            <a:chExt cx="1337773" cy="572102"/>
          </a:xfrm>
        </p:grpSpPr>
        <p:sp>
          <p:nvSpPr>
            <p:cNvPr id="10695" name="Google Shape;10695;p7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4" name="Shape 10704"/>
        <p:cNvGrpSpPr/>
        <p:nvPr/>
      </p:nvGrpSpPr>
      <p:grpSpPr>
        <a:xfrm>
          <a:off x="0" y="0"/>
          <a:ext cx="0" cy="0"/>
          <a:chOff x="0" y="0"/>
          <a:chExt cx="0" cy="0"/>
        </a:xfrm>
      </p:grpSpPr>
      <p:grpSp>
        <p:nvGrpSpPr>
          <p:cNvPr id="10705" name="Google Shape;10705;p73"/>
          <p:cNvGrpSpPr/>
          <p:nvPr/>
        </p:nvGrpSpPr>
        <p:grpSpPr>
          <a:xfrm>
            <a:off x="708579" y="965872"/>
            <a:ext cx="1636117" cy="1526144"/>
            <a:chOff x="729238" y="1179665"/>
            <a:chExt cx="1636117" cy="1526144"/>
          </a:xfrm>
        </p:grpSpPr>
        <p:grpSp>
          <p:nvGrpSpPr>
            <p:cNvPr id="10706" name="Google Shape;10706;p73"/>
            <p:cNvGrpSpPr/>
            <p:nvPr/>
          </p:nvGrpSpPr>
          <p:grpSpPr>
            <a:xfrm>
              <a:off x="729238" y="1179665"/>
              <a:ext cx="80700" cy="1526144"/>
              <a:chOff x="729238" y="1179665"/>
              <a:chExt cx="80700" cy="1526144"/>
            </a:xfrm>
          </p:grpSpPr>
          <p:sp>
            <p:nvSpPr>
              <p:cNvPr id="10707" name="Google Shape;10707;p73"/>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3"/>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3"/>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3"/>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73"/>
            <p:cNvGrpSpPr/>
            <p:nvPr/>
          </p:nvGrpSpPr>
          <p:grpSpPr>
            <a:xfrm>
              <a:off x="903098" y="1179665"/>
              <a:ext cx="80700" cy="1526144"/>
              <a:chOff x="903098" y="1179665"/>
              <a:chExt cx="80700" cy="1526144"/>
            </a:xfrm>
          </p:grpSpPr>
          <p:sp>
            <p:nvSpPr>
              <p:cNvPr id="10718" name="Google Shape;10718;p73"/>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3"/>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3"/>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3"/>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3"/>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3"/>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73"/>
            <p:cNvGrpSpPr/>
            <p:nvPr/>
          </p:nvGrpSpPr>
          <p:grpSpPr>
            <a:xfrm>
              <a:off x="1076958" y="1179665"/>
              <a:ext cx="80700" cy="1526144"/>
              <a:chOff x="1076958" y="1179665"/>
              <a:chExt cx="80700" cy="1526144"/>
            </a:xfrm>
          </p:grpSpPr>
          <p:sp>
            <p:nvSpPr>
              <p:cNvPr id="10729" name="Google Shape;10729;p73"/>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3"/>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3"/>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3"/>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3"/>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3"/>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3"/>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73"/>
            <p:cNvGrpSpPr/>
            <p:nvPr/>
          </p:nvGrpSpPr>
          <p:grpSpPr>
            <a:xfrm>
              <a:off x="1247707" y="1179665"/>
              <a:ext cx="80700" cy="1526144"/>
              <a:chOff x="1247707" y="1179665"/>
              <a:chExt cx="80700" cy="1526144"/>
            </a:xfrm>
          </p:grpSpPr>
          <p:sp>
            <p:nvSpPr>
              <p:cNvPr id="10740" name="Google Shape;10740;p73"/>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3"/>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3"/>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73"/>
            <p:cNvGrpSpPr/>
            <p:nvPr/>
          </p:nvGrpSpPr>
          <p:grpSpPr>
            <a:xfrm>
              <a:off x="1421567" y="1179665"/>
              <a:ext cx="80700" cy="1526144"/>
              <a:chOff x="1421567" y="1179665"/>
              <a:chExt cx="80700" cy="1526144"/>
            </a:xfrm>
          </p:grpSpPr>
          <p:sp>
            <p:nvSpPr>
              <p:cNvPr id="10751" name="Google Shape;10751;p73"/>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3"/>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3"/>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3"/>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3"/>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3"/>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3"/>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3"/>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73"/>
            <p:cNvGrpSpPr/>
            <p:nvPr/>
          </p:nvGrpSpPr>
          <p:grpSpPr>
            <a:xfrm>
              <a:off x="1592327" y="1179665"/>
              <a:ext cx="80700" cy="1526144"/>
              <a:chOff x="1592327" y="1179665"/>
              <a:chExt cx="80700" cy="1526144"/>
            </a:xfrm>
          </p:grpSpPr>
          <p:sp>
            <p:nvSpPr>
              <p:cNvPr id="10762" name="Google Shape;10762;p73"/>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3"/>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3"/>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3"/>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3"/>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3"/>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73"/>
            <p:cNvGrpSpPr/>
            <p:nvPr/>
          </p:nvGrpSpPr>
          <p:grpSpPr>
            <a:xfrm>
              <a:off x="1766187" y="1179665"/>
              <a:ext cx="80700" cy="1526144"/>
              <a:chOff x="1766187" y="1179665"/>
              <a:chExt cx="80700" cy="1526144"/>
            </a:xfrm>
          </p:grpSpPr>
          <p:sp>
            <p:nvSpPr>
              <p:cNvPr id="10773" name="Google Shape;10773;p73"/>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3"/>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3"/>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3"/>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3"/>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3"/>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3"/>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3"/>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3"/>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73"/>
            <p:cNvGrpSpPr/>
            <p:nvPr/>
          </p:nvGrpSpPr>
          <p:grpSpPr>
            <a:xfrm>
              <a:off x="1936935" y="1179665"/>
              <a:ext cx="80700" cy="1526144"/>
              <a:chOff x="1936935" y="1179665"/>
              <a:chExt cx="80700" cy="1526144"/>
            </a:xfrm>
          </p:grpSpPr>
          <p:sp>
            <p:nvSpPr>
              <p:cNvPr id="10784" name="Google Shape;10784;p73"/>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3"/>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3"/>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3"/>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3"/>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73"/>
            <p:cNvGrpSpPr/>
            <p:nvPr/>
          </p:nvGrpSpPr>
          <p:grpSpPr>
            <a:xfrm>
              <a:off x="2110795" y="1179665"/>
              <a:ext cx="80700" cy="1526144"/>
              <a:chOff x="2110795" y="1179665"/>
              <a:chExt cx="80700" cy="1526144"/>
            </a:xfrm>
          </p:grpSpPr>
          <p:sp>
            <p:nvSpPr>
              <p:cNvPr id="10795" name="Google Shape;10795;p73"/>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3"/>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3"/>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3"/>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73"/>
            <p:cNvGrpSpPr/>
            <p:nvPr/>
          </p:nvGrpSpPr>
          <p:grpSpPr>
            <a:xfrm>
              <a:off x="2284655" y="1179665"/>
              <a:ext cx="80700" cy="1526144"/>
              <a:chOff x="2284655" y="1179665"/>
              <a:chExt cx="80700" cy="1526144"/>
            </a:xfrm>
          </p:grpSpPr>
          <p:sp>
            <p:nvSpPr>
              <p:cNvPr id="10806" name="Google Shape;10806;p73"/>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3"/>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3"/>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3"/>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3"/>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3"/>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16" name="Google Shape;10816;p73"/>
          <p:cNvGrpSpPr/>
          <p:nvPr/>
        </p:nvGrpSpPr>
        <p:grpSpPr>
          <a:xfrm>
            <a:off x="2603245" y="985011"/>
            <a:ext cx="1364248" cy="1102133"/>
            <a:chOff x="2623904" y="1198803"/>
            <a:chExt cx="1364248" cy="1102133"/>
          </a:xfrm>
        </p:grpSpPr>
        <p:grpSp>
          <p:nvGrpSpPr>
            <p:cNvPr id="10817" name="Google Shape;10817;p73"/>
            <p:cNvGrpSpPr/>
            <p:nvPr/>
          </p:nvGrpSpPr>
          <p:grpSpPr>
            <a:xfrm>
              <a:off x="2623907" y="1198803"/>
              <a:ext cx="1364245" cy="273000"/>
              <a:chOff x="2623907" y="1198803"/>
              <a:chExt cx="1364245" cy="273000"/>
            </a:xfrm>
          </p:grpSpPr>
          <p:sp>
            <p:nvSpPr>
              <p:cNvPr id="10818" name="Google Shape;10818;p73"/>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3" name="Google Shape;10823;p73"/>
            <p:cNvGrpSpPr/>
            <p:nvPr/>
          </p:nvGrpSpPr>
          <p:grpSpPr>
            <a:xfrm>
              <a:off x="2623904" y="1476964"/>
              <a:ext cx="1364245" cy="273000"/>
              <a:chOff x="2623904" y="1476964"/>
              <a:chExt cx="1364245" cy="273000"/>
            </a:xfrm>
          </p:grpSpPr>
          <p:sp>
            <p:nvSpPr>
              <p:cNvPr id="10824" name="Google Shape;10824;p73"/>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3"/>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3"/>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73"/>
            <p:cNvGrpSpPr/>
            <p:nvPr/>
          </p:nvGrpSpPr>
          <p:grpSpPr>
            <a:xfrm>
              <a:off x="2623907" y="1749775"/>
              <a:ext cx="1364245" cy="273000"/>
              <a:chOff x="2623907" y="1749775"/>
              <a:chExt cx="1364245" cy="273000"/>
            </a:xfrm>
          </p:grpSpPr>
          <p:sp>
            <p:nvSpPr>
              <p:cNvPr id="10830" name="Google Shape;10830;p73"/>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3"/>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73"/>
            <p:cNvGrpSpPr/>
            <p:nvPr/>
          </p:nvGrpSpPr>
          <p:grpSpPr>
            <a:xfrm>
              <a:off x="2623904" y="2027936"/>
              <a:ext cx="1364245" cy="273000"/>
              <a:chOff x="2623904" y="2027936"/>
              <a:chExt cx="1364245" cy="273000"/>
            </a:xfrm>
          </p:grpSpPr>
          <p:sp>
            <p:nvSpPr>
              <p:cNvPr id="10836" name="Google Shape;10836;p7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41" name="Google Shape;10841;p73"/>
          <p:cNvGrpSpPr/>
          <p:nvPr/>
        </p:nvGrpSpPr>
        <p:grpSpPr>
          <a:xfrm>
            <a:off x="2592706" y="2444193"/>
            <a:ext cx="1387541" cy="159124"/>
            <a:chOff x="3200660" y="2180272"/>
            <a:chExt cx="2563824" cy="378237"/>
          </a:xfrm>
        </p:grpSpPr>
        <p:sp>
          <p:nvSpPr>
            <p:cNvPr id="10842" name="Google Shape;10842;p7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73"/>
          <p:cNvGrpSpPr/>
          <p:nvPr/>
        </p:nvGrpSpPr>
        <p:grpSpPr>
          <a:xfrm>
            <a:off x="2589231" y="2722018"/>
            <a:ext cx="1390502" cy="159625"/>
            <a:chOff x="3530150" y="2790075"/>
            <a:chExt cx="1962600" cy="225300"/>
          </a:xfrm>
        </p:grpSpPr>
        <p:sp>
          <p:nvSpPr>
            <p:cNvPr id="10861" name="Google Shape;10861;p7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73"/>
          <p:cNvGrpSpPr/>
          <p:nvPr/>
        </p:nvGrpSpPr>
        <p:grpSpPr>
          <a:xfrm>
            <a:off x="2589884" y="3000344"/>
            <a:ext cx="1411629" cy="153761"/>
            <a:chOff x="3558802" y="4011427"/>
            <a:chExt cx="1866000" cy="111300"/>
          </a:xfrm>
        </p:grpSpPr>
        <p:sp>
          <p:nvSpPr>
            <p:cNvPr id="10864" name="Google Shape;10864;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73"/>
          <p:cNvGrpSpPr/>
          <p:nvPr/>
        </p:nvGrpSpPr>
        <p:grpSpPr>
          <a:xfrm>
            <a:off x="2589576" y="2205744"/>
            <a:ext cx="1383503" cy="119749"/>
            <a:chOff x="3465975" y="2270276"/>
            <a:chExt cx="1986364" cy="171929"/>
          </a:xfrm>
        </p:grpSpPr>
        <p:sp>
          <p:nvSpPr>
            <p:cNvPr id="10867" name="Google Shape;10867;p7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73"/>
          <p:cNvGrpSpPr/>
          <p:nvPr/>
        </p:nvGrpSpPr>
        <p:grpSpPr>
          <a:xfrm>
            <a:off x="2600584" y="3569394"/>
            <a:ext cx="1369531" cy="195460"/>
            <a:chOff x="723300" y="4253549"/>
            <a:chExt cx="2276482" cy="324900"/>
          </a:xfrm>
        </p:grpSpPr>
        <p:sp>
          <p:nvSpPr>
            <p:cNvPr id="10876" name="Google Shape;10876;p7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73"/>
          <p:cNvGrpSpPr/>
          <p:nvPr/>
        </p:nvGrpSpPr>
        <p:grpSpPr>
          <a:xfrm>
            <a:off x="2590145" y="3270574"/>
            <a:ext cx="1389066" cy="180119"/>
            <a:chOff x="705948" y="3788465"/>
            <a:chExt cx="2308953" cy="299400"/>
          </a:xfrm>
        </p:grpSpPr>
        <p:sp>
          <p:nvSpPr>
            <p:cNvPr id="10882" name="Google Shape;10882;p7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73"/>
          <p:cNvGrpSpPr/>
          <p:nvPr/>
        </p:nvGrpSpPr>
        <p:grpSpPr>
          <a:xfrm>
            <a:off x="2638082" y="3883554"/>
            <a:ext cx="1304609" cy="294074"/>
            <a:chOff x="2658741" y="4097347"/>
            <a:chExt cx="1304609" cy="294074"/>
          </a:xfrm>
        </p:grpSpPr>
        <p:grpSp>
          <p:nvGrpSpPr>
            <p:cNvPr id="10888" name="Google Shape;10888;p73"/>
            <p:cNvGrpSpPr/>
            <p:nvPr/>
          </p:nvGrpSpPr>
          <p:grpSpPr>
            <a:xfrm>
              <a:off x="2658741" y="4097347"/>
              <a:ext cx="118572" cy="294074"/>
              <a:chOff x="3343310" y="4475555"/>
              <a:chExt cx="127717" cy="316753"/>
            </a:xfrm>
          </p:grpSpPr>
          <p:sp>
            <p:nvSpPr>
              <p:cNvPr id="10889" name="Google Shape;10889;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73"/>
            <p:cNvGrpSpPr/>
            <p:nvPr/>
          </p:nvGrpSpPr>
          <p:grpSpPr>
            <a:xfrm>
              <a:off x="3815519" y="4098388"/>
              <a:ext cx="147831" cy="291991"/>
              <a:chOff x="3527539" y="4476677"/>
              <a:chExt cx="159232" cy="314510"/>
            </a:xfrm>
          </p:grpSpPr>
          <p:sp>
            <p:nvSpPr>
              <p:cNvPr id="10892" name="Google Shape;10892;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73"/>
            <p:cNvGrpSpPr/>
            <p:nvPr/>
          </p:nvGrpSpPr>
          <p:grpSpPr>
            <a:xfrm>
              <a:off x="3511696" y="4098388"/>
              <a:ext cx="147831" cy="291991"/>
              <a:chOff x="3527539" y="4476677"/>
              <a:chExt cx="159232" cy="314510"/>
            </a:xfrm>
          </p:grpSpPr>
          <p:sp>
            <p:nvSpPr>
              <p:cNvPr id="10895" name="Google Shape;10895;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73"/>
            <p:cNvGrpSpPr/>
            <p:nvPr/>
          </p:nvGrpSpPr>
          <p:grpSpPr>
            <a:xfrm>
              <a:off x="3207874" y="4098388"/>
              <a:ext cx="147831" cy="291991"/>
              <a:chOff x="3527539" y="4476677"/>
              <a:chExt cx="159232" cy="314510"/>
            </a:xfrm>
          </p:grpSpPr>
          <p:sp>
            <p:nvSpPr>
              <p:cNvPr id="10898" name="Google Shape;10898;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73"/>
            <p:cNvGrpSpPr/>
            <p:nvPr/>
          </p:nvGrpSpPr>
          <p:grpSpPr>
            <a:xfrm>
              <a:off x="2933305" y="4097347"/>
              <a:ext cx="118572" cy="294074"/>
              <a:chOff x="3343310" y="4475555"/>
              <a:chExt cx="127717" cy="316753"/>
            </a:xfrm>
          </p:grpSpPr>
          <p:sp>
            <p:nvSpPr>
              <p:cNvPr id="10901" name="Google Shape;10901;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03" name="Google Shape;10903;p73"/>
          <p:cNvGrpSpPr/>
          <p:nvPr/>
        </p:nvGrpSpPr>
        <p:grpSpPr>
          <a:xfrm>
            <a:off x="4256912" y="1866676"/>
            <a:ext cx="1433821" cy="191501"/>
            <a:chOff x="4273350" y="2080469"/>
            <a:chExt cx="1433821" cy="191501"/>
          </a:xfrm>
        </p:grpSpPr>
        <p:grpSp>
          <p:nvGrpSpPr>
            <p:cNvPr id="10904" name="Google Shape;10904;p73"/>
            <p:cNvGrpSpPr/>
            <p:nvPr/>
          </p:nvGrpSpPr>
          <p:grpSpPr>
            <a:xfrm>
              <a:off x="4273350" y="2080469"/>
              <a:ext cx="1433821" cy="0"/>
              <a:chOff x="5224975" y="2962250"/>
              <a:chExt cx="1544400" cy="0"/>
            </a:xfrm>
          </p:grpSpPr>
          <p:cxnSp>
            <p:nvCxnSpPr>
              <p:cNvPr id="10905" name="Google Shape;10905;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906" name="Google Shape;10906;p73"/>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907" name="Google Shape;10907;p73"/>
            <p:cNvGrpSpPr/>
            <p:nvPr/>
          </p:nvGrpSpPr>
          <p:grpSpPr>
            <a:xfrm>
              <a:off x="4273350" y="2271969"/>
              <a:ext cx="1433821" cy="0"/>
              <a:chOff x="5224975" y="2962250"/>
              <a:chExt cx="1544400" cy="0"/>
            </a:xfrm>
          </p:grpSpPr>
          <p:cxnSp>
            <p:nvCxnSpPr>
              <p:cNvPr id="10908" name="Google Shape;10908;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909" name="Google Shape;10909;p73"/>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910" name="Google Shape;10910;p73"/>
          <p:cNvGrpSpPr/>
          <p:nvPr/>
        </p:nvGrpSpPr>
        <p:grpSpPr>
          <a:xfrm>
            <a:off x="4258467" y="969244"/>
            <a:ext cx="1430711" cy="743389"/>
            <a:chOff x="5159450" y="1919950"/>
            <a:chExt cx="1541050" cy="862500"/>
          </a:xfrm>
        </p:grpSpPr>
        <p:sp>
          <p:nvSpPr>
            <p:cNvPr id="10911" name="Google Shape;10911;p7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912" name="Google Shape;10912;p73"/>
            <p:cNvGrpSpPr/>
            <p:nvPr/>
          </p:nvGrpSpPr>
          <p:grpSpPr>
            <a:xfrm>
              <a:off x="5159450" y="1919950"/>
              <a:ext cx="1541050" cy="862500"/>
              <a:chOff x="5159450" y="1919950"/>
              <a:chExt cx="1541050" cy="862500"/>
            </a:xfrm>
          </p:grpSpPr>
          <p:cxnSp>
            <p:nvCxnSpPr>
              <p:cNvPr id="10913" name="Google Shape;10913;p7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914" name="Google Shape;10914;p7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915" name="Google Shape;10915;p73"/>
          <p:cNvGrpSpPr/>
          <p:nvPr/>
        </p:nvGrpSpPr>
        <p:grpSpPr>
          <a:xfrm>
            <a:off x="4248581" y="2192571"/>
            <a:ext cx="1450484" cy="1052087"/>
            <a:chOff x="5230575" y="1554475"/>
            <a:chExt cx="2137150" cy="1550150"/>
          </a:xfrm>
        </p:grpSpPr>
        <p:sp>
          <p:nvSpPr>
            <p:cNvPr id="10916" name="Google Shape;10916;p7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73"/>
          <p:cNvGrpSpPr/>
          <p:nvPr/>
        </p:nvGrpSpPr>
        <p:grpSpPr>
          <a:xfrm rot="10800000">
            <a:off x="4265131" y="3284761"/>
            <a:ext cx="1417383" cy="887946"/>
            <a:chOff x="5645403" y="2920021"/>
            <a:chExt cx="2650800" cy="2180614"/>
          </a:xfrm>
        </p:grpSpPr>
        <p:sp>
          <p:nvSpPr>
            <p:cNvPr id="10930" name="Google Shape;10930;p7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1" name="Google Shape;10931;p73"/>
            <p:cNvCxnSpPr>
              <a:stCxn id="1093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932" name="Google Shape;10932;p7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3" name="Google Shape;10933;p73"/>
            <p:cNvCxnSpPr>
              <a:endCxn id="10932"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934" name="Google Shape;10934;p7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5" name="Google Shape;10935;p73"/>
            <p:cNvCxnSpPr>
              <a:stCxn id="10934"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936" name="Google Shape;10936;p7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7" name="Google Shape;10937;p73"/>
            <p:cNvCxnSpPr>
              <a:endCxn id="1093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938" name="Google Shape;10938;p73"/>
          <p:cNvGrpSpPr/>
          <p:nvPr/>
        </p:nvGrpSpPr>
        <p:grpSpPr>
          <a:xfrm>
            <a:off x="7365491" y="2188116"/>
            <a:ext cx="1071743" cy="1021579"/>
            <a:chOff x="7189833" y="2022667"/>
            <a:chExt cx="1251159" cy="1192597"/>
          </a:xfrm>
        </p:grpSpPr>
        <p:sp>
          <p:nvSpPr>
            <p:cNvPr id="10939" name="Google Shape;10939;p7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73"/>
          <p:cNvGrpSpPr/>
          <p:nvPr/>
        </p:nvGrpSpPr>
        <p:grpSpPr>
          <a:xfrm>
            <a:off x="706762" y="2614523"/>
            <a:ext cx="1695374" cy="1560837"/>
            <a:chOff x="727421" y="2828315"/>
            <a:chExt cx="1695374" cy="1560837"/>
          </a:xfrm>
        </p:grpSpPr>
        <p:grpSp>
          <p:nvGrpSpPr>
            <p:cNvPr id="10944" name="Google Shape;10944;p73"/>
            <p:cNvGrpSpPr/>
            <p:nvPr/>
          </p:nvGrpSpPr>
          <p:grpSpPr>
            <a:xfrm>
              <a:off x="819108" y="2882501"/>
              <a:ext cx="103104" cy="1426186"/>
              <a:chOff x="4674013" y="3100904"/>
              <a:chExt cx="122758" cy="1698043"/>
            </a:xfrm>
          </p:grpSpPr>
          <p:sp>
            <p:nvSpPr>
              <p:cNvPr id="10945" name="Google Shape;10945;p7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73"/>
            <p:cNvGrpSpPr/>
            <p:nvPr/>
          </p:nvGrpSpPr>
          <p:grpSpPr>
            <a:xfrm>
              <a:off x="1062475" y="2882501"/>
              <a:ext cx="103104" cy="1426186"/>
              <a:chOff x="4940438" y="3100904"/>
              <a:chExt cx="122758" cy="1698043"/>
            </a:xfrm>
          </p:grpSpPr>
          <p:sp>
            <p:nvSpPr>
              <p:cNvPr id="10953" name="Google Shape;10953;p7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73"/>
            <p:cNvGrpSpPr/>
            <p:nvPr/>
          </p:nvGrpSpPr>
          <p:grpSpPr>
            <a:xfrm>
              <a:off x="1299324" y="2882501"/>
              <a:ext cx="103104" cy="1426186"/>
              <a:chOff x="5206863" y="3100904"/>
              <a:chExt cx="122758" cy="1698043"/>
            </a:xfrm>
          </p:grpSpPr>
          <p:sp>
            <p:nvSpPr>
              <p:cNvPr id="10961" name="Google Shape;10961;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73"/>
            <p:cNvGrpSpPr/>
            <p:nvPr/>
          </p:nvGrpSpPr>
          <p:grpSpPr>
            <a:xfrm>
              <a:off x="1786057" y="2882501"/>
              <a:ext cx="103104" cy="1426186"/>
              <a:chOff x="6006138" y="3143629"/>
              <a:chExt cx="122758" cy="1698043"/>
            </a:xfrm>
          </p:grpSpPr>
          <p:sp>
            <p:nvSpPr>
              <p:cNvPr id="10969" name="Google Shape;10969;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6" name="Google Shape;10976;p73"/>
            <p:cNvGrpSpPr/>
            <p:nvPr/>
          </p:nvGrpSpPr>
          <p:grpSpPr>
            <a:xfrm>
              <a:off x="2029422" y="2882501"/>
              <a:ext cx="103104" cy="1426186"/>
              <a:chOff x="6805413" y="3100904"/>
              <a:chExt cx="122758" cy="1698043"/>
            </a:xfrm>
          </p:grpSpPr>
          <p:sp>
            <p:nvSpPr>
              <p:cNvPr id="10977" name="Google Shape;10977;p7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73"/>
            <p:cNvGrpSpPr/>
            <p:nvPr/>
          </p:nvGrpSpPr>
          <p:grpSpPr>
            <a:xfrm>
              <a:off x="727421" y="2828315"/>
              <a:ext cx="1695374" cy="1560837"/>
              <a:chOff x="734799" y="2782450"/>
              <a:chExt cx="1571100" cy="1577400"/>
            </a:xfrm>
          </p:grpSpPr>
          <p:cxnSp>
            <p:nvCxnSpPr>
              <p:cNvPr id="10985" name="Google Shape;10985;p7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986" name="Google Shape;10986;p7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987" name="Google Shape;10987;p73"/>
            <p:cNvGrpSpPr/>
            <p:nvPr/>
          </p:nvGrpSpPr>
          <p:grpSpPr>
            <a:xfrm>
              <a:off x="2272795" y="2882501"/>
              <a:ext cx="103104" cy="1426186"/>
              <a:chOff x="5206863" y="3100904"/>
              <a:chExt cx="122758" cy="1698043"/>
            </a:xfrm>
          </p:grpSpPr>
          <p:sp>
            <p:nvSpPr>
              <p:cNvPr id="10988" name="Google Shape;10988;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73"/>
            <p:cNvGrpSpPr/>
            <p:nvPr/>
          </p:nvGrpSpPr>
          <p:grpSpPr>
            <a:xfrm>
              <a:off x="1542694" y="2882501"/>
              <a:ext cx="103104" cy="1426186"/>
              <a:chOff x="6006138" y="3143629"/>
              <a:chExt cx="122758" cy="1698043"/>
            </a:xfrm>
          </p:grpSpPr>
          <p:sp>
            <p:nvSpPr>
              <p:cNvPr id="10996" name="Google Shape;10996;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03" name="Google Shape;11003;p73"/>
          <p:cNvGrpSpPr/>
          <p:nvPr/>
        </p:nvGrpSpPr>
        <p:grpSpPr>
          <a:xfrm>
            <a:off x="5915341" y="2192094"/>
            <a:ext cx="1248543" cy="1025319"/>
            <a:chOff x="5183758" y="1210600"/>
            <a:chExt cx="3605380" cy="2960783"/>
          </a:xfrm>
        </p:grpSpPr>
        <p:sp>
          <p:nvSpPr>
            <p:cNvPr id="11004" name="Google Shape;11004;p7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08" name="Google Shape;11008;p7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1009" name="Google Shape;11009;p7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1010" name="Google Shape;11010;p7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1011" name="Google Shape;11011;p7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1012" name="Google Shape;11012;p7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73"/>
          <p:cNvGrpSpPr/>
          <p:nvPr/>
        </p:nvGrpSpPr>
        <p:grpSpPr>
          <a:xfrm>
            <a:off x="5772403" y="3330411"/>
            <a:ext cx="2664831" cy="843440"/>
            <a:chOff x="5916567" y="1099697"/>
            <a:chExt cx="2556683" cy="809211"/>
          </a:xfrm>
        </p:grpSpPr>
        <p:sp>
          <p:nvSpPr>
            <p:cNvPr id="11014" name="Google Shape;11014;p7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3"/>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73"/>
          <p:cNvGrpSpPr/>
          <p:nvPr/>
        </p:nvGrpSpPr>
        <p:grpSpPr>
          <a:xfrm>
            <a:off x="5879943" y="979270"/>
            <a:ext cx="1299851" cy="1023338"/>
            <a:chOff x="5900602" y="1193063"/>
            <a:chExt cx="1299851" cy="1023338"/>
          </a:xfrm>
        </p:grpSpPr>
        <p:grpSp>
          <p:nvGrpSpPr>
            <p:cNvPr id="11023" name="Google Shape;11023;p73"/>
            <p:cNvGrpSpPr/>
            <p:nvPr/>
          </p:nvGrpSpPr>
          <p:grpSpPr>
            <a:xfrm>
              <a:off x="6743564" y="1193063"/>
              <a:ext cx="456889" cy="700379"/>
              <a:chOff x="6743564" y="1193063"/>
              <a:chExt cx="456889" cy="700379"/>
            </a:xfrm>
          </p:grpSpPr>
          <p:grpSp>
            <p:nvGrpSpPr>
              <p:cNvPr id="11024" name="Google Shape;11024;p73"/>
              <p:cNvGrpSpPr/>
              <p:nvPr/>
            </p:nvGrpSpPr>
            <p:grpSpPr>
              <a:xfrm>
                <a:off x="6743564" y="1690731"/>
                <a:ext cx="214402" cy="202710"/>
                <a:chOff x="6743564" y="1690731"/>
                <a:chExt cx="214402" cy="202710"/>
              </a:xfrm>
            </p:grpSpPr>
            <p:sp>
              <p:nvSpPr>
                <p:cNvPr id="11025" name="Google Shape;11025;p73"/>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3"/>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73"/>
              <p:cNvGrpSpPr/>
              <p:nvPr/>
            </p:nvGrpSpPr>
            <p:grpSpPr>
              <a:xfrm>
                <a:off x="6915505" y="1193063"/>
                <a:ext cx="284947" cy="589637"/>
                <a:chOff x="6915505" y="1193063"/>
                <a:chExt cx="284947" cy="589637"/>
              </a:xfrm>
            </p:grpSpPr>
            <p:sp>
              <p:nvSpPr>
                <p:cNvPr id="11028" name="Google Shape;11028;p7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29" name="Google Shape;11029;p73"/>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1030" name="Google Shape;11030;p73"/>
            <p:cNvGrpSpPr/>
            <p:nvPr/>
          </p:nvGrpSpPr>
          <p:grpSpPr>
            <a:xfrm>
              <a:off x="6520337" y="1193063"/>
              <a:ext cx="341815" cy="801589"/>
              <a:chOff x="6520337" y="1193063"/>
              <a:chExt cx="341815" cy="801589"/>
            </a:xfrm>
          </p:grpSpPr>
          <p:grpSp>
            <p:nvGrpSpPr>
              <p:cNvPr id="11031" name="Google Shape;11031;p73"/>
              <p:cNvGrpSpPr/>
              <p:nvPr/>
            </p:nvGrpSpPr>
            <p:grpSpPr>
              <a:xfrm>
                <a:off x="6520337" y="1589527"/>
                <a:ext cx="213950" cy="405125"/>
                <a:chOff x="6520337" y="1589527"/>
                <a:chExt cx="213950" cy="405125"/>
              </a:xfrm>
            </p:grpSpPr>
            <p:sp>
              <p:nvSpPr>
                <p:cNvPr id="11032" name="Google Shape;11032;p7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3"/>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73"/>
              <p:cNvGrpSpPr/>
              <p:nvPr/>
            </p:nvGrpSpPr>
            <p:grpSpPr>
              <a:xfrm>
                <a:off x="6577204" y="1193063"/>
                <a:ext cx="284947" cy="453562"/>
                <a:chOff x="6577204" y="1193063"/>
                <a:chExt cx="284947" cy="453562"/>
              </a:xfrm>
            </p:grpSpPr>
            <p:sp>
              <p:nvSpPr>
                <p:cNvPr id="11035" name="Google Shape;11035;p7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36" name="Google Shape;11036;p73"/>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1037" name="Google Shape;11037;p73"/>
            <p:cNvGrpSpPr/>
            <p:nvPr/>
          </p:nvGrpSpPr>
          <p:grpSpPr>
            <a:xfrm>
              <a:off x="6238903" y="1193063"/>
              <a:ext cx="300475" cy="901782"/>
              <a:chOff x="6238903" y="1193063"/>
              <a:chExt cx="300475" cy="901782"/>
            </a:xfrm>
          </p:grpSpPr>
          <p:grpSp>
            <p:nvGrpSpPr>
              <p:cNvPr id="11038" name="Google Shape;11038;p73"/>
              <p:cNvGrpSpPr/>
              <p:nvPr/>
            </p:nvGrpSpPr>
            <p:grpSpPr>
              <a:xfrm>
                <a:off x="6290865" y="1489315"/>
                <a:ext cx="248514" cy="605530"/>
                <a:chOff x="6290865" y="1489315"/>
                <a:chExt cx="248514" cy="605530"/>
              </a:xfrm>
            </p:grpSpPr>
            <p:sp>
              <p:nvSpPr>
                <p:cNvPr id="11039" name="Google Shape;11039;p7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3"/>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73"/>
              <p:cNvGrpSpPr/>
              <p:nvPr/>
            </p:nvGrpSpPr>
            <p:grpSpPr>
              <a:xfrm>
                <a:off x="6238903" y="1193063"/>
                <a:ext cx="284947" cy="327512"/>
                <a:chOff x="6238903" y="1193063"/>
                <a:chExt cx="284947" cy="327512"/>
              </a:xfrm>
            </p:grpSpPr>
            <p:sp>
              <p:nvSpPr>
                <p:cNvPr id="11042" name="Google Shape;11042;p7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43" name="Google Shape;11043;p73"/>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1044" name="Google Shape;11044;p73"/>
            <p:cNvGrpSpPr/>
            <p:nvPr/>
          </p:nvGrpSpPr>
          <p:grpSpPr>
            <a:xfrm>
              <a:off x="5900602" y="1193063"/>
              <a:ext cx="444345" cy="1023338"/>
              <a:chOff x="5900602" y="1193063"/>
              <a:chExt cx="444345" cy="1023338"/>
            </a:xfrm>
          </p:grpSpPr>
          <p:grpSp>
            <p:nvGrpSpPr>
              <p:cNvPr id="11045" name="Google Shape;11045;p73"/>
              <p:cNvGrpSpPr/>
              <p:nvPr/>
            </p:nvGrpSpPr>
            <p:grpSpPr>
              <a:xfrm>
                <a:off x="6046501" y="1367785"/>
                <a:ext cx="298446" cy="848616"/>
                <a:chOff x="6046501" y="1367785"/>
                <a:chExt cx="298446" cy="848616"/>
              </a:xfrm>
            </p:grpSpPr>
            <p:sp>
              <p:nvSpPr>
                <p:cNvPr id="11046" name="Google Shape;11046;p7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3"/>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73"/>
              <p:cNvGrpSpPr/>
              <p:nvPr/>
            </p:nvGrpSpPr>
            <p:grpSpPr>
              <a:xfrm>
                <a:off x="5900602" y="1193063"/>
                <a:ext cx="284947" cy="182312"/>
                <a:chOff x="5900602" y="1193063"/>
                <a:chExt cx="284947" cy="182312"/>
              </a:xfrm>
            </p:grpSpPr>
            <p:sp>
              <p:nvSpPr>
                <p:cNvPr id="11049" name="Google Shape;11049;p7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50" name="Google Shape;11050;p7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1051" name="Google Shape;11051;p73"/>
          <p:cNvGrpSpPr/>
          <p:nvPr/>
        </p:nvGrpSpPr>
        <p:grpSpPr>
          <a:xfrm>
            <a:off x="7217825" y="979415"/>
            <a:ext cx="1219413" cy="1051365"/>
            <a:chOff x="7287122" y="1165658"/>
            <a:chExt cx="1219413" cy="1051365"/>
          </a:xfrm>
        </p:grpSpPr>
        <p:grpSp>
          <p:nvGrpSpPr>
            <p:cNvPr id="11052" name="Google Shape;11052;p73"/>
            <p:cNvGrpSpPr/>
            <p:nvPr/>
          </p:nvGrpSpPr>
          <p:grpSpPr>
            <a:xfrm>
              <a:off x="7287122" y="1969723"/>
              <a:ext cx="1219413" cy="247300"/>
              <a:chOff x="7287122" y="1969723"/>
              <a:chExt cx="1219413" cy="247300"/>
            </a:xfrm>
          </p:grpSpPr>
          <p:sp>
            <p:nvSpPr>
              <p:cNvPr id="11053" name="Google Shape;11053;p7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4" name="Google Shape;11054;p73"/>
              <p:cNvGrpSpPr/>
              <p:nvPr/>
            </p:nvGrpSpPr>
            <p:grpSpPr>
              <a:xfrm>
                <a:off x="7287122" y="2063892"/>
                <a:ext cx="1151753" cy="73428"/>
                <a:chOff x="7287122" y="2063892"/>
                <a:chExt cx="1151753" cy="73428"/>
              </a:xfrm>
            </p:grpSpPr>
            <p:sp>
              <p:nvSpPr>
                <p:cNvPr id="11055" name="Google Shape;11055;p7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56" name="Google Shape;11056;p7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1057" name="Google Shape;11057;p73"/>
            <p:cNvGrpSpPr/>
            <p:nvPr/>
          </p:nvGrpSpPr>
          <p:grpSpPr>
            <a:xfrm>
              <a:off x="7287122" y="1712201"/>
              <a:ext cx="1219403" cy="246767"/>
              <a:chOff x="7287122" y="1712201"/>
              <a:chExt cx="1219403" cy="246767"/>
            </a:xfrm>
          </p:grpSpPr>
          <p:sp>
            <p:nvSpPr>
              <p:cNvPr id="11058" name="Google Shape;11058;p7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9" name="Google Shape;11059;p73"/>
              <p:cNvGrpSpPr/>
              <p:nvPr/>
            </p:nvGrpSpPr>
            <p:grpSpPr>
              <a:xfrm>
                <a:off x="7287122" y="1842861"/>
                <a:ext cx="1005303" cy="73419"/>
                <a:chOff x="7287122" y="1842861"/>
                <a:chExt cx="1005303" cy="73419"/>
              </a:xfrm>
            </p:grpSpPr>
            <p:sp>
              <p:nvSpPr>
                <p:cNvPr id="11060" name="Google Shape;11060;p7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61" name="Google Shape;11061;p7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1062" name="Google Shape;11062;p73"/>
            <p:cNvGrpSpPr/>
            <p:nvPr/>
          </p:nvGrpSpPr>
          <p:grpSpPr>
            <a:xfrm>
              <a:off x="7287122" y="1447520"/>
              <a:ext cx="1219403" cy="286667"/>
              <a:chOff x="7287122" y="1447520"/>
              <a:chExt cx="1219403" cy="286667"/>
            </a:xfrm>
          </p:grpSpPr>
          <p:sp>
            <p:nvSpPr>
              <p:cNvPr id="11063" name="Google Shape;11063;p7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4" name="Google Shape;11064;p73"/>
              <p:cNvGrpSpPr/>
              <p:nvPr/>
            </p:nvGrpSpPr>
            <p:grpSpPr>
              <a:xfrm>
                <a:off x="7287122" y="1581977"/>
                <a:ext cx="852803" cy="73428"/>
                <a:chOff x="7287122" y="1581977"/>
                <a:chExt cx="852803" cy="73428"/>
              </a:xfrm>
            </p:grpSpPr>
            <p:sp>
              <p:nvSpPr>
                <p:cNvPr id="11065" name="Google Shape;11065;p7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66" name="Google Shape;11066;p7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067" name="Google Shape;11067;p73"/>
            <p:cNvGrpSpPr/>
            <p:nvPr/>
          </p:nvGrpSpPr>
          <p:grpSpPr>
            <a:xfrm>
              <a:off x="7287122" y="1165658"/>
              <a:ext cx="1219403" cy="344253"/>
              <a:chOff x="7287122" y="1165658"/>
              <a:chExt cx="1219403" cy="344253"/>
            </a:xfrm>
          </p:grpSpPr>
          <p:sp>
            <p:nvSpPr>
              <p:cNvPr id="11068" name="Google Shape;11068;p7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9" name="Google Shape;11069;p73"/>
              <p:cNvGrpSpPr/>
              <p:nvPr/>
            </p:nvGrpSpPr>
            <p:grpSpPr>
              <a:xfrm>
                <a:off x="7287122" y="1341025"/>
                <a:ext cx="695703" cy="73419"/>
                <a:chOff x="7287122" y="1341025"/>
                <a:chExt cx="695703" cy="73419"/>
              </a:xfrm>
            </p:grpSpPr>
            <p:sp>
              <p:nvSpPr>
                <p:cNvPr id="11070" name="Google Shape;11070;p7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71" name="Google Shape;11071;p7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75" name="Shape 11075"/>
        <p:cNvGrpSpPr/>
        <p:nvPr/>
      </p:nvGrpSpPr>
      <p:grpSpPr>
        <a:xfrm>
          <a:off x="0" y="0"/>
          <a:ext cx="0" cy="0"/>
          <a:chOff x="0" y="0"/>
          <a:chExt cx="0" cy="0"/>
        </a:xfrm>
      </p:grpSpPr>
      <p:grpSp>
        <p:nvGrpSpPr>
          <p:cNvPr id="11076" name="Google Shape;11076;p74"/>
          <p:cNvGrpSpPr/>
          <p:nvPr/>
        </p:nvGrpSpPr>
        <p:grpSpPr>
          <a:xfrm>
            <a:off x="846551" y="2273217"/>
            <a:ext cx="415546" cy="355053"/>
            <a:chOff x="866243" y="2291587"/>
            <a:chExt cx="415546" cy="355053"/>
          </a:xfrm>
        </p:grpSpPr>
        <p:sp>
          <p:nvSpPr>
            <p:cNvPr id="11077" name="Google Shape;11077;p74"/>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4"/>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4"/>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4"/>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4"/>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2" name="Google Shape;11082;p74"/>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3" name="Google Shape;11083;p74"/>
          <p:cNvGrpSpPr/>
          <p:nvPr/>
        </p:nvGrpSpPr>
        <p:grpSpPr>
          <a:xfrm>
            <a:off x="1938828" y="2284205"/>
            <a:ext cx="359213" cy="327807"/>
            <a:chOff x="1958520" y="2302574"/>
            <a:chExt cx="359213" cy="327807"/>
          </a:xfrm>
        </p:grpSpPr>
        <p:sp>
          <p:nvSpPr>
            <p:cNvPr id="11084" name="Google Shape;11084;p74"/>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4"/>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4"/>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74"/>
          <p:cNvGrpSpPr/>
          <p:nvPr/>
        </p:nvGrpSpPr>
        <p:grpSpPr>
          <a:xfrm>
            <a:off x="2560190" y="2269057"/>
            <a:ext cx="207582" cy="359594"/>
            <a:chOff x="2656082" y="2287427"/>
            <a:chExt cx="207582" cy="359594"/>
          </a:xfrm>
        </p:grpSpPr>
        <p:sp>
          <p:nvSpPr>
            <p:cNvPr id="11088" name="Google Shape;11088;p74"/>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4"/>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4"/>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4"/>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74"/>
          <p:cNvGrpSpPr/>
          <p:nvPr/>
        </p:nvGrpSpPr>
        <p:grpSpPr>
          <a:xfrm>
            <a:off x="3029961" y="2303099"/>
            <a:ext cx="362991" cy="290018"/>
            <a:chOff x="3049653" y="2321468"/>
            <a:chExt cx="362991" cy="290018"/>
          </a:xfrm>
        </p:grpSpPr>
        <p:sp>
          <p:nvSpPr>
            <p:cNvPr id="11093" name="Google Shape;11093;p74"/>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4"/>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4"/>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4"/>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74"/>
          <p:cNvGrpSpPr/>
          <p:nvPr/>
        </p:nvGrpSpPr>
        <p:grpSpPr>
          <a:xfrm>
            <a:off x="3544551" y="2271534"/>
            <a:ext cx="422342" cy="355243"/>
            <a:chOff x="3564243" y="2289904"/>
            <a:chExt cx="422342" cy="355243"/>
          </a:xfrm>
        </p:grpSpPr>
        <p:sp>
          <p:nvSpPr>
            <p:cNvPr id="11098" name="Google Shape;11098;p74"/>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4"/>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4"/>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4"/>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4"/>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3" name="Google Shape;11103;p74"/>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4" name="Google Shape;11104;p74"/>
          <p:cNvGrpSpPr/>
          <p:nvPr/>
        </p:nvGrpSpPr>
        <p:grpSpPr>
          <a:xfrm>
            <a:off x="4668202" y="2271344"/>
            <a:ext cx="359594" cy="353909"/>
            <a:chOff x="4687894" y="2289713"/>
            <a:chExt cx="359594" cy="353909"/>
          </a:xfrm>
        </p:grpSpPr>
        <p:sp>
          <p:nvSpPr>
            <p:cNvPr id="11105" name="Google Shape;11105;p74"/>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4"/>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4"/>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8" name="Google Shape;11108;p74"/>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9" name="Google Shape;11109;p74"/>
          <p:cNvGrpSpPr/>
          <p:nvPr/>
        </p:nvGrpSpPr>
        <p:grpSpPr>
          <a:xfrm>
            <a:off x="6352932" y="2289857"/>
            <a:ext cx="263567" cy="317614"/>
            <a:chOff x="6421399" y="2308227"/>
            <a:chExt cx="263567" cy="317614"/>
          </a:xfrm>
        </p:grpSpPr>
        <p:sp>
          <p:nvSpPr>
            <p:cNvPr id="11110" name="Google Shape;11110;p74"/>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4"/>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4"/>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4"/>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74"/>
          <p:cNvGrpSpPr/>
          <p:nvPr/>
        </p:nvGrpSpPr>
        <p:grpSpPr>
          <a:xfrm>
            <a:off x="6850501" y="2277250"/>
            <a:ext cx="360356" cy="343462"/>
            <a:chOff x="6870193" y="2295620"/>
            <a:chExt cx="360356" cy="343462"/>
          </a:xfrm>
        </p:grpSpPr>
        <p:sp>
          <p:nvSpPr>
            <p:cNvPr id="11115" name="Google Shape;11115;p74"/>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4"/>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74"/>
          <p:cNvGrpSpPr/>
          <p:nvPr/>
        </p:nvGrpSpPr>
        <p:grpSpPr>
          <a:xfrm>
            <a:off x="7421773" y="2284490"/>
            <a:ext cx="342192" cy="327140"/>
            <a:chOff x="7441465" y="2302860"/>
            <a:chExt cx="342192" cy="327140"/>
          </a:xfrm>
        </p:grpSpPr>
        <p:sp>
          <p:nvSpPr>
            <p:cNvPr id="11118" name="Google Shape;11118;p74"/>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4"/>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0" name="Google Shape;11120;p74"/>
          <p:cNvGrpSpPr/>
          <p:nvPr/>
        </p:nvGrpSpPr>
        <p:grpSpPr>
          <a:xfrm>
            <a:off x="7969991" y="2331837"/>
            <a:ext cx="332761" cy="234066"/>
            <a:chOff x="7989683" y="2350207"/>
            <a:chExt cx="332761" cy="234066"/>
          </a:xfrm>
        </p:grpSpPr>
        <p:sp>
          <p:nvSpPr>
            <p:cNvPr id="11121" name="Google Shape;11121;p74"/>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4"/>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4"/>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4"/>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4"/>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4"/>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74"/>
          <p:cNvGrpSpPr/>
          <p:nvPr/>
        </p:nvGrpSpPr>
        <p:grpSpPr>
          <a:xfrm>
            <a:off x="5803602" y="2291381"/>
            <a:ext cx="315327" cy="314978"/>
            <a:chOff x="5823294" y="2309751"/>
            <a:chExt cx="315327" cy="314978"/>
          </a:xfrm>
        </p:grpSpPr>
        <p:sp>
          <p:nvSpPr>
            <p:cNvPr id="11128" name="Google Shape;11128;p74"/>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4"/>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4"/>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4"/>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4"/>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4"/>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4"/>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4"/>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4"/>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4"/>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4"/>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4"/>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4"/>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4"/>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4"/>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4"/>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4"/>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74"/>
          <p:cNvGrpSpPr/>
          <p:nvPr/>
        </p:nvGrpSpPr>
        <p:grpSpPr>
          <a:xfrm>
            <a:off x="2477583" y="2725790"/>
            <a:ext cx="370930" cy="370549"/>
            <a:chOff x="2497275" y="2744159"/>
            <a:chExt cx="370930" cy="370549"/>
          </a:xfrm>
        </p:grpSpPr>
        <p:sp>
          <p:nvSpPr>
            <p:cNvPr id="11146" name="Google Shape;11146;p74"/>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4"/>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4"/>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4"/>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4"/>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4"/>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74"/>
          <p:cNvGrpSpPr/>
          <p:nvPr/>
        </p:nvGrpSpPr>
        <p:grpSpPr>
          <a:xfrm>
            <a:off x="841248" y="2728108"/>
            <a:ext cx="371883" cy="365691"/>
            <a:chOff x="860940" y="2746477"/>
            <a:chExt cx="371883" cy="365691"/>
          </a:xfrm>
        </p:grpSpPr>
        <p:sp>
          <p:nvSpPr>
            <p:cNvPr id="11153" name="Google Shape;11153;p74"/>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4"/>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4"/>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4"/>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4"/>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74"/>
          <p:cNvGrpSpPr/>
          <p:nvPr/>
        </p:nvGrpSpPr>
        <p:grpSpPr>
          <a:xfrm>
            <a:off x="1431144" y="2747889"/>
            <a:ext cx="283985" cy="341080"/>
            <a:chOff x="1493849" y="2775533"/>
            <a:chExt cx="283985" cy="341080"/>
          </a:xfrm>
        </p:grpSpPr>
        <p:sp>
          <p:nvSpPr>
            <p:cNvPr id="11159" name="Google Shape;11159;p74"/>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4"/>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74"/>
          <p:cNvGrpSpPr/>
          <p:nvPr/>
        </p:nvGrpSpPr>
        <p:grpSpPr>
          <a:xfrm>
            <a:off x="1933144" y="2756052"/>
            <a:ext cx="372835" cy="342573"/>
            <a:chOff x="1952836" y="2774422"/>
            <a:chExt cx="372835" cy="342573"/>
          </a:xfrm>
        </p:grpSpPr>
        <p:sp>
          <p:nvSpPr>
            <p:cNvPr id="11162" name="Google Shape;11162;p74"/>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4"/>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4"/>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74"/>
          <p:cNvGrpSpPr/>
          <p:nvPr/>
        </p:nvGrpSpPr>
        <p:grpSpPr>
          <a:xfrm>
            <a:off x="3060224" y="2726107"/>
            <a:ext cx="332729" cy="372518"/>
            <a:chOff x="3079916" y="2744477"/>
            <a:chExt cx="332729" cy="372518"/>
          </a:xfrm>
        </p:grpSpPr>
        <p:sp>
          <p:nvSpPr>
            <p:cNvPr id="11166" name="Google Shape;11166;p74"/>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4"/>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4"/>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74"/>
          <p:cNvGrpSpPr/>
          <p:nvPr/>
        </p:nvGrpSpPr>
        <p:grpSpPr>
          <a:xfrm>
            <a:off x="3600884" y="2727155"/>
            <a:ext cx="336889" cy="355592"/>
            <a:chOff x="3620576" y="2745525"/>
            <a:chExt cx="336889" cy="355592"/>
          </a:xfrm>
        </p:grpSpPr>
        <p:sp>
          <p:nvSpPr>
            <p:cNvPr id="11170" name="Google Shape;11170;p74"/>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4"/>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74"/>
          <p:cNvGrpSpPr/>
          <p:nvPr/>
        </p:nvGrpSpPr>
        <p:grpSpPr>
          <a:xfrm>
            <a:off x="4107123" y="2742334"/>
            <a:ext cx="380393" cy="363118"/>
            <a:chOff x="4126815" y="2760704"/>
            <a:chExt cx="380393" cy="363118"/>
          </a:xfrm>
        </p:grpSpPr>
        <p:sp>
          <p:nvSpPr>
            <p:cNvPr id="11173" name="Google Shape;11173;p74"/>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4"/>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4"/>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4"/>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74"/>
          <p:cNvGrpSpPr/>
          <p:nvPr/>
        </p:nvGrpSpPr>
        <p:grpSpPr>
          <a:xfrm>
            <a:off x="4656294" y="2727314"/>
            <a:ext cx="381346" cy="368644"/>
            <a:chOff x="4675986" y="2745684"/>
            <a:chExt cx="381346" cy="368644"/>
          </a:xfrm>
        </p:grpSpPr>
        <p:sp>
          <p:nvSpPr>
            <p:cNvPr id="11178" name="Google Shape;11178;p74"/>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4"/>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74"/>
          <p:cNvGrpSpPr/>
          <p:nvPr/>
        </p:nvGrpSpPr>
        <p:grpSpPr>
          <a:xfrm>
            <a:off x="5200924" y="2772692"/>
            <a:ext cx="373185" cy="302466"/>
            <a:chOff x="5220616" y="2791061"/>
            <a:chExt cx="373185" cy="302466"/>
          </a:xfrm>
        </p:grpSpPr>
        <p:sp>
          <p:nvSpPr>
            <p:cNvPr id="11181" name="Google Shape;11181;p74"/>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4"/>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4"/>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4"/>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4"/>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4"/>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4"/>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4"/>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4"/>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4"/>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4"/>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4"/>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4"/>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4"/>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4"/>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4"/>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4"/>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4"/>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74"/>
          <p:cNvGrpSpPr/>
          <p:nvPr/>
        </p:nvGrpSpPr>
        <p:grpSpPr>
          <a:xfrm>
            <a:off x="5768969" y="2754147"/>
            <a:ext cx="284366" cy="344097"/>
            <a:chOff x="5864861" y="2772517"/>
            <a:chExt cx="284366" cy="344097"/>
          </a:xfrm>
        </p:grpSpPr>
        <p:sp>
          <p:nvSpPr>
            <p:cNvPr id="11200" name="Google Shape;11200;p74"/>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4"/>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4"/>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4"/>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4"/>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4"/>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6" name="Google Shape;11206;p74"/>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7" name="Google Shape;11207;p74"/>
          <p:cNvGrpSpPr/>
          <p:nvPr/>
        </p:nvGrpSpPr>
        <p:grpSpPr>
          <a:xfrm>
            <a:off x="6954467" y="2771168"/>
            <a:ext cx="255247" cy="327458"/>
            <a:chOff x="6974158" y="2789537"/>
            <a:chExt cx="255247" cy="327458"/>
          </a:xfrm>
        </p:grpSpPr>
        <p:sp>
          <p:nvSpPr>
            <p:cNvPr id="11208" name="Google Shape;11208;p74"/>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4"/>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4"/>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4"/>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4"/>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4"/>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74"/>
          <p:cNvGrpSpPr/>
          <p:nvPr/>
        </p:nvGrpSpPr>
        <p:grpSpPr>
          <a:xfrm>
            <a:off x="7511005" y="2771930"/>
            <a:ext cx="244291" cy="326314"/>
            <a:chOff x="7530697" y="2790299"/>
            <a:chExt cx="244291" cy="326314"/>
          </a:xfrm>
        </p:grpSpPr>
        <p:sp>
          <p:nvSpPr>
            <p:cNvPr id="11215" name="Google Shape;11215;p74"/>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4"/>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4"/>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4"/>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4"/>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4"/>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1" name="Google Shape;11221;p74"/>
          <p:cNvGrpSpPr/>
          <p:nvPr/>
        </p:nvGrpSpPr>
        <p:grpSpPr>
          <a:xfrm>
            <a:off x="7968499" y="2813878"/>
            <a:ext cx="332348" cy="283985"/>
            <a:chOff x="7988191" y="2832248"/>
            <a:chExt cx="332348" cy="283985"/>
          </a:xfrm>
        </p:grpSpPr>
        <p:sp>
          <p:nvSpPr>
            <p:cNvPr id="11222" name="Google Shape;11222;p74"/>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4"/>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4"/>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5" name="Google Shape;11225;p74"/>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6" name="Google Shape;11226;p74"/>
          <p:cNvGrpSpPr/>
          <p:nvPr/>
        </p:nvGrpSpPr>
        <p:grpSpPr>
          <a:xfrm>
            <a:off x="3568748" y="3239998"/>
            <a:ext cx="364484" cy="262423"/>
            <a:chOff x="3588440" y="3258368"/>
            <a:chExt cx="364484" cy="262423"/>
          </a:xfrm>
        </p:grpSpPr>
        <p:sp>
          <p:nvSpPr>
            <p:cNvPr id="11227" name="Google Shape;11227;p74"/>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4"/>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4"/>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4"/>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4"/>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4"/>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3" name="Google Shape;11233;p74"/>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4" name="Google Shape;11234;p74"/>
          <p:cNvGrpSpPr/>
          <p:nvPr/>
        </p:nvGrpSpPr>
        <p:grpSpPr>
          <a:xfrm>
            <a:off x="5746125" y="3209355"/>
            <a:ext cx="364865" cy="324822"/>
            <a:chOff x="5765817" y="3227724"/>
            <a:chExt cx="364865" cy="324822"/>
          </a:xfrm>
        </p:grpSpPr>
        <p:sp>
          <p:nvSpPr>
            <p:cNvPr id="11235" name="Google Shape;11235;p74"/>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4"/>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4"/>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74"/>
          <p:cNvGrpSpPr/>
          <p:nvPr/>
        </p:nvGrpSpPr>
        <p:grpSpPr>
          <a:xfrm>
            <a:off x="6208891" y="3219294"/>
            <a:ext cx="446539" cy="303895"/>
            <a:chOff x="6228583" y="3237664"/>
            <a:chExt cx="446539" cy="303895"/>
          </a:xfrm>
        </p:grpSpPr>
        <p:sp>
          <p:nvSpPr>
            <p:cNvPr id="11239" name="Google Shape;11239;p74"/>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4"/>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4"/>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4"/>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4"/>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4"/>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4"/>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4"/>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4"/>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4"/>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4"/>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4"/>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4"/>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4"/>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4"/>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4"/>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4"/>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74"/>
          <p:cNvGrpSpPr/>
          <p:nvPr/>
        </p:nvGrpSpPr>
        <p:grpSpPr>
          <a:xfrm>
            <a:off x="846170" y="3188936"/>
            <a:ext cx="364484" cy="364897"/>
            <a:chOff x="865862" y="3207306"/>
            <a:chExt cx="364484" cy="364897"/>
          </a:xfrm>
        </p:grpSpPr>
        <p:sp>
          <p:nvSpPr>
            <p:cNvPr id="11257" name="Google Shape;11257;p74"/>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4"/>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4"/>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4"/>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4"/>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4"/>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4"/>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4"/>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4"/>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4"/>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4"/>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4"/>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4"/>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4"/>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74"/>
          <p:cNvGrpSpPr/>
          <p:nvPr/>
        </p:nvGrpSpPr>
        <p:grpSpPr>
          <a:xfrm>
            <a:off x="1384925" y="3208593"/>
            <a:ext cx="370168" cy="325965"/>
            <a:chOff x="1404617" y="3226962"/>
            <a:chExt cx="370168" cy="325965"/>
          </a:xfrm>
        </p:grpSpPr>
        <p:sp>
          <p:nvSpPr>
            <p:cNvPr id="11272" name="Google Shape;11272;p74"/>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4"/>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4"/>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4"/>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4"/>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4"/>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4"/>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4"/>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4"/>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74"/>
          <p:cNvGrpSpPr/>
          <p:nvPr/>
        </p:nvGrpSpPr>
        <p:grpSpPr>
          <a:xfrm>
            <a:off x="1933711" y="3197724"/>
            <a:ext cx="366389" cy="354481"/>
            <a:chOff x="1954741" y="3212419"/>
            <a:chExt cx="366389" cy="354481"/>
          </a:xfrm>
        </p:grpSpPr>
        <p:sp>
          <p:nvSpPr>
            <p:cNvPr id="11282" name="Google Shape;11282;p74"/>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4"/>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4"/>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4"/>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4"/>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4"/>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4"/>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9" name="Google Shape;11289;p74"/>
          <p:cNvGrpSpPr/>
          <p:nvPr/>
        </p:nvGrpSpPr>
        <p:grpSpPr>
          <a:xfrm>
            <a:off x="3023547" y="3197256"/>
            <a:ext cx="366008" cy="348670"/>
            <a:chOff x="3043239" y="3215626"/>
            <a:chExt cx="366008" cy="348670"/>
          </a:xfrm>
        </p:grpSpPr>
        <p:sp>
          <p:nvSpPr>
            <p:cNvPr id="11290" name="Google Shape;11290;p74"/>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4"/>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74"/>
          <p:cNvGrpSpPr/>
          <p:nvPr/>
        </p:nvGrpSpPr>
        <p:grpSpPr>
          <a:xfrm>
            <a:off x="4198641" y="3166613"/>
            <a:ext cx="209107" cy="383442"/>
            <a:chOff x="4218333" y="3184982"/>
            <a:chExt cx="209107" cy="383442"/>
          </a:xfrm>
        </p:grpSpPr>
        <p:sp>
          <p:nvSpPr>
            <p:cNvPr id="11293" name="Google Shape;11293;p74"/>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4"/>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5" name="Google Shape;11295;p74"/>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6" name="Google Shape;11296;p74"/>
          <p:cNvGrpSpPr/>
          <p:nvPr/>
        </p:nvGrpSpPr>
        <p:grpSpPr>
          <a:xfrm>
            <a:off x="6876953" y="3197637"/>
            <a:ext cx="322917" cy="347876"/>
            <a:chOff x="6896644" y="3216007"/>
            <a:chExt cx="322917" cy="347876"/>
          </a:xfrm>
        </p:grpSpPr>
        <p:sp>
          <p:nvSpPr>
            <p:cNvPr id="11297" name="Google Shape;11297;p74"/>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4"/>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4"/>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4"/>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4"/>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4"/>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4"/>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4" name="Google Shape;11304;p74"/>
          <p:cNvGrpSpPr/>
          <p:nvPr/>
        </p:nvGrpSpPr>
        <p:grpSpPr>
          <a:xfrm>
            <a:off x="7409674" y="3204814"/>
            <a:ext cx="334634" cy="333904"/>
            <a:chOff x="7429366" y="3223183"/>
            <a:chExt cx="334634" cy="333904"/>
          </a:xfrm>
        </p:grpSpPr>
        <p:sp>
          <p:nvSpPr>
            <p:cNvPr id="11305" name="Google Shape;11305;p74"/>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4"/>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7" name="Google Shape;11307;p74"/>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8" name="Google Shape;11308;p74"/>
          <p:cNvGrpSpPr/>
          <p:nvPr/>
        </p:nvGrpSpPr>
        <p:grpSpPr>
          <a:xfrm>
            <a:off x="5196764" y="3707114"/>
            <a:ext cx="356196" cy="265631"/>
            <a:chOff x="5216456" y="3725484"/>
            <a:chExt cx="356196" cy="265631"/>
          </a:xfrm>
        </p:grpSpPr>
        <p:sp>
          <p:nvSpPr>
            <p:cNvPr id="11309" name="Google Shape;11309;p7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74"/>
          <p:cNvGrpSpPr/>
          <p:nvPr/>
        </p:nvGrpSpPr>
        <p:grpSpPr>
          <a:xfrm>
            <a:off x="6829701" y="3715625"/>
            <a:ext cx="355053" cy="248038"/>
            <a:chOff x="6849393" y="3733994"/>
            <a:chExt cx="355053" cy="248038"/>
          </a:xfrm>
        </p:grpSpPr>
        <p:sp>
          <p:nvSpPr>
            <p:cNvPr id="11312" name="Google Shape;11312;p74"/>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4"/>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4"/>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4"/>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4"/>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74"/>
          <p:cNvGrpSpPr/>
          <p:nvPr/>
        </p:nvGrpSpPr>
        <p:grpSpPr>
          <a:xfrm>
            <a:off x="7899305" y="3696318"/>
            <a:ext cx="392111" cy="280206"/>
            <a:chOff x="7918997" y="3714687"/>
            <a:chExt cx="392111" cy="280206"/>
          </a:xfrm>
        </p:grpSpPr>
        <p:sp>
          <p:nvSpPr>
            <p:cNvPr id="11318" name="Google Shape;11318;p74"/>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4"/>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4"/>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4"/>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4"/>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3" name="Google Shape;11323;p74"/>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4" name="Google Shape;11324;p74"/>
          <p:cNvGrpSpPr/>
          <p:nvPr/>
        </p:nvGrpSpPr>
        <p:grpSpPr>
          <a:xfrm>
            <a:off x="1389085" y="3662594"/>
            <a:ext cx="357720" cy="355148"/>
            <a:chOff x="1408777" y="3680964"/>
            <a:chExt cx="357720" cy="355148"/>
          </a:xfrm>
        </p:grpSpPr>
        <p:sp>
          <p:nvSpPr>
            <p:cNvPr id="11325" name="Google Shape;11325;p74"/>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4"/>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4"/>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4"/>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4"/>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74"/>
          <p:cNvGrpSpPr/>
          <p:nvPr/>
        </p:nvGrpSpPr>
        <p:grpSpPr>
          <a:xfrm>
            <a:off x="1933144" y="3662594"/>
            <a:ext cx="357720" cy="355148"/>
            <a:chOff x="1952836" y="3680964"/>
            <a:chExt cx="357720" cy="355148"/>
          </a:xfrm>
        </p:grpSpPr>
        <p:sp>
          <p:nvSpPr>
            <p:cNvPr id="11331" name="Google Shape;11331;p74"/>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4"/>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4"/>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4"/>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4"/>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6" name="Google Shape;11336;p74"/>
          <p:cNvGrpSpPr/>
          <p:nvPr/>
        </p:nvGrpSpPr>
        <p:grpSpPr>
          <a:xfrm>
            <a:off x="2477202" y="3662594"/>
            <a:ext cx="357720" cy="355148"/>
            <a:chOff x="2496894" y="3680964"/>
            <a:chExt cx="357720" cy="355148"/>
          </a:xfrm>
        </p:grpSpPr>
        <p:sp>
          <p:nvSpPr>
            <p:cNvPr id="11337" name="Google Shape;11337;p74"/>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4"/>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4"/>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4"/>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4"/>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74"/>
          <p:cNvGrpSpPr/>
          <p:nvPr/>
        </p:nvGrpSpPr>
        <p:grpSpPr>
          <a:xfrm>
            <a:off x="3021292" y="3662689"/>
            <a:ext cx="356164" cy="355815"/>
            <a:chOff x="3040984" y="3681059"/>
            <a:chExt cx="356164" cy="355815"/>
          </a:xfrm>
        </p:grpSpPr>
        <p:sp>
          <p:nvSpPr>
            <p:cNvPr id="11343" name="Google Shape;11343;p74"/>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4"/>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4"/>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74"/>
          <p:cNvGrpSpPr/>
          <p:nvPr/>
        </p:nvGrpSpPr>
        <p:grpSpPr>
          <a:xfrm>
            <a:off x="3564589" y="3680821"/>
            <a:ext cx="358069" cy="317995"/>
            <a:chOff x="3584280" y="3699191"/>
            <a:chExt cx="358069" cy="317995"/>
          </a:xfrm>
        </p:grpSpPr>
        <p:sp>
          <p:nvSpPr>
            <p:cNvPr id="11347" name="Google Shape;11347;p74"/>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4"/>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4"/>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4"/>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74"/>
          <p:cNvGrpSpPr/>
          <p:nvPr/>
        </p:nvGrpSpPr>
        <p:grpSpPr>
          <a:xfrm>
            <a:off x="4109790" y="3662689"/>
            <a:ext cx="355402" cy="354291"/>
            <a:chOff x="4129482" y="3681059"/>
            <a:chExt cx="355402" cy="354291"/>
          </a:xfrm>
        </p:grpSpPr>
        <p:sp>
          <p:nvSpPr>
            <p:cNvPr id="11352" name="Google Shape;11352;p74"/>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4"/>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4"/>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4"/>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74"/>
          <p:cNvGrpSpPr/>
          <p:nvPr/>
        </p:nvGrpSpPr>
        <p:grpSpPr>
          <a:xfrm>
            <a:off x="4653849" y="3661927"/>
            <a:ext cx="355434" cy="355815"/>
            <a:chOff x="4673540" y="3680297"/>
            <a:chExt cx="355434" cy="355815"/>
          </a:xfrm>
        </p:grpSpPr>
        <p:sp>
          <p:nvSpPr>
            <p:cNvPr id="11357" name="Google Shape;11357;p74"/>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4"/>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4"/>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0" name="Google Shape;11360;p74"/>
          <p:cNvGrpSpPr/>
          <p:nvPr/>
        </p:nvGrpSpPr>
        <p:grpSpPr>
          <a:xfrm>
            <a:off x="5759716" y="3680821"/>
            <a:ext cx="317645" cy="318757"/>
            <a:chOff x="5779408" y="3699191"/>
            <a:chExt cx="317645" cy="318757"/>
          </a:xfrm>
        </p:grpSpPr>
        <p:sp>
          <p:nvSpPr>
            <p:cNvPr id="11361" name="Google Shape;11361;p74"/>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4"/>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3" name="Google Shape;11363;p74"/>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4" name="Google Shape;11364;p74"/>
          <p:cNvGrpSpPr/>
          <p:nvPr/>
        </p:nvGrpSpPr>
        <p:grpSpPr>
          <a:xfrm>
            <a:off x="7370743" y="3662499"/>
            <a:ext cx="372073" cy="355243"/>
            <a:chOff x="7390435" y="3680868"/>
            <a:chExt cx="372073" cy="355243"/>
          </a:xfrm>
        </p:grpSpPr>
        <p:sp>
          <p:nvSpPr>
            <p:cNvPr id="11365" name="Google Shape;11365;p74"/>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4"/>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4"/>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4"/>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4"/>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4"/>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74"/>
          <p:cNvGrpSpPr/>
          <p:nvPr/>
        </p:nvGrpSpPr>
        <p:grpSpPr>
          <a:xfrm>
            <a:off x="1392301" y="4119346"/>
            <a:ext cx="374709" cy="374010"/>
            <a:chOff x="1421638" y="4125629"/>
            <a:chExt cx="374709" cy="374010"/>
          </a:xfrm>
        </p:grpSpPr>
        <p:sp>
          <p:nvSpPr>
            <p:cNvPr id="11372" name="Google Shape;11372;p74"/>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4"/>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74"/>
          <p:cNvGrpSpPr/>
          <p:nvPr/>
        </p:nvGrpSpPr>
        <p:grpSpPr>
          <a:xfrm>
            <a:off x="1943917" y="4135255"/>
            <a:ext cx="357720" cy="342192"/>
            <a:chOff x="1973254" y="4156304"/>
            <a:chExt cx="357720" cy="342192"/>
          </a:xfrm>
        </p:grpSpPr>
        <p:sp>
          <p:nvSpPr>
            <p:cNvPr id="11375" name="Google Shape;11375;p74"/>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4"/>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4"/>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4"/>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4"/>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4"/>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1" name="Google Shape;11381;p74"/>
          <p:cNvGrpSpPr/>
          <p:nvPr/>
        </p:nvGrpSpPr>
        <p:grpSpPr>
          <a:xfrm>
            <a:off x="2494422" y="4136192"/>
            <a:ext cx="341049" cy="340318"/>
            <a:chOff x="2523759" y="4135505"/>
            <a:chExt cx="341049" cy="340318"/>
          </a:xfrm>
        </p:grpSpPr>
        <p:sp>
          <p:nvSpPr>
            <p:cNvPr id="11382" name="Google Shape;11382;p74"/>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4"/>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74"/>
          <p:cNvGrpSpPr/>
          <p:nvPr/>
        </p:nvGrpSpPr>
        <p:grpSpPr>
          <a:xfrm>
            <a:off x="3011266" y="4131175"/>
            <a:ext cx="392079" cy="350353"/>
            <a:chOff x="3040603" y="4130360"/>
            <a:chExt cx="392079" cy="350353"/>
          </a:xfrm>
        </p:grpSpPr>
        <p:sp>
          <p:nvSpPr>
            <p:cNvPr id="11385" name="Google Shape;11385;p74"/>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4"/>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4"/>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4"/>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4"/>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4"/>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4"/>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4"/>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4"/>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4"/>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74"/>
          <p:cNvGrpSpPr/>
          <p:nvPr/>
        </p:nvGrpSpPr>
        <p:grpSpPr>
          <a:xfrm>
            <a:off x="3632807" y="4136192"/>
            <a:ext cx="232955" cy="340318"/>
            <a:chOff x="3662144" y="4135505"/>
            <a:chExt cx="232955" cy="340318"/>
          </a:xfrm>
        </p:grpSpPr>
        <p:sp>
          <p:nvSpPr>
            <p:cNvPr id="11396" name="Google Shape;11396;p74"/>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4"/>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4"/>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4"/>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74"/>
          <p:cNvGrpSpPr/>
          <p:nvPr/>
        </p:nvGrpSpPr>
        <p:grpSpPr>
          <a:xfrm>
            <a:off x="4119801" y="4122029"/>
            <a:ext cx="344065" cy="368644"/>
            <a:chOff x="4149138" y="4121151"/>
            <a:chExt cx="344065" cy="368644"/>
          </a:xfrm>
        </p:grpSpPr>
        <p:sp>
          <p:nvSpPr>
            <p:cNvPr id="11401" name="Google Shape;11401;p74"/>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4"/>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4"/>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4"/>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4"/>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4"/>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4"/>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4"/>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4"/>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4"/>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4"/>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4"/>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3" name="Google Shape;11413;p74"/>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4" name="Google Shape;11414;p74"/>
          <p:cNvGrpSpPr/>
          <p:nvPr/>
        </p:nvGrpSpPr>
        <p:grpSpPr>
          <a:xfrm>
            <a:off x="5176925" y="4174949"/>
            <a:ext cx="397763" cy="262804"/>
            <a:chOff x="5206262" y="4174817"/>
            <a:chExt cx="397763" cy="262804"/>
          </a:xfrm>
        </p:grpSpPr>
        <p:sp>
          <p:nvSpPr>
            <p:cNvPr id="11415" name="Google Shape;11415;p74"/>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4"/>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4"/>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4"/>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4"/>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4"/>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4"/>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74"/>
          <p:cNvGrpSpPr/>
          <p:nvPr/>
        </p:nvGrpSpPr>
        <p:grpSpPr>
          <a:xfrm>
            <a:off x="5698279" y="4161342"/>
            <a:ext cx="440505" cy="290018"/>
            <a:chOff x="5727616" y="4204699"/>
            <a:chExt cx="440505" cy="290018"/>
          </a:xfrm>
        </p:grpSpPr>
        <p:sp>
          <p:nvSpPr>
            <p:cNvPr id="11423" name="Google Shape;11423;p74"/>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4"/>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4"/>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4"/>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4"/>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4"/>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4"/>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4"/>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74"/>
          <p:cNvGrpSpPr/>
          <p:nvPr/>
        </p:nvGrpSpPr>
        <p:grpSpPr>
          <a:xfrm>
            <a:off x="6380726" y="4124093"/>
            <a:ext cx="159950" cy="364516"/>
            <a:chOff x="6410063" y="4135124"/>
            <a:chExt cx="159950" cy="364516"/>
          </a:xfrm>
        </p:grpSpPr>
        <p:sp>
          <p:nvSpPr>
            <p:cNvPr id="11432" name="Google Shape;11432;p74"/>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4"/>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4"/>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4"/>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74"/>
          <p:cNvGrpSpPr/>
          <p:nvPr/>
        </p:nvGrpSpPr>
        <p:grpSpPr>
          <a:xfrm>
            <a:off x="6641065" y="4124284"/>
            <a:ext cx="214378" cy="364135"/>
            <a:chOff x="6924652" y="4135505"/>
            <a:chExt cx="214378" cy="364135"/>
          </a:xfrm>
        </p:grpSpPr>
        <p:sp>
          <p:nvSpPr>
            <p:cNvPr id="11437" name="Google Shape;11437;p74"/>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4"/>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4"/>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4"/>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1" name="Google Shape;11441;p74"/>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442" name="Google Shape;11442;p7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1443" name="Google Shape;11443;p74"/>
          <p:cNvGrpSpPr/>
          <p:nvPr/>
        </p:nvGrpSpPr>
        <p:grpSpPr>
          <a:xfrm>
            <a:off x="841240" y="4119220"/>
            <a:ext cx="374177" cy="374263"/>
            <a:chOff x="775325" y="4143525"/>
            <a:chExt cx="468776" cy="468884"/>
          </a:xfrm>
        </p:grpSpPr>
        <p:sp>
          <p:nvSpPr>
            <p:cNvPr id="11444" name="Google Shape;11444;p74"/>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4"/>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4"/>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4"/>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74"/>
          <p:cNvGrpSpPr/>
          <p:nvPr/>
        </p:nvGrpSpPr>
        <p:grpSpPr>
          <a:xfrm>
            <a:off x="7015917" y="4114633"/>
            <a:ext cx="219464" cy="383437"/>
            <a:chOff x="1426400" y="1814750"/>
            <a:chExt cx="407850" cy="712575"/>
          </a:xfrm>
        </p:grpSpPr>
        <p:sp>
          <p:nvSpPr>
            <p:cNvPr id="11449" name="Google Shape;11449;p74"/>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4"/>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4"/>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74"/>
          <p:cNvGrpSpPr/>
          <p:nvPr/>
        </p:nvGrpSpPr>
        <p:grpSpPr>
          <a:xfrm>
            <a:off x="7391519" y="4149408"/>
            <a:ext cx="313833" cy="313887"/>
            <a:chOff x="1910075" y="2021700"/>
            <a:chExt cx="583225" cy="583325"/>
          </a:xfrm>
        </p:grpSpPr>
        <p:sp>
          <p:nvSpPr>
            <p:cNvPr id="11453" name="Google Shape;11453;p74"/>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4"/>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74"/>
          <p:cNvGrpSpPr/>
          <p:nvPr/>
        </p:nvGrpSpPr>
        <p:grpSpPr>
          <a:xfrm>
            <a:off x="7861486" y="4189187"/>
            <a:ext cx="441255" cy="234329"/>
            <a:chOff x="2749275" y="2099575"/>
            <a:chExt cx="820025" cy="435475"/>
          </a:xfrm>
        </p:grpSpPr>
        <p:sp>
          <p:nvSpPr>
            <p:cNvPr id="11457" name="Google Shape;11457;p74"/>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4"/>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4"/>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4" name="Shape 11464"/>
        <p:cNvGrpSpPr/>
        <p:nvPr/>
      </p:nvGrpSpPr>
      <p:grpSpPr>
        <a:xfrm>
          <a:off x="0" y="0"/>
          <a:ext cx="0" cy="0"/>
          <a:chOff x="0" y="0"/>
          <a:chExt cx="0" cy="0"/>
        </a:xfrm>
      </p:grpSpPr>
      <p:grpSp>
        <p:nvGrpSpPr>
          <p:cNvPr id="11465" name="Google Shape;11465;p75"/>
          <p:cNvGrpSpPr/>
          <p:nvPr/>
        </p:nvGrpSpPr>
        <p:grpSpPr>
          <a:xfrm>
            <a:off x="1989449" y="4101269"/>
            <a:ext cx="374774" cy="346073"/>
            <a:chOff x="1989449" y="4282269"/>
            <a:chExt cx="374774" cy="346073"/>
          </a:xfrm>
        </p:grpSpPr>
        <p:sp>
          <p:nvSpPr>
            <p:cNvPr id="11466" name="Google Shape;11466;p75"/>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5"/>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5"/>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5"/>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5"/>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75"/>
          <p:cNvGrpSpPr/>
          <p:nvPr/>
        </p:nvGrpSpPr>
        <p:grpSpPr>
          <a:xfrm>
            <a:off x="2487439" y="4099740"/>
            <a:ext cx="198775" cy="348972"/>
            <a:chOff x="2487439" y="4280740"/>
            <a:chExt cx="198775" cy="348972"/>
          </a:xfrm>
        </p:grpSpPr>
        <p:sp>
          <p:nvSpPr>
            <p:cNvPr id="11472" name="Google Shape;11472;p75"/>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5"/>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5"/>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5"/>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75"/>
          <p:cNvGrpSpPr/>
          <p:nvPr/>
        </p:nvGrpSpPr>
        <p:grpSpPr>
          <a:xfrm>
            <a:off x="2810958" y="4092923"/>
            <a:ext cx="353145" cy="361873"/>
            <a:chOff x="2810958" y="4273923"/>
            <a:chExt cx="353145" cy="361873"/>
          </a:xfrm>
        </p:grpSpPr>
        <p:sp>
          <p:nvSpPr>
            <p:cNvPr id="11477" name="Google Shape;11477;p75"/>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5"/>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5"/>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5"/>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5"/>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5"/>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5"/>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75"/>
          <p:cNvGrpSpPr/>
          <p:nvPr/>
        </p:nvGrpSpPr>
        <p:grpSpPr>
          <a:xfrm>
            <a:off x="6275635" y="4101651"/>
            <a:ext cx="209383" cy="366778"/>
            <a:chOff x="6275635" y="4282651"/>
            <a:chExt cx="209383" cy="366778"/>
          </a:xfrm>
        </p:grpSpPr>
        <p:sp>
          <p:nvSpPr>
            <p:cNvPr id="11485" name="Google Shape;11485;p75"/>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5"/>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75"/>
          <p:cNvGrpSpPr/>
          <p:nvPr/>
        </p:nvGrpSpPr>
        <p:grpSpPr>
          <a:xfrm>
            <a:off x="6701186" y="4102033"/>
            <a:ext cx="280292" cy="366396"/>
            <a:chOff x="6701186" y="4283033"/>
            <a:chExt cx="280292" cy="366396"/>
          </a:xfrm>
        </p:grpSpPr>
        <p:sp>
          <p:nvSpPr>
            <p:cNvPr id="11488" name="Google Shape;11488;p75"/>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5"/>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75"/>
          <p:cNvGrpSpPr/>
          <p:nvPr/>
        </p:nvGrpSpPr>
        <p:grpSpPr>
          <a:xfrm>
            <a:off x="2609571" y="3643958"/>
            <a:ext cx="373627" cy="347347"/>
            <a:chOff x="2609571" y="3824958"/>
            <a:chExt cx="373627" cy="347347"/>
          </a:xfrm>
        </p:grpSpPr>
        <p:sp>
          <p:nvSpPr>
            <p:cNvPr id="11491" name="Google Shape;11491;p75"/>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5"/>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3" name="Google Shape;11493;p75"/>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4" name="Google Shape;11494;p75"/>
          <p:cNvGrpSpPr/>
          <p:nvPr/>
        </p:nvGrpSpPr>
        <p:grpSpPr>
          <a:xfrm>
            <a:off x="916127" y="3626056"/>
            <a:ext cx="221902" cy="380795"/>
            <a:chOff x="916127" y="3807056"/>
            <a:chExt cx="221902" cy="380795"/>
          </a:xfrm>
        </p:grpSpPr>
        <p:sp>
          <p:nvSpPr>
            <p:cNvPr id="11495" name="Google Shape;11495;p75"/>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5"/>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5"/>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5"/>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9" name="Google Shape;11499;p75"/>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5"/>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1" name="Google Shape;11501;p75"/>
          <p:cNvGrpSpPr/>
          <p:nvPr/>
        </p:nvGrpSpPr>
        <p:grpSpPr>
          <a:xfrm>
            <a:off x="3513010" y="3635134"/>
            <a:ext cx="362223" cy="361108"/>
            <a:chOff x="3513010" y="3816134"/>
            <a:chExt cx="362223" cy="361108"/>
          </a:xfrm>
        </p:grpSpPr>
        <p:sp>
          <p:nvSpPr>
            <p:cNvPr id="11502" name="Google Shape;11502;p75"/>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5"/>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5"/>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5"/>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75"/>
          <p:cNvGrpSpPr/>
          <p:nvPr/>
        </p:nvGrpSpPr>
        <p:grpSpPr>
          <a:xfrm>
            <a:off x="3950316" y="3639307"/>
            <a:ext cx="369805" cy="353782"/>
            <a:chOff x="3950316" y="3820307"/>
            <a:chExt cx="369805" cy="353782"/>
          </a:xfrm>
        </p:grpSpPr>
        <p:sp>
          <p:nvSpPr>
            <p:cNvPr id="11507" name="Google Shape;11507;p75"/>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5"/>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5"/>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5"/>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75"/>
          <p:cNvGrpSpPr/>
          <p:nvPr/>
        </p:nvGrpSpPr>
        <p:grpSpPr>
          <a:xfrm>
            <a:off x="1761909" y="3630961"/>
            <a:ext cx="307974" cy="371716"/>
            <a:chOff x="1761909" y="3811961"/>
            <a:chExt cx="307974" cy="371716"/>
          </a:xfrm>
        </p:grpSpPr>
        <p:sp>
          <p:nvSpPr>
            <p:cNvPr id="11512" name="Google Shape;11512;p75"/>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5"/>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5"/>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5"/>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5"/>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5"/>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5"/>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5"/>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5"/>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5"/>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75"/>
          <p:cNvGrpSpPr/>
          <p:nvPr/>
        </p:nvGrpSpPr>
        <p:grpSpPr>
          <a:xfrm>
            <a:off x="5373342" y="3627935"/>
            <a:ext cx="231395" cy="353145"/>
            <a:chOff x="5373342" y="3808935"/>
            <a:chExt cx="231395" cy="353145"/>
          </a:xfrm>
        </p:grpSpPr>
        <p:sp>
          <p:nvSpPr>
            <p:cNvPr id="11523" name="Google Shape;11523;p75"/>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5"/>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5"/>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5"/>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5"/>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5"/>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5"/>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5"/>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5"/>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2" name="Google Shape;11532;p75"/>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3" name="Google Shape;11533;p75"/>
          <p:cNvGrpSpPr/>
          <p:nvPr/>
        </p:nvGrpSpPr>
        <p:grpSpPr>
          <a:xfrm>
            <a:off x="5833775" y="3628445"/>
            <a:ext cx="235185" cy="352253"/>
            <a:chOff x="5833775" y="3809445"/>
            <a:chExt cx="235185" cy="352253"/>
          </a:xfrm>
        </p:grpSpPr>
        <p:sp>
          <p:nvSpPr>
            <p:cNvPr id="11534" name="Google Shape;11534;p75"/>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5"/>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5"/>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75"/>
          <p:cNvGrpSpPr/>
          <p:nvPr/>
        </p:nvGrpSpPr>
        <p:grpSpPr>
          <a:xfrm>
            <a:off x="4942472" y="3628318"/>
            <a:ext cx="238976" cy="352762"/>
            <a:chOff x="4942472" y="3809318"/>
            <a:chExt cx="238976" cy="352762"/>
          </a:xfrm>
        </p:grpSpPr>
        <p:sp>
          <p:nvSpPr>
            <p:cNvPr id="11538" name="Google Shape;11538;p75"/>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5"/>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5"/>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5"/>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5"/>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5"/>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5"/>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75"/>
          <p:cNvGrpSpPr/>
          <p:nvPr/>
        </p:nvGrpSpPr>
        <p:grpSpPr>
          <a:xfrm>
            <a:off x="6266525" y="3626788"/>
            <a:ext cx="260223" cy="353527"/>
            <a:chOff x="6266525" y="3807788"/>
            <a:chExt cx="260223" cy="353527"/>
          </a:xfrm>
        </p:grpSpPr>
        <p:sp>
          <p:nvSpPr>
            <p:cNvPr id="11546" name="Google Shape;11546;p75"/>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5"/>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5"/>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5"/>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0" name="Google Shape;11550;p75"/>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1" name="Google Shape;11551;p75"/>
          <p:cNvGrpSpPr/>
          <p:nvPr/>
        </p:nvGrpSpPr>
        <p:grpSpPr>
          <a:xfrm>
            <a:off x="7184363" y="3628604"/>
            <a:ext cx="202184" cy="352762"/>
            <a:chOff x="7184363" y="3809604"/>
            <a:chExt cx="202184" cy="352762"/>
          </a:xfrm>
        </p:grpSpPr>
        <p:sp>
          <p:nvSpPr>
            <p:cNvPr id="11552" name="Google Shape;11552;p75"/>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5"/>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75"/>
          <p:cNvGrpSpPr/>
          <p:nvPr/>
        </p:nvGrpSpPr>
        <p:grpSpPr>
          <a:xfrm>
            <a:off x="7571624" y="3627935"/>
            <a:ext cx="292047" cy="352762"/>
            <a:chOff x="7571624" y="3808935"/>
            <a:chExt cx="292047" cy="352762"/>
          </a:xfrm>
        </p:grpSpPr>
        <p:sp>
          <p:nvSpPr>
            <p:cNvPr id="11555" name="Google Shape;11555;p75"/>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5"/>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5"/>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5"/>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5"/>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5"/>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75"/>
          <p:cNvGrpSpPr/>
          <p:nvPr/>
        </p:nvGrpSpPr>
        <p:grpSpPr>
          <a:xfrm>
            <a:off x="2174559" y="3175116"/>
            <a:ext cx="364135" cy="359930"/>
            <a:chOff x="2174559" y="3356116"/>
            <a:chExt cx="364135" cy="359930"/>
          </a:xfrm>
        </p:grpSpPr>
        <p:sp>
          <p:nvSpPr>
            <p:cNvPr id="11562" name="Google Shape;11562;p75"/>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5"/>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75"/>
          <p:cNvGrpSpPr/>
          <p:nvPr/>
        </p:nvGrpSpPr>
        <p:grpSpPr>
          <a:xfrm>
            <a:off x="1731934" y="3174639"/>
            <a:ext cx="368371" cy="361554"/>
            <a:chOff x="1731934" y="3355639"/>
            <a:chExt cx="368371" cy="361554"/>
          </a:xfrm>
        </p:grpSpPr>
        <p:sp>
          <p:nvSpPr>
            <p:cNvPr id="11565" name="Google Shape;11565;p75"/>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5"/>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75"/>
          <p:cNvGrpSpPr/>
          <p:nvPr/>
        </p:nvGrpSpPr>
        <p:grpSpPr>
          <a:xfrm>
            <a:off x="3990517" y="3173173"/>
            <a:ext cx="279559" cy="363402"/>
            <a:chOff x="3990517" y="3354173"/>
            <a:chExt cx="279559" cy="363402"/>
          </a:xfrm>
        </p:grpSpPr>
        <p:sp>
          <p:nvSpPr>
            <p:cNvPr id="11568" name="Google Shape;11568;p75"/>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5"/>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5"/>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75"/>
          <p:cNvGrpSpPr/>
          <p:nvPr/>
        </p:nvGrpSpPr>
        <p:grpSpPr>
          <a:xfrm>
            <a:off x="3497847" y="3236374"/>
            <a:ext cx="379680" cy="237606"/>
            <a:chOff x="3497847" y="3417374"/>
            <a:chExt cx="379680" cy="237606"/>
          </a:xfrm>
        </p:grpSpPr>
        <p:sp>
          <p:nvSpPr>
            <p:cNvPr id="11572" name="Google Shape;11572;p75"/>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5"/>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5"/>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5"/>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75"/>
          <p:cNvGrpSpPr/>
          <p:nvPr/>
        </p:nvGrpSpPr>
        <p:grpSpPr>
          <a:xfrm>
            <a:off x="2612597" y="3186075"/>
            <a:ext cx="376271" cy="337982"/>
            <a:chOff x="2612597" y="3367075"/>
            <a:chExt cx="376271" cy="337982"/>
          </a:xfrm>
        </p:grpSpPr>
        <p:sp>
          <p:nvSpPr>
            <p:cNvPr id="11577" name="Google Shape;11577;p75"/>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5"/>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75"/>
          <p:cNvGrpSpPr/>
          <p:nvPr/>
        </p:nvGrpSpPr>
        <p:grpSpPr>
          <a:xfrm>
            <a:off x="3071914" y="3183431"/>
            <a:ext cx="343652" cy="342505"/>
            <a:chOff x="3071914" y="3364431"/>
            <a:chExt cx="343652" cy="342505"/>
          </a:xfrm>
        </p:grpSpPr>
        <p:sp>
          <p:nvSpPr>
            <p:cNvPr id="11580" name="Google Shape;11580;p75"/>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5"/>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5"/>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5"/>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5"/>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75"/>
          <p:cNvGrpSpPr/>
          <p:nvPr/>
        </p:nvGrpSpPr>
        <p:grpSpPr>
          <a:xfrm>
            <a:off x="897141" y="3178875"/>
            <a:ext cx="257962" cy="352762"/>
            <a:chOff x="897141" y="3359875"/>
            <a:chExt cx="257962" cy="352762"/>
          </a:xfrm>
        </p:grpSpPr>
        <p:sp>
          <p:nvSpPr>
            <p:cNvPr id="11586" name="Google Shape;11586;p75"/>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5"/>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5"/>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5"/>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5"/>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5"/>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5"/>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5"/>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75"/>
          <p:cNvGrpSpPr/>
          <p:nvPr/>
        </p:nvGrpSpPr>
        <p:grpSpPr>
          <a:xfrm>
            <a:off x="1333682" y="3163330"/>
            <a:ext cx="271213" cy="383088"/>
            <a:chOff x="1333682" y="3344330"/>
            <a:chExt cx="271213" cy="383088"/>
          </a:xfrm>
        </p:grpSpPr>
        <p:sp>
          <p:nvSpPr>
            <p:cNvPr id="11595" name="Google Shape;11595;p75"/>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5"/>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5"/>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5"/>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5"/>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5"/>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5"/>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5"/>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5"/>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5"/>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5"/>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75"/>
          <p:cNvGrpSpPr/>
          <p:nvPr/>
        </p:nvGrpSpPr>
        <p:grpSpPr>
          <a:xfrm>
            <a:off x="6664394" y="3165974"/>
            <a:ext cx="353113" cy="351998"/>
            <a:chOff x="6664394" y="3346974"/>
            <a:chExt cx="353113" cy="351998"/>
          </a:xfrm>
        </p:grpSpPr>
        <p:sp>
          <p:nvSpPr>
            <p:cNvPr id="11607" name="Google Shape;11607;p75"/>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5"/>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5"/>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5"/>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5"/>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75"/>
          <p:cNvGrpSpPr/>
          <p:nvPr/>
        </p:nvGrpSpPr>
        <p:grpSpPr>
          <a:xfrm>
            <a:off x="849741" y="1778307"/>
            <a:ext cx="399398" cy="375443"/>
            <a:chOff x="849741" y="1959307"/>
            <a:chExt cx="399398" cy="375443"/>
          </a:xfrm>
        </p:grpSpPr>
        <p:sp>
          <p:nvSpPr>
            <p:cNvPr id="11613" name="Google Shape;11613;p75"/>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5"/>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75"/>
          <p:cNvGrpSpPr/>
          <p:nvPr/>
        </p:nvGrpSpPr>
        <p:grpSpPr>
          <a:xfrm>
            <a:off x="1284212" y="1782766"/>
            <a:ext cx="379489" cy="366046"/>
            <a:chOff x="1284212" y="1963766"/>
            <a:chExt cx="379489" cy="366046"/>
          </a:xfrm>
        </p:grpSpPr>
        <p:sp>
          <p:nvSpPr>
            <p:cNvPr id="11616" name="Google Shape;11616;p75"/>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5"/>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75"/>
          <p:cNvGrpSpPr/>
          <p:nvPr/>
        </p:nvGrpSpPr>
        <p:grpSpPr>
          <a:xfrm>
            <a:off x="3037766" y="1788564"/>
            <a:ext cx="370219" cy="354928"/>
            <a:chOff x="3037766" y="1969564"/>
            <a:chExt cx="370219" cy="354928"/>
          </a:xfrm>
        </p:grpSpPr>
        <p:sp>
          <p:nvSpPr>
            <p:cNvPr id="11619" name="Google Shape;11619;p75"/>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5"/>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5"/>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5"/>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3" name="Google Shape;11623;p75"/>
          <p:cNvGrpSpPr/>
          <p:nvPr/>
        </p:nvGrpSpPr>
        <p:grpSpPr>
          <a:xfrm>
            <a:off x="3982553" y="1790730"/>
            <a:ext cx="304566" cy="350501"/>
            <a:chOff x="3982553" y="1971730"/>
            <a:chExt cx="304566" cy="350501"/>
          </a:xfrm>
        </p:grpSpPr>
        <p:sp>
          <p:nvSpPr>
            <p:cNvPr id="11624" name="Google Shape;11624;p75"/>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5"/>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75"/>
          <p:cNvGrpSpPr/>
          <p:nvPr/>
        </p:nvGrpSpPr>
        <p:grpSpPr>
          <a:xfrm>
            <a:off x="2567841" y="1813124"/>
            <a:ext cx="399812" cy="306477"/>
            <a:chOff x="2567841" y="1994124"/>
            <a:chExt cx="399812" cy="306477"/>
          </a:xfrm>
        </p:grpSpPr>
        <p:sp>
          <p:nvSpPr>
            <p:cNvPr id="11627" name="Google Shape;11627;p75"/>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5"/>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5"/>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0" name="Google Shape;11630;p75"/>
          <p:cNvGrpSpPr/>
          <p:nvPr/>
        </p:nvGrpSpPr>
        <p:grpSpPr>
          <a:xfrm>
            <a:off x="2212084" y="1779358"/>
            <a:ext cx="324698" cy="372863"/>
            <a:chOff x="2212084" y="1960358"/>
            <a:chExt cx="324698" cy="372863"/>
          </a:xfrm>
        </p:grpSpPr>
        <p:sp>
          <p:nvSpPr>
            <p:cNvPr id="11631" name="Google Shape;11631;p75"/>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5"/>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5"/>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75"/>
          <p:cNvGrpSpPr/>
          <p:nvPr/>
        </p:nvGrpSpPr>
        <p:grpSpPr>
          <a:xfrm>
            <a:off x="1805901" y="1779358"/>
            <a:ext cx="284847" cy="373627"/>
            <a:chOff x="1805901" y="1960358"/>
            <a:chExt cx="284847" cy="373627"/>
          </a:xfrm>
        </p:grpSpPr>
        <p:sp>
          <p:nvSpPr>
            <p:cNvPr id="11635" name="Google Shape;11635;p75"/>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5"/>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7" name="Google Shape;11637;p75"/>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5"/>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5"/>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0" name="Google Shape;11640;p75"/>
          <p:cNvGrpSpPr/>
          <p:nvPr/>
        </p:nvGrpSpPr>
        <p:grpSpPr>
          <a:xfrm>
            <a:off x="6656812" y="1848388"/>
            <a:ext cx="368690" cy="245793"/>
            <a:chOff x="6656812" y="2029388"/>
            <a:chExt cx="368690" cy="245793"/>
          </a:xfrm>
        </p:grpSpPr>
        <p:sp>
          <p:nvSpPr>
            <p:cNvPr id="11641" name="Google Shape;11641;p75"/>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5"/>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5"/>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5"/>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5"/>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5"/>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5"/>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5"/>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5"/>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5"/>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1" name="Google Shape;11651;p75"/>
          <p:cNvGrpSpPr/>
          <p:nvPr/>
        </p:nvGrpSpPr>
        <p:grpSpPr>
          <a:xfrm>
            <a:off x="4869651" y="1831218"/>
            <a:ext cx="376654" cy="281566"/>
            <a:chOff x="4869651" y="2012218"/>
            <a:chExt cx="376654" cy="281566"/>
          </a:xfrm>
        </p:grpSpPr>
        <p:sp>
          <p:nvSpPr>
            <p:cNvPr id="11652" name="Google Shape;11652;p75"/>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5"/>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5"/>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5"/>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75"/>
          <p:cNvGrpSpPr/>
          <p:nvPr/>
        </p:nvGrpSpPr>
        <p:grpSpPr>
          <a:xfrm>
            <a:off x="5306224" y="1831313"/>
            <a:ext cx="367925" cy="281694"/>
            <a:chOff x="5306224" y="2012313"/>
            <a:chExt cx="367925" cy="281694"/>
          </a:xfrm>
        </p:grpSpPr>
        <p:sp>
          <p:nvSpPr>
            <p:cNvPr id="11657" name="Google Shape;11657;p75"/>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5"/>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9" name="Google Shape;11659;p75"/>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0" name="Google Shape;11660;p75"/>
          <p:cNvGrpSpPr/>
          <p:nvPr/>
        </p:nvGrpSpPr>
        <p:grpSpPr>
          <a:xfrm>
            <a:off x="6195998" y="1802102"/>
            <a:ext cx="368308" cy="338746"/>
            <a:chOff x="6195998" y="1983102"/>
            <a:chExt cx="368308" cy="338746"/>
          </a:xfrm>
        </p:grpSpPr>
        <p:sp>
          <p:nvSpPr>
            <p:cNvPr id="11661" name="Google Shape;11661;p75"/>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5"/>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5"/>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75"/>
          <p:cNvGrpSpPr/>
          <p:nvPr/>
        </p:nvGrpSpPr>
        <p:grpSpPr>
          <a:xfrm>
            <a:off x="7542031" y="1830835"/>
            <a:ext cx="369072" cy="280037"/>
            <a:chOff x="7542031" y="2011835"/>
            <a:chExt cx="369072" cy="280037"/>
          </a:xfrm>
        </p:grpSpPr>
        <p:sp>
          <p:nvSpPr>
            <p:cNvPr id="11665" name="Google Shape;11665;p75"/>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5"/>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5"/>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5"/>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5"/>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5"/>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5"/>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5"/>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5"/>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75"/>
          <p:cNvGrpSpPr/>
          <p:nvPr/>
        </p:nvGrpSpPr>
        <p:grpSpPr>
          <a:xfrm>
            <a:off x="8010427" y="3167503"/>
            <a:ext cx="278795" cy="351615"/>
            <a:chOff x="8010427" y="3348503"/>
            <a:chExt cx="278795" cy="351615"/>
          </a:xfrm>
        </p:grpSpPr>
        <p:sp>
          <p:nvSpPr>
            <p:cNvPr id="11675" name="Google Shape;11675;p75"/>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5"/>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5"/>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5"/>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9" name="Google Shape;11679;p75"/>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0" name="Google Shape;11680;p75"/>
          <p:cNvGrpSpPr/>
          <p:nvPr/>
        </p:nvGrpSpPr>
        <p:grpSpPr>
          <a:xfrm>
            <a:off x="7141900" y="3168204"/>
            <a:ext cx="281057" cy="351010"/>
            <a:chOff x="7141900" y="3349204"/>
            <a:chExt cx="281057" cy="351010"/>
          </a:xfrm>
        </p:grpSpPr>
        <p:sp>
          <p:nvSpPr>
            <p:cNvPr id="11681" name="Google Shape;11681;p75"/>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5"/>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5"/>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75"/>
          <p:cNvGrpSpPr/>
          <p:nvPr/>
        </p:nvGrpSpPr>
        <p:grpSpPr>
          <a:xfrm>
            <a:off x="5314188" y="3169032"/>
            <a:ext cx="363752" cy="353113"/>
            <a:chOff x="5314188" y="3350032"/>
            <a:chExt cx="363752" cy="353113"/>
          </a:xfrm>
        </p:grpSpPr>
        <p:sp>
          <p:nvSpPr>
            <p:cNvPr id="11685" name="Google Shape;11685;p75"/>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5"/>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75"/>
          <p:cNvGrpSpPr/>
          <p:nvPr/>
        </p:nvGrpSpPr>
        <p:grpSpPr>
          <a:xfrm>
            <a:off x="5829984" y="3169032"/>
            <a:ext cx="220755" cy="352348"/>
            <a:chOff x="5829984" y="3350032"/>
            <a:chExt cx="220755" cy="352348"/>
          </a:xfrm>
        </p:grpSpPr>
        <p:sp>
          <p:nvSpPr>
            <p:cNvPr id="11688" name="Google Shape;11688;p75"/>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5"/>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5"/>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5"/>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75"/>
          <p:cNvGrpSpPr/>
          <p:nvPr/>
        </p:nvGrpSpPr>
        <p:grpSpPr>
          <a:xfrm>
            <a:off x="4882170" y="3168841"/>
            <a:ext cx="358464" cy="352316"/>
            <a:chOff x="4882170" y="3349841"/>
            <a:chExt cx="358464" cy="352316"/>
          </a:xfrm>
        </p:grpSpPr>
        <p:sp>
          <p:nvSpPr>
            <p:cNvPr id="11693" name="Google Shape;11693;p75"/>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5"/>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5" name="Google Shape;11695;p75"/>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5"/>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7" name="Google Shape;11697;p75"/>
          <p:cNvGrpSpPr/>
          <p:nvPr/>
        </p:nvGrpSpPr>
        <p:grpSpPr>
          <a:xfrm>
            <a:off x="3044965" y="2254220"/>
            <a:ext cx="400194" cy="324316"/>
            <a:chOff x="3044965" y="2435220"/>
            <a:chExt cx="400194" cy="324316"/>
          </a:xfrm>
        </p:grpSpPr>
        <p:sp>
          <p:nvSpPr>
            <p:cNvPr id="11698" name="Google Shape;11698;p75"/>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5"/>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5"/>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75"/>
          <p:cNvGrpSpPr/>
          <p:nvPr/>
        </p:nvGrpSpPr>
        <p:grpSpPr>
          <a:xfrm>
            <a:off x="6203579" y="3167981"/>
            <a:ext cx="351615" cy="350373"/>
            <a:chOff x="6203579" y="3348981"/>
            <a:chExt cx="351615" cy="350373"/>
          </a:xfrm>
        </p:grpSpPr>
        <p:sp>
          <p:nvSpPr>
            <p:cNvPr id="11702" name="Google Shape;11702;p75"/>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5"/>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5"/>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5"/>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5"/>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75"/>
          <p:cNvGrpSpPr/>
          <p:nvPr/>
        </p:nvGrpSpPr>
        <p:grpSpPr>
          <a:xfrm>
            <a:off x="4878379" y="2292892"/>
            <a:ext cx="367161" cy="287523"/>
            <a:chOff x="4878379" y="2473892"/>
            <a:chExt cx="367161" cy="287523"/>
          </a:xfrm>
        </p:grpSpPr>
        <p:sp>
          <p:nvSpPr>
            <p:cNvPr id="11708" name="Google Shape;11708;p75"/>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5"/>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5"/>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5"/>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5"/>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75"/>
          <p:cNvGrpSpPr/>
          <p:nvPr/>
        </p:nvGrpSpPr>
        <p:grpSpPr>
          <a:xfrm>
            <a:off x="1325719" y="2706689"/>
            <a:ext cx="290581" cy="372481"/>
            <a:chOff x="1325719" y="2887689"/>
            <a:chExt cx="290581" cy="372481"/>
          </a:xfrm>
        </p:grpSpPr>
        <p:sp>
          <p:nvSpPr>
            <p:cNvPr id="11714" name="Google Shape;11714;p75"/>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5"/>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6" name="Google Shape;11716;p75"/>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7" name="Google Shape;11717;p75"/>
          <p:cNvGrpSpPr/>
          <p:nvPr/>
        </p:nvGrpSpPr>
        <p:grpSpPr>
          <a:xfrm>
            <a:off x="3510335" y="2711499"/>
            <a:ext cx="360726" cy="361204"/>
            <a:chOff x="3510335" y="2892499"/>
            <a:chExt cx="360726" cy="361204"/>
          </a:xfrm>
        </p:grpSpPr>
        <p:sp>
          <p:nvSpPr>
            <p:cNvPr id="11718" name="Google Shape;11718;p75"/>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5"/>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5"/>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5"/>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5"/>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75"/>
          <p:cNvGrpSpPr/>
          <p:nvPr/>
        </p:nvGrpSpPr>
        <p:grpSpPr>
          <a:xfrm>
            <a:off x="3086313" y="2696049"/>
            <a:ext cx="320143" cy="392581"/>
            <a:chOff x="3086313" y="2877049"/>
            <a:chExt cx="320143" cy="392581"/>
          </a:xfrm>
        </p:grpSpPr>
        <p:sp>
          <p:nvSpPr>
            <p:cNvPr id="11724" name="Google Shape;11724;p75"/>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5"/>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5"/>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5"/>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5"/>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5"/>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5"/>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5"/>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5"/>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5"/>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5"/>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5"/>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6" name="Google Shape;11736;p75"/>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7" name="Google Shape;11737;p75"/>
          <p:cNvGrpSpPr/>
          <p:nvPr/>
        </p:nvGrpSpPr>
        <p:grpSpPr>
          <a:xfrm>
            <a:off x="861113" y="2704746"/>
            <a:ext cx="333809" cy="373277"/>
            <a:chOff x="861113" y="2885746"/>
            <a:chExt cx="333809" cy="373277"/>
          </a:xfrm>
        </p:grpSpPr>
        <p:sp>
          <p:nvSpPr>
            <p:cNvPr id="11738" name="Google Shape;11738;p75"/>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5"/>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5"/>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1" name="Google Shape;11741;p75"/>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5"/>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3" name="Google Shape;11743;p75"/>
          <p:cNvGrpSpPr/>
          <p:nvPr/>
        </p:nvGrpSpPr>
        <p:grpSpPr>
          <a:xfrm>
            <a:off x="1297654" y="1323481"/>
            <a:ext cx="349354" cy="362223"/>
            <a:chOff x="1297654" y="1504481"/>
            <a:chExt cx="349354" cy="362223"/>
          </a:xfrm>
        </p:grpSpPr>
        <p:sp>
          <p:nvSpPr>
            <p:cNvPr id="11744" name="Google Shape;11744;p75"/>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5"/>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5"/>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7" name="Google Shape;11747;p75"/>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8" name="Google Shape;11748;p75"/>
          <p:cNvGrpSpPr/>
          <p:nvPr/>
        </p:nvGrpSpPr>
        <p:grpSpPr>
          <a:xfrm>
            <a:off x="852385" y="1329916"/>
            <a:ext cx="353145" cy="351998"/>
            <a:chOff x="852385" y="1510916"/>
            <a:chExt cx="353145" cy="351998"/>
          </a:xfrm>
        </p:grpSpPr>
        <p:sp>
          <p:nvSpPr>
            <p:cNvPr id="11749" name="Google Shape;11749;p75"/>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5"/>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5"/>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75"/>
          <p:cNvGrpSpPr/>
          <p:nvPr/>
        </p:nvGrpSpPr>
        <p:grpSpPr>
          <a:xfrm>
            <a:off x="1745217" y="1334471"/>
            <a:ext cx="343269" cy="342505"/>
            <a:chOff x="1745217" y="1515471"/>
            <a:chExt cx="343269" cy="342505"/>
          </a:xfrm>
        </p:grpSpPr>
        <p:sp>
          <p:nvSpPr>
            <p:cNvPr id="11753" name="Google Shape;11753;p75"/>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5"/>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5"/>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5"/>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7" name="Google Shape;11757;p75"/>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8" name="Google Shape;11758;p75"/>
          <p:cNvGrpSpPr/>
          <p:nvPr/>
        </p:nvGrpSpPr>
        <p:grpSpPr>
          <a:xfrm>
            <a:off x="3042703" y="1348137"/>
            <a:ext cx="411535" cy="315587"/>
            <a:chOff x="3042703" y="1529137"/>
            <a:chExt cx="411535" cy="315587"/>
          </a:xfrm>
        </p:grpSpPr>
        <p:sp>
          <p:nvSpPr>
            <p:cNvPr id="11759" name="Google Shape;11759;p75"/>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5"/>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5"/>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5"/>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5"/>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5"/>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5"/>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5"/>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5"/>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5"/>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75"/>
          <p:cNvGrpSpPr/>
          <p:nvPr/>
        </p:nvGrpSpPr>
        <p:grpSpPr>
          <a:xfrm>
            <a:off x="2629289" y="1363682"/>
            <a:ext cx="350501" cy="284497"/>
            <a:chOff x="2629289" y="1544682"/>
            <a:chExt cx="350501" cy="284497"/>
          </a:xfrm>
        </p:grpSpPr>
        <p:sp>
          <p:nvSpPr>
            <p:cNvPr id="11770" name="Google Shape;11770;p75"/>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5"/>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5"/>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5"/>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5"/>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75"/>
          <p:cNvGrpSpPr/>
          <p:nvPr/>
        </p:nvGrpSpPr>
        <p:grpSpPr>
          <a:xfrm>
            <a:off x="5305077" y="1321633"/>
            <a:ext cx="367893" cy="365218"/>
            <a:chOff x="5305077" y="1502633"/>
            <a:chExt cx="367893" cy="365218"/>
          </a:xfrm>
        </p:grpSpPr>
        <p:sp>
          <p:nvSpPr>
            <p:cNvPr id="11776" name="Google Shape;11776;p75"/>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5"/>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75"/>
          <p:cNvGrpSpPr/>
          <p:nvPr/>
        </p:nvGrpSpPr>
        <p:grpSpPr>
          <a:xfrm>
            <a:off x="7100170" y="1319117"/>
            <a:ext cx="368308" cy="367033"/>
            <a:chOff x="7100170" y="1500117"/>
            <a:chExt cx="368308" cy="367033"/>
          </a:xfrm>
        </p:grpSpPr>
        <p:sp>
          <p:nvSpPr>
            <p:cNvPr id="11779" name="Google Shape;11779;p75"/>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5"/>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5"/>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5"/>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5"/>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5"/>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5"/>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5"/>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5"/>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5"/>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5"/>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5"/>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5"/>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2" name="Google Shape;11792;p75"/>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3" name="Google Shape;11793;p75"/>
          <p:cNvGrpSpPr/>
          <p:nvPr/>
        </p:nvGrpSpPr>
        <p:grpSpPr>
          <a:xfrm>
            <a:off x="6649231" y="1319021"/>
            <a:ext cx="390287" cy="367065"/>
            <a:chOff x="6649231" y="1500021"/>
            <a:chExt cx="390287" cy="367065"/>
          </a:xfrm>
        </p:grpSpPr>
        <p:sp>
          <p:nvSpPr>
            <p:cNvPr id="11794" name="Google Shape;11794;p75"/>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5"/>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5"/>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5"/>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5"/>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5"/>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5"/>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5"/>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5"/>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5"/>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5"/>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5"/>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75"/>
          <p:cNvGrpSpPr/>
          <p:nvPr/>
        </p:nvGrpSpPr>
        <p:grpSpPr>
          <a:xfrm>
            <a:off x="5746938" y="1362503"/>
            <a:ext cx="387261" cy="280356"/>
            <a:chOff x="5746938" y="1543503"/>
            <a:chExt cx="387261" cy="280356"/>
          </a:xfrm>
        </p:grpSpPr>
        <p:sp>
          <p:nvSpPr>
            <p:cNvPr id="11807" name="Google Shape;11807;p75"/>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5"/>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9" name="Google Shape;11809;p75"/>
          <p:cNvGrpSpPr/>
          <p:nvPr/>
        </p:nvGrpSpPr>
        <p:grpSpPr>
          <a:xfrm>
            <a:off x="6196730" y="1344346"/>
            <a:ext cx="369072" cy="317467"/>
            <a:chOff x="6196730" y="1525346"/>
            <a:chExt cx="369072" cy="317467"/>
          </a:xfrm>
        </p:grpSpPr>
        <p:sp>
          <p:nvSpPr>
            <p:cNvPr id="11810" name="Google Shape;11810;p75"/>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5"/>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5"/>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3" name="Google Shape;11813;p75"/>
          <p:cNvGrpSpPr/>
          <p:nvPr/>
        </p:nvGrpSpPr>
        <p:grpSpPr>
          <a:xfrm>
            <a:off x="4940592" y="1319690"/>
            <a:ext cx="246558" cy="367161"/>
            <a:chOff x="4940592" y="1500690"/>
            <a:chExt cx="246558" cy="367161"/>
          </a:xfrm>
        </p:grpSpPr>
        <p:sp>
          <p:nvSpPr>
            <p:cNvPr id="11814" name="Google Shape;11814;p75"/>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5"/>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5"/>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5"/>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8" name="Google Shape;11818;p75"/>
          <p:cNvGrpSpPr/>
          <p:nvPr/>
        </p:nvGrpSpPr>
        <p:grpSpPr>
          <a:xfrm>
            <a:off x="7964906" y="1318894"/>
            <a:ext cx="380858" cy="367575"/>
            <a:chOff x="7964906" y="1499894"/>
            <a:chExt cx="380858" cy="367575"/>
          </a:xfrm>
        </p:grpSpPr>
        <p:sp>
          <p:nvSpPr>
            <p:cNvPr id="11819" name="Google Shape;11819;p75"/>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5"/>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5"/>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2" name="Google Shape;11822;p75"/>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3" name="Google Shape;11823;p75"/>
          <p:cNvGrpSpPr/>
          <p:nvPr/>
        </p:nvGrpSpPr>
        <p:grpSpPr>
          <a:xfrm>
            <a:off x="8007400" y="2721278"/>
            <a:ext cx="285230" cy="355597"/>
            <a:chOff x="8007400" y="2902278"/>
            <a:chExt cx="285230" cy="355597"/>
          </a:xfrm>
        </p:grpSpPr>
        <p:sp>
          <p:nvSpPr>
            <p:cNvPr id="11824" name="Google Shape;11824;p75"/>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5"/>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75"/>
          <p:cNvGrpSpPr/>
          <p:nvPr/>
        </p:nvGrpSpPr>
        <p:grpSpPr>
          <a:xfrm>
            <a:off x="6219124" y="2721788"/>
            <a:ext cx="318231" cy="355470"/>
            <a:chOff x="6219124" y="2902788"/>
            <a:chExt cx="318231" cy="355470"/>
          </a:xfrm>
        </p:grpSpPr>
        <p:sp>
          <p:nvSpPr>
            <p:cNvPr id="11827" name="Google Shape;11827;p75"/>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5"/>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5"/>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75"/>
          <p:cNvGrpSpPr/>
          <p:nvPr/>
        </p:nvGrpSpPr>
        <p:grpSpPr>
          <a:xfrm>
            <a:off x="4969421" y="2721852"/>
            <a:ext cx="185109" cy="355406"/>
            <a:chOff x="4969421" y="2902852"/>
            <a:chExt cx="185109" cy="355406"/>
          </a:xfrm>
        </p:grpSpPr>
        <p:sp>
          <p:nvSpPr>
            <p:cNvPr id="11831" name="Google Shape;11831;p75"/>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5"/>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5"/>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5"/>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5"/>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5"/>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7" name="Google Shape;11837;p75"/>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5"/>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9" name="Google Shape;11839;p75"/>
          <p:cNvGrpSpPr/>
          <p:nvPr/>
        </p:nvGrpSpPr>
        <p:grpSpPr>
          <a:xfrm>
            <a:off x="6685259" y="2721852"/>
            <a:ext cx="311414" cy="355406"/>
            <a:chOff x="6685259" y="2902852"/>
            <a:chExt cx="311414" cy="355406"/>
          </a:xfrm>
        </p:grpSpPr>
        <p:sp>
          <p:nvSpPr>
            <p:cNvPr id="11840" name="Google Shape;11840;p75"/>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5"/>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5"/>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75"/>
          <p:cNvGrpSpPr/>
          <p:nvPr/>
        </p:nvGrpSpPr>
        <p:grpSpPr>
          <a:xfrm>
            <a:off x="5309250" y="2722170"/>
            <a:ext cx="359579" cy="355852"/>
            <a:chOff x="5309250" y="2903170"/>
            <a:chExt cx="359579" cy="355852"/>
          </a:xfrm>
        </p:grpSpPr>
        <p:sp>
          <p:nvSpPr>
            <p:cNvPr id="11844" name="Google Shape;11844;p75"/>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5"/>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5"/>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75"/>
          <p:cNvGrpSpPr/>
          <p:nvPr/>
        </p:nvGrpSpPr>
        <p:grpSpPr>
          <a:xfrm>
            <a:off x="2199565" y="2240172"/>
            <a:ext cx="312179" cy="353431"/>
            <a:chOff x="2199565" y="2421172"/>
            <a:chExt cx="312179" cy="353431"/>
          </a:xfrm>
        </p:grpSpPr>
        <p:sp>
          <p:nvSpPr>
            <p:cNvPr id="11848" name="Google Shape;11848;p75"/>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5"/>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0" name="Google Shape;11850;p75"/>
          <p:cNvGrpSpPr/>
          <p:nvPr/>
        </p:nvGrpSpPr>
        <p:grpSpPr>
          <a:xfrm>
            <a:off x="1750887" y="2244727"/>
            <a:ext cx="320143" cy="343269"/>
            <a:chOff x="1750887" y="2425727"/>
            <a:chExt cx="320143" cy="343269"/>
          </a:xfrm>
        </p:grpSpPr>
        <p:sp>
          <p:nvSpPr>
            <p:cNvPr id="11851" name="Google Shape;11851;p75"/>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5"/>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75"/>
          <p:cNvGrpSpPr/>
          <p:nvPr/>
        </p:nvGrpSpPr>
        <p:grpSpPr>
          <a:xfrm>
            <a:off x="1298037" y="2244727"/>
            <a:ext cx="338364" cy="342887"/>
            <a:chOff x="1298037" y="2425727"/>
            <a:chExt cx="338364" cy="342887"/>
          </a:xfrm>
        </p:grpSpPr>
        <p:sp>
          <p:nvSpPr>
            <p:cNvPr id="11854" name="Google Shape;11854;p75"/>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5"/>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5"/>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5"/>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8" name="Google Shape;11858;p75"/>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9" name="Google Shape;11859;p75"/>
          <p:cNvGrpSpPr/>
          <p:nvPr/>
        </p:nvGrpSpPr>
        <p:grpSpPr>
          <a:xfrm>
            <a:off x="3974207" y="2248009"/>
            <a:ext cx="320143" cy="338491"/>
            <a:chOff x="3974207" y="2429009"/>
            <a:chExt cx="320143" cy="338491"/>
          </a:xfrm>
        </p:grpSpPr>
        <p:sp>
          <p:nvSpPr>
            <p:cNvPr id="11860" name="Google Shape;11860;p75"/>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5"/>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75"/>
          <p:cNvGrpSpPr/>
          <p:nvPr/>
        </p:nvGrpSpPr>
        <p:grpSpPr>
          <a:xfrm>
            <a:off x="2623237" y="2250047"/>
            <a:ext cx="355024" cy="332630"/>
            <a:chOff x="2623237" y="2431047"/>
            <a:chExt cx="355024" cy="332630"/>
          </a:xfrm>
        </p:grpSpPr>
        <p:sp>
          <p:nvSpPr>
            <p:cNvPr id="11863" name="Google Shape;11863;p75"/>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5"/>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5"/>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5"/>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75"/>
          <p:cNvGrpSpPr/>
          <p:nvPr/>
        </p:nvGrpSpPr>
        <p:grpSpPr>
          <a:xfrm>
            <a:off x="6657194" y="2253073"/>
            <a:ext cx="375507" cy="367925"/>
            <a:chOff x="6657194" y="2434073"/>
            <a:chExt cx="375507" cy="367925"/>
          </a:xfrm>
        </p:grpSpPr>
        <p:sp>
          <p:nvSpPr>
            <p:cNvPr id="11868" name="Google Shape;11868;p75"/>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5"/>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5"/>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75"/>
          <p:cNvGrpSpPr/>
          <p:nvPr/>
        </p:nvGrpSpPr>
        <p:grpSpPr>
          <a:xfrm>
            <a:off x="7101317" y="2260655"/>
            <a:ext cx="367925" cy="352380"/>
            <a:chOff x="7101317" y="2441655"/>
            <a:chExt cx="367925" cy="352380"/>
          </a:xfrm>
        </p:grpSpPr>
        <p:sp>
          <p:nvSpPr>
            <p:cNvPr id="11872" name="Google Shape;11872;p75"/>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5"/>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75"/>
          <p:cNvGrpSpPr/>
          <p:nvPr/>
        </p:nvGrpSpPr>
        <p:grpSpPr>
          <a:xfrm>
            <a:off x="5756399" y="2253456"/>
            <a:ext cx="367925" cy="367161"/>
            <a:chOff x="5756399" y="2434456"/>
            <a:chExt cx="367925" cy="367161"/>
          </a:xfrm>
        </p:grpSpPr>
        <p:sp>
          <p:nvSpPr>
            <p:cNvPr id="11875" name="Google Shape;11875;p75"/>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5"/>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5"/>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5"/>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5"/>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5"/>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5"/>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2" name="Google Shape;11882;p75"/>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5"/>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4" name="Google Shape;11884;p75"/>
          <p:cNvGrpSpPr/>
          <p:nvPr/>
        </p:nvGrpSpPr>
        <p:grpSpPr>
          <a:xfrm>
            <a:off x="7964906" y="2253073"/>
            <a:ext cx="373627" cy="367925"/>
            <a:chOff x="7964906" y="2434073"/>
            <a:chExt cx="373627" cy="367925"/>
          </a:xfrm>
        </p:grpSpPr>
        <p:sp>
          <p:nvSpPr>
            <p:cNvPr id="11885" name="Google Shape;11885;p75"/>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5"/>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75"/>
          <p:cNvGrpSpPr/>
          <p:nvPr/>
        </p:nvGrpSpPr>
        <p:grpSpPr>
          <a:xfrm>
            <a:off x="6194086" y="2256737"/>
            <a:ext cx="369837" cy="360471"/>
            <a:chOff x="6194086" y="2437737"/>
            <a:chExt cx="369837" cy="360471"/>
          </a:xfrm>
        </p:grpSpPr>
        <p:sp>
          <p:nvSpPr>
            <p:cNvPr id="11888" name="Google Shape;11888;p75"/>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5"/>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0" name="Google Shape;11890;p75"/>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891" name="Google Shape;11891;p75"/>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95" name="Shape 11895"/>
        <p:cNvGrpSpPr/>
        <p:nvPr/>
      </p:nvGrpSpPr>
      <p:grpSpPr>
        <a:xfrm>
          <a:off x="0" y="0"/>
          <a:ext cx="0" cy="0"/>
          <a:chOff x="0" y="0"/>
          <a:chExt cx="0" cy="0"/>
        </a:xfrm>
      </p:grpSpPr>
      <p:grpSp>
        <p:nvGrpSpPr>
          <p:cNvPr id="11896" name="Google Shape;11896;p76"/>
          <p:cNvGrpSpPr/>
          <p:nvPr/>
        </p:nvGrpSpPr>
        <p:grpSpPr>
          <a:xfrm>
            <a:off x="3122257" y="1334344"/>
            <a:ext cx="294850" cy="349434"/>
            <a:chOff x="3122257" y="1508594"/>
            <a:chExt cx="294850" cy="349434"/>
          </a:xfrm>
        </p:grpSpPr>
        <p:sp>
          <p:nvSpPr>
            <p:cNvPr id="11897" name="Google Shape;11897;p76"/>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6"/>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6"/>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6"/>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6"/>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2" name="Google Shape;11902;p76"/>
          <p:cNvGrpSpPr/>
          <p:nvPr/>
        </p:nvGrpSpPr>
        <p:grpSpPr>
          <a:xfrm>
            <a:off x="910723" y="1333962"/>
            <a:ext cx="251660" cy="350166"/>
            <a:chOff x="910723" y="1508212"/>
            <a:chExt cx="251660" cy="350166"/>
          </a:xfrm>
        </p:grpSpPr>
        <p:sp>
          <p:nvSpPr>
            <p:cNvPr id="11903" name="Google Shape;11903;p76"/>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6"/>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6"/>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6"/>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6"/>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6"/>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6"/>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6"/>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6"/>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6"/>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6"/>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6"/>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6"/>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6"/>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6"/>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6"/>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6"/>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76"/>
          <p:cNvGrpSpPr/>
          <p:nvPr/>
        </p:nvGrpSpPr>
        <p:grpSpPr>
          <a:xfrm>
            <a:off x="1308631" y="1333580"/>
            <a:ext cx="350166" cy="350198"/>
            <a:chOff x="1308631" y="1507830"/>
            <a:chExt cx="350166" cy="350198"/>
          </a:xfrm>
        </p:grpSpPr>
        <p:sp>
          <p:nvSpPr>
            <p:cNvPr id="11921" name="Google Shape;11921;p76"/>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6"/>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6"/>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6"/>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76"/>
          <p:cNvGrpSpPr/>
          <p:nvPr/>
        </p:nvGrpSpPr>
        <p:grpSpPr>
          <a:xfrm>
            <a:off x="1756921" y="1335489"/>
            <a:ext cx="345997" cy="345997"/>
            <a:chOff x="1756921" y="1509739"/>
            <a:chExt cx="345997" cy="345997"/>
          </a:xfrm>
        </p:grpSpPr>
        <p:sp>
          <p:nvSpPr>
            <p:cNvPr id="11926" name="Google Shape;11926;p76"/>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6"/>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6"/>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6"/>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6"/>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6"/>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6"/>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6"/>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6"/>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6"/>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6"/>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6"/>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6"/>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6"/>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6"/>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6"/>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6"/>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3" name="Google Shape;11943;p76"/>
          <p:cNvGrpSpPr/>
          <p:nvPr/>
        </p:nvGrpSpPr>
        <p:grpSpPr>
          <a:xfrm>
            <a:off x="2216956" y="1336253"/>
            <a:ext cx="318721" cy="345615"/>
            <a:chOff x="2216956" y="1510503"/>
            <a:chExt cx="318721" cy="345615"/>
          </a:xfrm>
        </p:grpSpPr>
        <p:sp>
          <p:nvSpPr>
            <p:cNvPr id="11944" name="Google Shape;11944;p76"/>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6"/>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6"/>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6"/>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6"/>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9" name="Google Shape;11949;p76"/>
          <p:cNvGrpSpPr/>
          <p:nvPr/>
        </p:nvGrpSpPr>
        <p:grpSpPr>
          <a:xfrm>
            <a:off x="3988156" y="1394211"/>
            <a:ext cx="349052" cy="230049"/>
            <a:chOff x="3988156" y="1568461"/>
            <a:chExt cx="349052" cy="230049"/>
          </a:xfrm>
        </p:grpSpPr>
        <p:sp>
          <p:nvSpPr>
            <p:cNvPr id="11950" name="Google Shape;11950;p76"/>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6"/>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6"/>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6"/>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6"/>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6"/>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6"/>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76"/>
          <p:cNvGrpSpPr/>
          <p:nvPr/>
        </p:nvGrpSpPr>
        <p:grpSpPr>
          <a:xfrm>
            <a:off x="2633037" y="1325623"/>
            <a:ext cx="379002" cy="366112"/>
            <a:chOff x="2633037" y="1499873"/>
            <a:chExt cx="379002" cy="366112"/>
          </a:xfrm>
        </p:grpSpPr>
        <p:sp>
          <p:nvSpPr>
            <p:cNvPr id="11958" name="Google Shape;11958;p76"/>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6"/>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6"/>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6"/>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6"/>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6"/>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76"/>
          <p:cNvGrpSpPr/>
          <p:nvPr/>
        </p:nvGrpSpPr>
        <p:grpSpPr>
          <a:xfrm>
            <a:off x="6675256" y="1341919"/>
            <a:ext cx="327823" cy="357009"/>
            <a:chOff x="6675256" y="1516169"/>
            <a:chExt cx="327823" cy="357009"/>
          </a:xfrm>
        </p:grpSpPr>
        <p:sp>
          <p:nvSpPr>
            <p:cNvPr id="11965" name="Google Shape;11965;p76"/>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6"/>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6"/>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6"/>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6"/>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6"/>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6"/>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6"/>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6"/>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4" name="Google Shape;11974;p76"/>
          <p:cNvGrpSpPr/>
          <p:nvPr/>
        </p:nvGrpSpPr>
        <p:grpSpPr>
          <a:xfrm>
            <a:off x="8020159" y="1342301"/>
            <a:ext cx="300897" cy="356627"/>
            <a:chOff x="8020159" y="1516551"/>
            <a:chExt cx="300897" cy="356627"/>
          </a:xfrm>
        </p:grpSpPr>
        <p:sp>
          <p:nvSpPr>
            <p:cNvPr id="11975" name="Google Shape;11975;p76"/>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6"/>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6"/>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6"/>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6"/>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76"/>
          <p:cNvGrpSpPr/>
          <p:nvPr/>
        </p:nvGrpSpPr>
        <p:grpSpPr>
          <a:xfrm>
            <a:off x="5377363" y="1341919"/>
            <a:ext cx="257357" cy="356627"/>
            <a:chOff x="5377363" y="1516169"/>
            <a:chExt cx="257357" cy="356627"/>
          </a:xfrm>
        </p:grpSpPr>
        <p:sp>
          <p:nvSpPr>
            <p:cNvPr id="11981" name="Google Shape;11981;p76"/>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6"/>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6"/>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6"/>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6"/>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6"/>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6"/>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6"/>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6"/>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6"/>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6"/>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6"/>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6"/>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6"/>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6"/>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6"/>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6"/>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8" name="Google Shape;11998;p76"/>
          <p:cNvGrpSpPr/>
          <p:nvPr/>
        </p:nvGrpSpPr>
        <p:grpSpPr>
          <a:xfrm>
            <a:off x="4880567" y="1361620"/>
            <a:ext cx="356245" cy="317607"/>
            <a:chOff x="4880567" y="1535870"/>
            <a:chExt cx="356245" cy="317607"/>
          </a:xfrm>
        </p:grpSpPr>
        <p:sp>
          <p:nvSpPr>
            <p:cNvPr id="11999" name="Google Shape;11999;p76"/>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6"/>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6"/>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6"/>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6"/>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4" name="Google Shape;12004;p76"/>
          <p:cNvGrpSpPr/>
          <p:nvPr/>
        </p:nvGrpSpPr>
        <p:grpSpPr>
          <a:xfrm>
            <a:off x="5771483" y="1341537"/>
            <a:ext cx="357359" cy="357391"/>
            <a:chOff x="5771483" y="1515787"/>
            <a:chExt cx="357359" cy="357391"/>
          </a:xfrm>
        </p:grpSpPr>
        <p:sp>
          <p:nvSpPr>
            <p:cNvPr id="12005" name="Google Shape;12005;p76"/>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6"/>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6"/>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6"/>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76"/>
          <p:cNvGrpSpPr/>
          <p:nvPr/>
        </p:nvGrpSpPr>
        <p:grpSpPr>
          <a:xfrm>
            <a:off x="7121669" y="1359360"/>
            <a:ext cx="321362" cy="321362"/>
            <a:chOff x="7121669" y="1533610"/>
            <a:chExt cx="321362" cy="321362"/>
          </a:xfrm>
        </p:grpSpPr>
        <p:sp>
          <p:nvSpPr>
            <p:cNvPr id="12010" name="Google Shape;12010;p76"/>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6"/>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6"/>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6"/>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76"/>
          <p:cNvGrpSpPr/>
          <p:nvPr/>
        </p:nvGrpSpPr>
        <p:grpSpPr>
          <a:xfrm>
            <a:off x="7562766" y="1340614"/>
            <a:ext cx="327059" cy="360192"/>
            <a:chOff x="7562766" y="1514864"/>
            <a:chExt cx="327059" cy="360192"/>
          </a:xfrm>
        </p:grpSpPr>
        <p:sp>
          <p:nvSpPr>
            <p:cNvPr id="12015" name="Google Shape;12015;p76"/>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6"/>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6"/>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6"/>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9" name="Google Shape;12019;p76"/>
          <p:cNvGrpSpPr/>
          <p:nvPr/>
        </p:nvGrpSpPr>
        <p:grpSpPr>
          <a:xfrm>
            <a:off x="6221229" y="1324423"/>
            <a:ext cx="361636" cy="362183"/>
            <a:chOff x="6259175" y="1559008"/>
            <a:chExt cx="271743" cy="272093"/>
          </a:xfrm>
        </p:grpSpPr>
        <p:sp>
          <p:nvSpPr>
            <p:cNvPr id="12020" name="Google Shape;12020;p76"/>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6"/>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6"/>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6"/>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6"/>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6"/>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6"/>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6"/>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6"/>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6"/>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6"/>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6"/>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6"/>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6"/>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6"/>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6"/>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6"/>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76"/>
          <p:cNvGrpSpPr/>
          <p:nvPr/>
        </p:nvGrpSpPr>
        <p:grpSpPr>
          <a:xfrm>
            <a:off x="6671087" y="1835054"/>
            <a:ext cx="332757" cy="281833"/>
            <a:chOff x="6671087" y="2009304"/>
            <a:chExt cx="332757" cy="281833"/>
          </a:xfrm>
        </p:grpSpPr>
        <p:sp>
          <p:nvSpPr>
            <p:cNvPr id="12038" name="Google Shape;12038;p76"/>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6"/>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0" name="Google Shape;12040;p76"/>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1" name="Google Shape;12041;p76"/>
          <p:cNvGrpSpPr/>
          <p:nvPr/>
        </p:nvGrpSpPr>
        <p:grpSpPr>
          <a:xfrm>
            <a:off x="2201806" y="1802335"/>
            <a:ext cx="349784" cy="349434"/>
            <a:chOff x="2201806" y="1976585"/>
            <a:chExt cx="349784" cy="349434"/>
          </a:xfrm>
        </p:grpSpPr>
        <p:sp>
          <p:nvSpPr>
            <p:cNvPr id="12042" name="Google Shape;12042;p76"/>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6"/>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6"/>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6"/>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76"/>
          <p:cNvGrpSpPr/>
          <p:nvPr/>
        </p:nvGrpSpPr>
        <p:grpSpPr>
          <a:xfrm>
            <a:off x="3094217" y="1802335"/>
            <a:ext cx="350198" cy="350548"/>
            <a:chOff x="3094217" y="1976585"/>
            <a:chExt cx="350198" cy="350548"/>
          </a:xfrm>
        </p:grpSpPr>
        <p:sp>
          <p:nvSpPr>
            <p:cNvPr id="12047" name="Google Shape;12047;p76"/>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6"/>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6"/>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6"/>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6"/>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6"/>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6"/>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6"/>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6"/>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6"/>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6"/>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6"/>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6"/>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0" name="Google Shape;12060;p76"/>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1" name="Google Shape;12061;p76"/>
          <p:cNvGrpSpPr/>
          <p:nvPr/>
        </p:nvGrpSpPr>
        <p:grpSpPr>
          <a:xfrm>
            <a:off x="3979435" y="1802335"/>
            <a:ext cx="345265" cy="349848"/>
            <a:chOff x="3979435" y="1976585"/>
            <a:chExt cx="345265" cy="349848"/>
          </a:xfrm>
        </p:grpSpPr>
        <p:sp>
          <p:nvSpPr>
            <p:cNvPr id="12062" name="Google Shape;12062;p76"/>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6"/>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6"/>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6"/>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6"/>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6"/>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6"/>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6"/>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6"/>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6"/>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6"/>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6"/>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6"/>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6"/>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6"/>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6"/>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6"/>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76"/>
          <p:cNvGrpSpPr/>
          <p:nvPr/>
        </p:nvGrpSpPr>
        <p:grpSpPr>
          <a:xfrm>
            <a:off x="3541011" y="1334344"/>
            <a:ext cx="350166" cy="349434"/>
            <a:chOff x="3541011" y="1508594"/>
            <a:chExt cx="350166" cy="349434"/>
          </a:xfrm>
        </p:grpSpPr>
        <p:sp>
          <p:nvSpPr>
            <p:cNvPr id="12080" name="Google Shape;12080;p76"/>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6"/>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6"/>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6"/>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6"/>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6"/>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6"/>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6"/>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6"/>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6"/>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6"/>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6"/>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6"/>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76"/>
          <p:cNvGrpSpPr/>
          <p:nvPr/>
        </p:nvGrpSpPr>
        <p:grpSpPr>
          <a:xfrm>
            <a:off x="3576626" y="1801571"/>
            <a:ext cx="284251" cy="351694"/>
            <a:chOff x="3576626" y="1975821"/>
            <a:chExt cx="284251" cy="351694"/>
          </a:xfrm>
        </p:grpSpPr>
        <p:sp>
          <p:nvSpPr>
            <p:cNvPr id="12094" name="Google Shape;12094;p76"/>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6"/>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6"/>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7" name="Google Shape;12097;p76"/>
          <p:cNvGrpSpPr/>
          <p:nvPr/>
        </p:nvGrpSpPr>
        <p:grpSpPr>
          <a:xfrm>
            <a:off x="2722090" y="2715912"/>
            <a:ext cx="238770" cy="371841"/>
            <a:chOff x="2722090" y="2890162"/>
            <a:chExt cx="238770" cy="371841"/>
          </a:xfrm>
        </p:grpSpPr>
        <p:sp>
          <p:nvSpPr>
            <p:cNvPr id="12098" name="Google Shape;12098;p76"/>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6"/>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6"/>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1" name="Google Shape;12101;p76"/>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2" name="Google Shape;12102;p76"/>
          <p:cNvGrpSpPr/>
          <p:nvPr/>
        </p:nvGrpSpPr>
        <p:grpSpPr>
          <a:xfrm>
            <a:off x="6216367" y="1795906"/>
            <a:ext cx="361147" cy="361147"/>
            <a:chOff x="6216367" y="1970156"/>
            <a:chExt cx="361147" cy="361147"/>
          </a:xfrm>
        </p:grpSpPr>
        <p:sp>
          <p:nvSpPr>
            <p:cNvPr id="12103" name="Google Shape;12103;p76"/>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6"/>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6"/>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6"/>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76"/>
          <p:cNvGrpSpPr/>
          <p:nvPr/>
        </p:nvGrpSpPr>
        <p:grpSpPr>
          <a:xfrm>
            <a:off x="1289311" y="2751972"/>
            <a:ext cx="408156" cy="299783"/>
            <a:chOff x="1289311" y="2926222"/>
            <a:chExt cx="408156" cy="299783"/>
          </a:xfrm>
        </p:grpSpPr>
        <p:sp>
          <p:nvSpPr>
            <p:cNvPr id="12108" name="Google Shape;12108;p76"/>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6"/>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76"/>
          <p:cNvGrpSpPr/>
          <p:nvPr/>
        </p:nvGrpSpPr>
        <p:grpSpPr>
          <a:xfrm>
            <a:off x="7978465" y="1795142"/>
            <a:ext cx="361147" cy="360797"/>
            <a:chOff x="7978465" y="1969392"/>
            <a:chExt cx="361147" cy="360797"/>
          </a:xfrm>
        </p:grpSpPr>
        <p:sp>
          <p:nvSpPr>
            <p:cNvPr id="12111" name="Google Shape;12111;p76"/>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6"/>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6"/>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6"/>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6"/>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6"/>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6"/>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6"/>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6"/>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0" name="Google Shape;12120;p76"/>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1" name="Google Shape;12121;p76"/>
          <p:cNvGrpSpPr/>
          <p:nvPr/>
        </p:nvGrpSpPr>
        <p:grpSpPr>
          <a:xfrm>
            <a:off x="854261" y="2734563"/>
            <a:ext cx="377474" cy="335748"/>
            <a:chOff x="854261" y="2908813"/>
            <a:chExt cx="377474" cy="335748"/>
          </a:xfrm>
        </p:grpSpPr>
        <p:sp>
          <p:nvSpPr>
            <p:cNvPr id="12122" name="Google Shape;12122;p76"/>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6"/>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6"/>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6"/>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6"/>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7" name="Google Shape;12127;p76"/>
          <p:cNvGrpSpPr/>
          <p:nvPr/>
        </p:nvGrpSpPr>
        <p:grpSpPr>
          <a:xfrm>
            <a:off x="1749728" y="2720527"/>
            <a:ext cx="386927" cy="363438"/>
            <a:chOff x="1749728" y="2894777"/>
            <a:chExt cx="386927" cy="363438"/>
          </a:xfrm>
        </p:grpSpPr>
        <p:sp>
          <p:nvSpPr>
            <p:cNvPr id="12128" name="Google Shape;12128;p76"/>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6"/>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6"/>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6"/>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6"/>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6"/>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6"/>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76"/>
          <p:cNvGrpSpPr/>
          <p:nvPr/>
        </p:nvGrpSpPr>
        <p:grpSpPr>
          <a:xfrm>
            <a:off x="7098912" y="1795142"/>
            <a:ext cx="359651" cy="361560"/>
            <a:chOff x="7098912" y="1969392"/>
            <a:chExt cx="359651" cy="361560"/>
          </a:xfrm>
        </p:grpSpPr>
        <p:sp>
          <p:nvSpPr>
            <p:cNvPr id="12136" name="Google Shape;12136;p76"/>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6"/>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6"/>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6"/>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6"/>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6"/>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6"/>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6"/>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6"/>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6"/>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6"/>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6"/>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6"/>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9" name="Google Shape;12149;p76"/>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0" name="Google Shape;12150;p76"/>
          <p:cNvGrpSpPr/>
          <p:nvPr/>
        </p:nvGrpSpPr>
        <p:grpSpPr>
          <a:xfrm>
            <a:off x="5352728" y="1815989"/>
            <a:ext cx="327091" cy="322508"/>
            <a:chOff x="5352728" y="1990239"/>
            <a:chExt cx="327091" cy="322508"/>
          </a:xfrm>
        </p:grpSpPr>
        <p:sp>
          <p:nvSpPr>
            <p:cNvPr id="12151" name="Google Shape;12151;p76"/>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6"/>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6"/>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4" name="Google Shape;12154;p76"/>
          <p:cNvGrpSpPr/>
          <p:nvPr/>
        </p:nvGrpSpPr>
        <p:grpSpPr>
          <a:xfrm>
            <a:off x="7538896" y="1795906"/>
            <a:ext cx="361147" cy="361529"/>
            <a:chOff x="7538896" y="1970156"/>
            <a:chExt cx="361147" cy="361529"/>
          </a:xfrm>
        </p:grpSpPr>
        <p:sp>
          <p:nvSpPr>
            <p:cNvPr id="12155" name="Google Shape;12155;p76"/>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6"/>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6"/>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6"/>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6"/>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6"/>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1" name="Google Shape;12161;p76"/>
          <p:cNvGrpSpPr/>
          <p:nvPr/>
        </p:nvGrpSpPr>
        <p:grpSpPr>
          <a:xfrm>
            <a:off x="4896099" y="1796670"/>
            <a:ext cx="358155" cy="358123"/>
            <a:chOff x="4896099" y="1970920"/>
            <a:chExt cx="358155" cy="358123"/>
          </a:xfrm>
        </p:grpSpPr>
        <p:sp>
          <p:nvSpPr>
            <p:cNvPr id="12162" name="Google Shape;12162;p76"/>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6"/>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6"/>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76"/>
          <p:cNvGrpSpPr/>
          <p:nvPr/>
        </p:nvGrpSpPr>
        <p:grpSpPr>
          <a:xfrm>
            <a:off x="4048787" y="2802769"/>
            <a:ext cx="283488" cy="198604"/>
            <a:chOff x="4048787" y="2977019"/>
            <a:chExt cx="283488" cy="198604"/>
          </a:xfrm>
        </p:grpSpPr>
        <p:sp>
          <p:nvSpPr>
            <p:cNvPr id="12166" name="Google Shape;12166;p76"/>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6"/>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6"/>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6"/>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6"/>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6"/>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76"/>
          <p:cNvGrpSpPr/>
          <p:nvPr/>
        </p:nvGrpSpPr>
        <p:grpSpPr>
          <a:xfrm>
            <a:off x="4054103" y="2255941"/>
            <a:ext cx="218687" cy="349052"/>
            <a:chOff x="4054103" y="2430191"/>
            <a:chExt cx="218687" cy="349052"/>
          </a:xfrm>
        </p:grpSpPr>
        <p:sp>
          <p:nvSpPr>
            <p:cNvPr id="12173" name="Google Shape;12173;p76"/>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6"/>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76"/>
          <p:cNvGrpSpPr/>
          <p:nvPr/>
        </p:nvGrpSpPr>
        <p:grpSpPr>
          <a:xfrm>
            <a:off x="2185128" y="2253299"/>
            <a:ext cx="382758" cy="356595"/>
            <a:chOff x="2185128" y="2427549"/>
            <a:chExt cx="382758" cy="356595"/>
          </a:xfrm>
        </p:grpSpPr>
        <p:sp>
          <p:nvSpPr>
            <p:cNvPr id="12176" name="Google Shape;12176;p76"/>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6"/>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6"/>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6"/>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76"/>
          <p:cNvGrpSpPr/>
          <p:nvPr/>
        </p:nvGrpSpPr>
        <p:grpSpPr>
          <a:xfrm>
            <a:off x="2656907" y="2265043"/>
            <a:ext cx="332757" cy="332343"/>
            <a:chOff x="2656907" y="2439293"/>
            <a:chExt cx="332757" cy="332343"/>
          </a:xfrm>
        </p:grpSpPr>
        <p:sp>
          <p:nvSpPr>
            <p:cNvPr id="12181" name="Google Shape;12181;p76"/>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6"/>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6"/>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6"/>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6"/>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6"/>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6"/>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76"/>
          <p:cNvGrpSpPr/>
          <p:nvPr/>
        </p:nvGrpSpPr>
        <p:grpSpPr>
          <a:xfrm>
            <a:off x="1731523" y="2248366"/>
            <a:ext cx="399435" cy="365698"/>
            <a:chOff x="1731523" y="2422616"/>
            <a:chExt cx="399435" cy="365698"/>
          </a:xfrm>
        </p:grpSpPr>
        <p:sp>
          <p:nvSpPr>
            <p:cNvPr id="12189" name="Google Shape;12189;p76"/>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6"/>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6"/>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2" name="Google Shape;12192;p76"/>
          <p:cNvGrpSpPr/>
          <p:nvPr/>
        </p:nvGrpSpPr>
        <p:grpSpPr>
          <a:xfrm>
            <a:off x="3097241" y="2259314"/>
            <a:ext cx="344883" cy="343387"/>
            <a:chOff x="3097241" y="2433564"/>
            <a:chExt cx="344883" cy="343387"/>
          </a:xfrm>
        </p:grpSpPr>
        <p:sp>
          <p:nvSpPr>
            <p:cNvPr id="12193" name="Google Shape;12193;p76"/>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6"/>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6"/>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6"/>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6"/>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6"/>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6"/>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6"/>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6"/>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2" name="Google Shape;12202;p76"/>
          <p:cNvGrpSpPr/>
          <p:nvPr/>
        </p:nvGrpSpPr>
        <p:grpSpPr>
          <a:xfrm>
            <a:off x="1278299" y="2265043"/>
            <a:ext cx="410829" cy="332343"/>
            <a:chOff x="1278299" y="2439293"/>
            <a:chExt cx="410829" cy="332343"/>
          </a:xfrm>
        </p:grpSpPr>
        <p:sp>
          <p:nvSpPr>
            <p:cNvPr id="12203" name="Google Shape;12203;p76"/>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6"/>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6"/>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6"/>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6"/>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6"/>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6"/>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6"/>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76"/>
          <p:cNvGrpSpPr/>
          <p:nvPr/>
        </p:nvGrpSpPr>
        <p:grpSpPr>
          <a:xfrm>
            <a:off x="2661459" y="1840751"/>
            <a:ext cx="322508" cy="273494"/>
            <a:chOff x="2661459" y="2015001"/>
            <a:chExt cx="322508" cy="273494"/>
          </a:xfrm>
        </p:grpSpPr>
        <p:sp>
          <p:nvSpPr>
            <p:cNvPr id="12212" name="Google Shape;12212;p76"/>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6"/>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4" name="Google Shape;12214;p76"/>
          <p:cNvGrpSpPr/>
          <p:nvPr/>
        </p:nvGrpSpPr>
        <p:grpSpPr>
          <a:xfrm>
            <a:off x="870939" y="2265043"/>
            <a:ext cx="331993" cy="331993"/>
            <a:chOff x="870939" y="2439293"/>
            <a:chExt cx="331993" cy="331993"/>
          </a:xfrm>
        </p:grpSpPr>
        <p:sp>
          <p:nvSpPr>
            <p:cNvPr id="12215" name="Google Shape;12215;p76"/>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6"/>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6"/>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6"/>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6"/>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6"/>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6"/>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6"/>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6"/>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6"/>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6"/>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6"/>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6"/>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6"/>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6"/>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6"/>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1" name="Google Shape;12231;p76"/>
          <p:cNvGrpSpPr/>
          <p:nvPr/>
        </p:nvGrpSpPr>
        <p:grpSpPr>
          <a:xfrm>
            <a:off x="6644957" y="2282103"/>
            <a:ext cx="371395" cy="278904"/>
            <a:chOff x="6644957" y="2456353"/>
            <a:chExt cx="371395" cy="278904"/>
          </a:xfrm>
        </p:grpSpPr>
        <p:sp>
          <p:nvSpPr>
            <p:cNvPr id="12232" name="Google Shape;12232;p76"/>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6"/>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6"/>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6"/>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6"/>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7" name="Google Shape;12237;p76"/>
          <p:cNvGrpSpPr/>
          <p:nvPr/>
        </p:nvGrpSpPr>
        <p:grpSpPr>
          <a:xfrm>
            <a:off x="5388757" y="2240409"/>
            <a:ext cx="260349" cy="362292"/>
            <a:chOff x="5388757" y="2414659"/>
            <a:chExt cx="260349" cy="362292"/>
          </a:xfrm>
        </p:grpSpPr>
        <p:sp>
          <p:nvSpPr>
            <p:cNvPr id="12238" name="Google Shape;12238;p76"/>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6"/>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6"/>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6"/>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6"/>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6"/>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6"/>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6"/>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6"/>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6"/>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6"/>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6"/>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6"/>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6"/>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6"/>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6"/>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6"/>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6"/>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6"/>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6"/>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8" name="Google Shape;12258;p76"/>
          <p:cNvGrpSpPr/>
          <p:nvPr/>
        </p:nvGrpSpPr>
        <p:grpSpPr>
          <a:xfrm>
            <a:off x="3567142" y="2731507"/>
            <a:ext cx="348288" cy="340331"/>
            <a:chOff x="3567142" y="2905757"/>
            <a:chExt cx="348288" cy="340331"/>
          </a:xfrm>
        </p:grpSpPr>
        <p:sp>
          <p:nvSpPr>
            <p:cNvPr id="12259" name="Google Shape;12259;p76"/>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6"/>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6"/>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6"/>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6"/>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76"/>
          <p:cNvGrpSpPr/>
          <p:nvPr/>
        </p:nvGrpSpPr>
        <p:grpSpPr>
          <a:xfrm>
            <a:off x="870939" y="1801571"/>
            <a:ext cx="332375" cy="350071"/>
            <a:chOff x="870939" y="1975821"/>
            <a:chExt cx="332375" cy="350071"/>
          </a:xfrm>
        </p:grpSpPr>
        <p:sp>
          <p:nvSpPr>
            <p:cNvPr id="12265" name="Google Shape;12265;p76"/>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6"/>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6"/>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6"/>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9" name="Google Shape;12269;p76"/>
          <p:cNvGrpSpPr/>
          <p:nvPr/>
        </p:nvGrpSpPr>
        <p:grpSpPr>
          <a:xfrm>
            <a:off x="7967103" y="2240791"/>
            <a:ext cx="355863" cy="361911"/>
            <a:chOff x="7967103" y="2415041"/>
            <a:chExt cx="355863" cy="361911"/>
          </a:xfrm>
        </p:grpSpPr>
        <p:sp>
          <p:nvSpPr>
            <p:cNvPr id="12270" name="Google Shape;12270;p76"/>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6"/>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6"/>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6"/>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6"/>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6"/>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6"/>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6"/>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6"/>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6"/>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6"/>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76"/>
          <p:cNvGrpSpPr/>
          <p:nvPr/>
        </p:nvGrpSpPr>
        <p:grpSpPr>
          <a:xfrm>
            <a:off x="7529411" y="2240409"/>
            <a:ext cx="355863" cy="362292"/>
            <a:chOff x="7529411" y="2414659"/>
            <a:chExt cx="355863" cy="362292"/>
          </a:xfrm>
        </p:grpSpPr>
        <p:sp>
          <p:nvSpPr>
            <p:cNvPr id="12282" name="Google Shape;12282;p76"/>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6"/>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6"/>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6"/>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6"/>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6"/>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6"/>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6"/>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6"/>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6"/>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6"/>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6"/>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76"/>
          <p:cNvGrpSpPr/>
          <p:nvPr/>
        </p:nvGrpSpPr>
        <p:grpSpPr>
          <a:xfrm>
            <a:off x="5733194" y="2257468"/>
            <a:ext cx="446826" cy="327059"/>
            <a:chOff x="5733194" y="2431718"/>
            <a:chExt cx="446826" cy="327059"/>
          </a:xfrm>
        </p:grpSpPr>
        <p:sp>
          <p:nvSpPr>
            <p:cNvPr id="12295" name="Google Shape;12295;p76"/>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6"/>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6"/>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8" name="Google Shape;12298;p76"/>
          <p:cNvGrpSpPr/>
          <p:nvPr/>
        </p:nvGrpSpPr>
        <p:grpSpPr>
          <a:xfrm>
            <a:off x="4876780" y="2243814"/>
            <a:ext cx="407774" cy="356627"/>
            <a:chOff x="4876780" y="2418064"/>
            <a:chExt cx="407774" cy="356627"/>
          </a:xfrm>
        </p:grpSpPr>
        <p:sp>
          <p:nvSpPr>
            <p:cNvPr id="12299" name="Google Shape;12299;p76"/>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6"/>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6"/>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6"/>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6"/>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6"/>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6"/>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6"/>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7" name="Google Shape;12307;p76"/>
          <p:cNvGrpSpPr/>
          <p:nvPr/>
        </p:nvGrpSpPr>
        <p:grpSpPr>
          <a:xfrm>
            <a:off x="7070872" y="2236621"/>
            <a:ext cx="398321" cy="371013"/>
            <a:chOff x="7070872" y="2410871"/>
            <a:chExt cx="398321" cy="371013"/>
          </a:xfrm>
        </p:grpSpPr>
        <p:sp>
          <p:nvSpPr>
            <p:cNvPr id="12308" name="Google Shape;12308;p76"/>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6"/>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6"/>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6"/>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2" name="Google Shape;12312;p76"/>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3" name="Google Shape;12313;p76"/>
          <p:cNvGrpSpPr/>
          <p:nvPr/>
        </p:nvGrpSpPr>
        <p:grpSpPr>
          <a:xfrm>
            <a:off x="5318259" y="2807861"/>
            <a:ext cx="371013" cy="220787"/>
            <a:chOff x="5318259" y="2982111"/>
            <a:chExt cx="371013" cy="220787"/>
          </a:xfrm>
        </p:grpSpPr>
        <p:sp>
          <p:nvSpPr>
            <p:cNvPr id="12314" name="Google Shape;12314;p76"/>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6"/>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6"/>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6"/>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6"/>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6"/>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6"/>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6"/>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76"/>
          <p:cNvGrpSpPr/>
          <p:nvPr/>
        </p:nvGrpSpPr>
        <p:grpSpPr>
          <a:xfrm>
            <a:off x="7073928" y="2731507"/>
            <a:ext cx="371395" cy="371809"/>
            <a:chOff x="7073928" y="2905757"/>
            <a:chExt cx="371395" cy="371809"/>
          </a:xfrm>
        </p:grpSpPr>
        <p:sp>
          <p:nvSpPr>
            <p:cNvPr id="12323" name="Google Shape;12323;p76"/>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6"/>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6"/>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6" name="Google Shape;12326;p76"/>
          <p:cNvGrpSpPr/>
          <p:nvPr/>
        </p:nvGrpSpPr>
        <p:grpSpPr>
          <a:xfrm>
            <a:off x="6188327" y="2781158"/>
            <a:ext cx="371395" cy="272857"/>
            <a:chOff x="6188327" y="2955408"/>
            <a:chExt cx="371395" cy="272857"/>
          </a:xfrm>
        </p:grpSpPr>
        <p:sp>
          <p:nvSpPr>
            <p:cNvPr id="12327" name="Google Shape;12327;p76"/>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6"/>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76"/>
          <p:cNvGrpSpPr/>
          <p:nvPr/>
        </p:nvGrpSpPr>
        <p:grpSpPr>
          <a:xfrm>
            <a:off x="7521454" y="2731889"/>
            <a:ext cx="359651" cy="371013"/>
            <a:chOff x="7521454" y="2906139"/>
            <a:chExt cx="359651" cy="371013"/>
          </a:xfrm>
        </p:grpSpPr>
        <p:sp>
          <p:nvSpPr>
            <p:cNvPr id="12330" name="Google Shape;12330;p76"/>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6"/>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6"/>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6"/>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6"/>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76"/>
          <p:cNvGrpSpPr/>
          <p:nvPr/>
        </p:nvGrpSpPr>
        <p:grpSpPr>
          <a:xfrm>
            <a:off x="5782845" y="2732271"/>
            <a:ext cx="301661" cy="371013"/>
            <a:chOff x="5782845" y="2906521"/>
            <a:chExt cx="301661" cy="371013"/>
          </a:xfrm>
        </p:grpSpPr>
        <p:sp>
          <p:nvSpPr>
            <p:cNvPr id="12336" name="Google Shape;12336;p76"/>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6"/>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6"/>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9" name="Google Shape;12339;p76"/>
          <p:cNvGrpSpPr/>
          <p:nvPr/>
        </p:nvGrpSpPr>
        <p:grpSpPr>
          <a:xfrm>
            <a:off x="3539102" y="2253299"/>
            <a:ext cx="355099" cy="355481"/>
            <a:chOff x="3539102" y="2427549"/>
            <a:chExt cx="355099" cy="355481"/>
          </a:xfrm>
        </p:grpSpPr>
        <p:sp>
          <p:nvSpPr>
            <p:cNvPr id="12340" name="Google Shape;12340;p76"/>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6"/>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76"/>
          <p:cNvGrpSpPr/>
          <p:nvPr/>
        </p:nvGrpSpPr>
        <p:grpSpPr>
          <a:xfrm>
            <a:off x="6630539" y="2743252"/>
            <a:ext cx="371777" cy="349434"/>
            <a:chOff x="6630539" y="2917502"/>
            <a:chExt cx="371777" cy="349434"/>
          </a:xfrm>
        </p:grpSpPr>
        <p:sp>
          <p:nvSpPr>
            <p:cNvPr id="12343" name="Google Shape;12343;p76"/>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6"/>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6"/>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6"/>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6"/>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6"/>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6"/>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76"/>
          <p:cNvGrpSpPr/>
          <p:nvPr/>
        </p:nvGrpSpPr>
        <p:grpSpPr>
          <a:xfrm>
            <a:off x="2171474" y="3194979"/>
            <a:ext cx="408156" cy="343737"/>
            <a:chOff x="2171474" y="3369229"/>
            <a:chExt cx="408156" cy="343737"/>
          </a:xfrm>
        </p:grpSpPr>
        <p:sp>
          <p:nvSpPr>
            <p:cNvPr id="12351" name="Google Shape;12351;p76"/>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6"/>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6"/>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6"/>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76"/>
          <p:cNvGrpSpPr/>
          <p:nvPr/>
        </p:nvGrpSpPr>
        <p:grpSpPr>
          <a:xfrm>
            <a:off x="4891198" y="2750858"/>
            <a:ext cx="334634" cy="334634"/>
            <a:chOff x="4891198" y="2925108"/>
            <a:chExt cx="334634" cy="334634"/>
          </a:xfrm>
        </p:grpSpPr>
        <p:sp>
          <p:nvSpPr>
            <p:cNvPr id="12356" name="Google Shape;12356;p76"/>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6"/>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6"/>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6"/>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6"/>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6"/>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6"/>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6"/>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76"/>
          <p:cNvGrpSpPr/>
          <p:nvPr/>
        </p:nvGrpSpPr>
        <p:grpSpPr>
          <a:xfrm>
            <a:off x="7976174" y="2750858"/>
            <a:ext cx="334666" cy="334634"/>
            <a:chOff x="7976174" y="2925108"/>
            <a:chExt cx="334666" cy="334634"/>
          </a:xfrm>
        </p:grpSpPr>
        <p:sp>
          <p:nvSpPr>
            <p:cNvPr id="12365" name="Google Shape;12365;p76"/>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6"/>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6"/>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6"/>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6"/>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6"/>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6"/>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6"/>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6"/>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76"/>
          <p:cNvGrpSpPr/>
          <p:nvPr/>
        </p:nvGrpSpPr>
        <p:grpSpPr>
          <a:xfrm>
            <a:off x="3091957" y="3199881"/>
            <a:ext cx="354717" cy="332757"/>
            <a:chOff x="3091957" y="3374131"/>
            <a:chExt cx="354717" cy="332757"/>
          </a:xfrm>
        </p:grpSpPr>
        <p:sp>
          <p:nvSpPr>
            <p:cNvPr id="12375" name="Google Shape;12375;p76"/>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6"/>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6"/>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6"/>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6"/>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6"/>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1" name="Google Shape;12381;p76"/>
          <p:cNvGrpSpPr/>
          <p:nvPr/>
        </p:nvGrpSpPr>
        <p:grpSpPr>
          <a:xfrm>
            <a:off x="3988156" y="3205960"/>
            <a:ext cx="353954" cy="318880"/>
            <a:chOff x="3988156" y="3380210"/>
            <a:chExt cx="353954" cy="318880"/>
          </a:xfrm>
        </p:grpSpPr>
        <p:sp>
          <p:nvSpPr>
            <p:cNvPr id="12382" name="Google Shape;12382;p76"/>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6"/>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6"/>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6"/>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6"/>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76"/>
          <p:cNvGrpSpPr/>
          <p:nvPr/>
        </p:nvGrpSpPr>
        <p:grpSpPr>
          <a:xfrm>
            <a:off x="3541011" y="3193070"/>
            <a:ext cx="348257" cy="346188"/>
            <a:chOff x="3541011" y="3367320"/>
            <a:chExt cx="348257" cy="346188"/>
          </a:xfrm>
        </p:grpSpPr>
        <p:sp>
          <p:nvSpPr>
            <p:cNvPr id="12388" name="Google Shape;12388;p76"/>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6"/>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6"/>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6"/>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2" name="Google Shape;12392;p76"/>
          <p:cNvGrpSpPr/>
          <p:nvPr/>
        </p:nvGrpSpPr>
        <p:grpSpPr>
          <a:xfrm>
            <a:off x="1314678" y="3183967"/>
            <a:ext cx="334666" cy="365348"/>
            <a:chOff x="1314678" y="3358217"/>
            <a:chExt cx="334666" cy="365348"/>
          </a:xfrm>
        </p:grpSpPr>
        <p:sp>
          <p:nvSpPr>
            <p:cNvPr id="12393" name="Google Shape;12393;p76"/>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6"/>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6"/>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6"/>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6"/>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76"/>
          <p:cNvGrpSpPr/>
          <p:nvPr/>
        </p:nvGrpSpPr>
        <p:grpSpPr>
          <a:xfrm>
            <a:off x="1748582" y="3198385"/>
            <a:ext cx="359269" cy="335780"/>
            <a:chOff x="1748582" y="3372635"/>
            <a:chExt cx="359269" cy="335780"/>
          </a:xfrm>
        </p:grpSpPr>
        <p:sp>
          <p:nvSpPr>
            <p:cNvPr id="12399" name="Google Shape;12399;p76"/>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0" name="Google Shape;12400;p76"/>
            <p:cNvGrpSpPr/>
            <p:nvPr/>
          </p:nvGrpSpPr>
          <p:grpSpPr>
            <a:xfrm>
              <a:off x="1748582" y="3372635"/>
              <a:ext cx="333520" cy="335780"/>
              <a:chOff x="1748582" y="3372635"/>
              <a:chExt cx="333520" cy="335780"/>
            </a:xfrm>
          </p:grpSpPr>
          <p:sp>
            <p:nvSpPr>
              <p:cNvPr id="12401" name="Google Shape;12401;p76"/>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6"/>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6"/>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04" name="Google Shape;12404;p76"/>
          <p:cNvGrpSpPr/>
          <p:nvPr/>
        </p:nvGrpSpPr>
        <p:grpSpPr>
          <a:xfrm>
            <a:off x="2640993" y="3183585"/>
            <a:ext cx="365348" cy="364966"/>
            <a:chOff x="2640993" y="3357835"/>
            <a:chExt cx="365348" cy="364966"/>
          </a:xfrm>
        </p:grpSpPr>
        <p:sp>
          <p:nvSpPr>
            <p:cNvPr id="12405" name="Google Shape;12405;p76"/>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6"/>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6"/>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6"/>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6"/>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6"/>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6"/>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6"/>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6"/>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6"/>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76"/>
          <p:cNvGrpSpPr/>
          <p:nvPr/>
        </p:nvGrpSpPr>
        <p:grpSpPr>
          <a:xfrm>
            <a:off x="4886264" y="3191924"/>
            <a:ext cx="350548" cy="350198"/>
            <a:chOff x="4886264" y="3366174"/>
            <a:chExt cx="350548" cy="350198"/>
          </a:xfrm>
        </p:grpSpPr>
        <p:sp>
          <p:nvSpPr>
            <p:cNvPr id="12416" name="Google Shape;12416;p76"/>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6"/>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6"/>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6"/>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6"/>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6"/>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6"/>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6"/>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6"/>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6"/>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6"/>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6"/>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6"/>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76"/>
          <p:cNvGrpSpPr/>
          <p:nvPr/>
        </p:nvGrpSpPr>
        <p:grpSpPr>
          <a:xfrm>
            <a:off x="5331913" y="3239697"/>
            <a:ext cx="347143" cy="254684"/>
            <a:chOff x="5331913" y="3413947"/>
            <a:chExt cx="347143" cy="254684"/>
          </a:xfrm>
        </p:grpSpPr>
        <p:sp>
          <p:nvSpPr>
            <p:cNvPr id="12430" name="Google Shape;12430;p76"/>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6"/>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6"/>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6"/>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6"/>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6"/>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76"/>
          <p:cNvGrpSpPr/>
          <p:nvPr/>
        </p:nvGrpSpPr>
        <p:grpSpPr>
          <a:xfrm>
            <a:off x="5776798" y="3235528"/>
            <a:ext cx="346379" cy="264518"/>
            <a:chOff x="5776798" y="3409778"/>
            <a:chExt cx="346379" cy="264518"/>
          </a:xfrm>
        </p:grpSpPr>
        <p:sp>
          <p:nvSpPr>
            <p:cNvPr id="12437" name="Google Shape;12437;p76"/>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6"/>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6"/>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6"/>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6"/>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6"/>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3" name="Google Shape;12443;p76"/>
          <p:cNvGrpSpPr/>
          <p:nvPr/>
        </p:nvGrpSpPr>
        <p:grpSpPr>
          <a:xfrm>
            <a:off x="7108015" y="3222255"/>
            <a:ext cx="344883" cy="290299"/>
            <a:chOff x="7108015" y="3396505"/>
            <a:chExt cx="344883" cy="290299"/>
          </a:xfrm>
        </p:grpSpPr>
        <p:sp>
          <p:nvSpPr>
            <p:cNvPr id="12444" name="Google Shape;12444;p76"/>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6"/>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6"/>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6"/>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8" name="Google Shape;12448;p76"/>
          <p:cNvGrpSpPr/>
          <p:nvPr/>
        </p:nvGrpSpPr>
        <p:grpSpPr>
          <a:xfrm>
            <a:off x="7551754" y="3216558"/>
            <a:ext cx="344883" cy="301311"/>
            <a:chOff x="7551754" y="3390808"/>
            <a:chExt cx="344883" cy="301311"/>
          </a:xfrm>
        </p:grpSpPr>
        <p:sp>
          <p:nvSpPr>
            <p:cNvPr id="12449" name="Google Shape;12449;p76"/>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6"/>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6"/>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6"/>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6"/>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6"/>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6"/>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6"/>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6"/>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6"/>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6"/>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0" name="Google Shape;12460;p76"/>
          <p:cNvGrpSpPr/>
          <p:nvPr/>
        </p:nvGrpSpPr>
        <p:grpSpPr>
          <a:xfrm>
            <a:off x="6707084" y="3213153"/>
            <a:ext cx="261145" cy="308504"/>
            <a:chOff x="6707084" y="3387403"/>
            <a:chExt cx="261145" cy="308504"/>
          </a:xfrm>
        </p:grpSpPr>
        <p:sp>
          <p:nvSpPr>
            <p:cNvPr id="12461" name="Google Shape;12461;p76"/>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6"/>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6"/>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6"/>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76"/>
          <p:cNvGrpSpPr/>
          <p:nvPr/>
        </p:nvGrpSpPr>
        <p:grpSpPr>
          <a:xfrm>
            <a:off x="848978" y="4123387"/>
            <a:ext cx="377824" cy="324418"/>
            <a:chOff x="848978" y="4297637"/>
            <a:chExt cx="377824" cy="324418"/>
          </a:xfrm>
        </p:grpSpPr>
        <p:sp>
          <p:nvSpPr>
            <p:cNvPr id="12466" name="Google Shape;12466;p76"/>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6"/>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76"/>
          <p:cNvGrpSpPr/>
          <p:nvPr/>
        </p:nvGrpSpPr>
        <p:grpSpPr>
          <a:xfrm>
            <a:off x="1754279" y="4112343"/>
            <a:ext cx="351439" cy="345965"/>
            <a:chOff x="1754279" y="4286593"/>
            <a:chExt cx="351439" cy="345965"/>
          </a:xfrm>
        </p:grpSpPr>
        <p:sp>
          <p:nvSpPr>
            <p:cNvPr id="12469" name="Google Shape;12469;p76"/>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6"/>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6"/>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6"/>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6"/>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4" name="Google Shape;12474;p76"/>
          <p:cNvGrpSpPr/>
          <p:nvPr/>
        </p:nvGrpSpPr>
        <p:grpSpPr>
          <a:xfrm>
            <a:off x="3996113" y="4116926"/>
            <a:ext cx="336512" cy="335048"/>
            <a:chOff x="3996113" y="4291176"/>
            <a:chExt cx="336512" cy="335048"/>
          </a:xfrm>
        </p:grpSpPr>
        <p:sp>
          <p:nvSpPr>
            <p:cNvPr id="12475" name="Google Shape;12475;p76"/>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6"/>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6"/>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8" name="Google Shape;12478;p76"/>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9" name="Google Shape;12479;p76"/>
          <p:cNvGrpSpPr/>
          <p:nvPr/>
        </p:nvGrpSpPr>
        <p:grpSpPr>
          <a:xfrm>
            <a:off x="2179081" y="4111261"/>
            <a:ext cx="397525" cy="348670"/>
            <a:chOff x="2179081" y="4285511"/>
            <a:chExt cx="397525" cy="348670"/>
          </a:xfrm>
        </p:grpSpPr>
        <p:sp>
          <p:nvSpPr>
            <p:cNvPr id="12480" name="Google Shape;12480;p76"/>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6"/>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76"/>
          <p:cNvGrpSpPr/>
          <p:nvPr/>
        </p:nvGrpSpPr>
        <p:grpSpPr>
          <a:xfrm>
            <a:off x="3584201" y="4120746"/>
            <a:ext cx="267574" cy="329415"/>
            <a:chOff x="3584201" y="4294996"/>
            <a:chExt cx="267574" cy="329415"/>
          </a:xfrm>
        </p:grpSpPr>
        <p:sp>
          <p:nvSpPr>
            <p:cNvPr id="12483" name="Google Shape;12483;p76"/>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6"/>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6"/>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6"/>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7" name="Google Shape;12487;p76"/>
          <p:cNvGrpSpPr/>
          <p:nvPr/>
        </p:nvGrpSpPr>
        <p:grpSpPr>
          <a:xfrm>
            <a:off x="3082855" y="4121478"/>
            <a:ext cx="375946" cy="327823"/>
            <a:chOff x="3082855" y="4295728"/>
            <a:chExt cx="375946" cy="327823"/>
          </a:xfrm>
        </p:grpSpPr>
        <p:sp>
          <p:nvSpPr>
            <p:cNvPr id="12488" name="Google Shape;12488;p76"/>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6"/>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6"/>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6"/>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6"/>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6"/>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6"/>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6"/>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6"/>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6"/>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6"/>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9" name="Google Shape;12499;p76"/>
          <p:cNvGrpSpPr/>
          <p:nvPr/>
        </p:nvGrpSpPr>
        <p:grpSpPr>
          <a:xfrm>
            <a:off x="2749016" y="4116926"/>
            <a:ext cx="150831" cy="336926"/>
            <a:chOff x="2749016" y="4291176"/>
            <a:chExt cx="150831" cy="336926"/>
          </a:xfrm>
        </p:grpSpPr>
        <p:sp>
          <p:nvSpPr>
            <p:cNvPr id="12500" name="Google Shape;12500;p76"/>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6"/>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6"/>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6"/>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4" name="Google Shape;12504;p76"/>
          <p:cNvGrpSpPr/>
          <p:nvPr/>
        </p:nvGrpSpPr>
        <p:grpSpPr>
          <a:xfrm>
            <a:off x="7127716" y="4105182"/>
            <a:ext cx="248254" cy="361942"/>
            <a:chOff x="7127716" y="4279432"/>
            <a:chExt cx="248254" cy="361942"/>
          </a:xfrm>
        </p:grpSpPr>
        <p:sp>
          <p:nvSpPr>
            <p:cNvPr id="12505" name="Google Shape;12505;p76"/>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6"/>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6"/>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6"/>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6"/>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6"/>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6"/>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6"/>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6"/>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4" name="Google Shape;12514;p76"/>
          <p:cNvGrpSpPr/>
          <p:nvPr/>
        </p:nvGrpSpPr>
        <p:grpSpPr>
          <a:xfrm>
            <a:off x="7565408" y="4105182"/>
            <a:ext cx="248255" cy="361942"/>
            <a:chOff x="7565408" y="4279432"/>
            <a:chExt cx="248255" cy="361942"/>
          </a:xfrm>
        </p:grpSpPr>
        <p:sp>
          <p:nvSpPr>
            <p:cNvPr id="12515" name="Google Shape;12515;p76"/>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6"/>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6"/>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6"/>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6"/>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6"/>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6"/>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6"/>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76"/>
          <p:cNvGrpSpPr/>
          <p:nvPr/>
        </p:nvGrpSpPr>
        <p:grpSpPr>
          <a:xfrm>
            <a:off x="6264109" y="4105182"/>
            <a:ext cx="225498" cy="361560"/>
            <a:chOff x="6264109" y="4279432"/>
            <a:chExt cx="225498" cy="361560"/>
          </a:xfrm>
        </p:grpSpPr>
        <p:sp>
          <p:nvSpPr>
            <p:cNvPr id="12524" name="Google Shape;12524;p76"/>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6"/>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76"/>
          <p:cNvGrpSpPr/>
          <p:nvPr/>
        </p:nvGrpSpPr>
        <p:grpSpPr>
          <a:xfrm>
            <a:off x="7929578" y="4110115"/>
            <a:ext cx="395266" cy="351312"/>
            <a:chOff x="7929578" y="4284365"/>
            <a:chExt cx="395266" cy="351312"/>
          </a:xfrm>
        </p:grpSpPr>
        <p:sp>
          <p:nvSpPr>
            <p:cNvPr id="12527" name="Google Shape;12527;p76"/>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6"/>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6"/>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6"/>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76"/>
          <p:cNvGrpSpPr/>
          <p:nvPr/>
        </p:nvGrpSpPr>
        <p:grpSpPr>
          <a:xfrm>
            <a:off x="6595502" y="4149527"/>
            <a:ext cx="426315" cy="332826"/>
            <a:chOff x="6639652" y="4323777"/>
            <a:chExt cx="426315" cy="332826"/>
          </a:xfrm>
        </p:grpSpPr>
        <p:sp>
          <p:nvSpPr>
            <p:cNvPr id="12532" name="Google Shape;12532;p76"/>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6"/>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6"/>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6"/>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6"/>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6"/>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6"/>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6"/>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6"/>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6"/>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2" name="Google Shape;12542;p76"/>
          <p:cNvGrpSpPr/>
          <p:nvPr/>
        </p:nvGrpSpPr>
        <p:grpSpPr>
          <a:xfrm>
            <a:off x="5357662" y="4123387"/>
            <a:ext cx="287275" cy="326296"/>
            <a:chOff x="5357662" y="4297637"/>
            <a:chExt cx="287275" cy="326296"/>
          </a:xfrm>
        </p:grpSpPr>
        <p:sp>
          <p:nvSpPr>
            <p:cNvPr id="12543" name="Google Shape;12543;p76"/>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6"/>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6"/>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6"/>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6"/>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8" name="Google Shape;12548;p76"/>
          <p:cNvGrpSpPr/>
          <p:nvPr/>
        </p:nvGrpSpPr>
        <p:grpSpPr>
          <a:xfrm>
            <a:off x="5774124" y="4120300"/>
            <a:ext cx="331611" cy="331674"/>
            <a:chOff x="5774124" y="4294550"/>
            <a:chExt cx="331611" cy="331674"/>
          </a:xfrm>
        </p:grpSpPr>
        <p:sp>
          <p:nvSpPr>
            <p:cNvPr id="12549" name="Google Shape;12549;p76"/>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6"/>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76"/>
          <p:cNvGrpSpPr/>
          <p:nvPr/>
        </p:nvGrpSpPr>
        <p:grpSpPr>
          <a:xfrm>
            <a:off x="4890434" y="4113139"/>
            <a:ext cx="345997" cy="346029"/>
            <a:chOff x="4890434" y="4287389"/>
            <a:chExt cx="345997" cy="346029"/>
          </a:xfrm>
        </p:grpSpPr>
        <p:sp>
          <p:nvSpPr>
            <p:cNvPr id="12552" name="Google Shape;12552;p76"/>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6"/>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6"/>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6"/>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6"/>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6"/>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6"/>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76"/>
          <p:cNvGrpSpPr/>
          <p:nvPr/>
        </p:nvGrpSpPr>
        <p:grpSpPr>
          <a:xfrm>
            <a:off x="2165809" y="3636809"/>
            <a:ext cx="422542" cy="342973"/>
            <a:chOff x="2165809" y="3811059"/>
            <a:chExt cx="422542" cy="342973"/>
          </a:xfrm>
        </p:grpSpPr>
        <p:sp>
          <p:nvSpPr>
            <p:cNvPr id="12560" name="Google Shape;12560;p76"/>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6"/>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6"/>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6"/>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6"/>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6"/>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6"/>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6"/>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6"/>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6"/>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6"/>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6"/>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6"/>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6"/>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6"/>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6"/>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6"/>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6"/>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8" name="Google Shape;12578;p76"/>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9" name="Google Shape;12579;p76"/>
          <p:cNvGrpSpPr/>
          <p:nvPr/>
        </p:nvGrpSpPr>
        <p:grpSpPr>
          <a:xfrm>
            <a:off x="903530" y="3631875"/>
            <a:ext cx="264550" cy="353222"/>
            <a:chOff x="903530" y="3806125"/>
            <a:chExt cx="264550" cy="353222"/>
          </a:xfrm>
        </p:grpSpPr>
        <p:sp>
          <p:nvSpPr>
            <p:cNvPr id="12580" name="Google Shape;12580;p76"/>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6"/>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6"/>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6"/>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4" name="Google Shape;12584;p76"/>
          <p:cNvGrpSpPr/>
          <p:nvPr/>
        </p:nvGrpSpPr>
        <p:grpSpPr>
          <a:xfrm>
            <a:off x="850092" y="3178684"/>
            <a:ext cx="369517" cy="375660"/>
            <a:chOff x="850092" y="3352934"/>
            <a:chExt cx="369517" cy="375660"/>
          </a:xfrm>
        </p:grpSpPr>
        <p:sp>
          <p:nvSpPr>
            <p:cNvPr id="12585" name="Google Shape;12585;p76"/>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6"/>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6"/>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6"/>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6"/>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76"/>
          <p:cNvGrpSpPr/>
          <p:nvPr/>
        </p:nvGrpSpPr>
        <p:grpSpPr>
          <a:xfrm>
            <a:off x="2611458" y="3642124"/>
            <a:ext cx="426329" cy="332375"/>
            <a:chOff x="2611458" y="3816374"/>
            <a:chExt cx="426329" cy="332375"/>
          </a:xfrm>
        </p:grpSpPr>
        <p:sp>
          <p:nvSpPr>
            <p:cNvPr id="12591" name="Google Shape;12591;p76"/>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6"/>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6"/>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6"/>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6"/>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6"/>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6"/>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6"/>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6"/>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6"/>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1" name="Google Shape;12601;p76"/>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2" name="Google Shape;12602;p76"/>
          <p:cNvGrpSpPr/>
          <p:nvPr/>
        </p:nvGrpSpPr>
        <p:grpSpPr>
          <a:xfrm>
            <a:off x="4019984" y="3631143"/>
            <a:ext cx="293704" cy="353954"/>
            <a:chOff x="4019984" y="3805393"/>
            <a:chExt cx="293704" cy="353954"/>
          </a:xfrm>
        </p:grpSpPr>
        <p:sp>
          <p:nvSpPr>
            <p:cNvPr id="12603" name="Google Shape;12603;p76"/>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6"/>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5" name="Google Shape;12605;p76"/>
          <p:cNvGrpSpPr/>
          <p:nvPr/>
        </p:nvGrpSpPr>
        <p:grpSpPr>
          <a:xfrm>
            <a:off x="8006505" y="3215794"/>
            <a:ext cx="323654" cy="303189"/>
            <a:chOff x="8006505" y="3390044"/>
            <a:chExt cx="323654" cy="303189"/>
          </a:xfrm>
        </p:grpSpPr>
        <p:sp>
          <p:nvSpPr>
            <p:cNvPr id="12606" name="Google Shape;12606;p76"/>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6"/>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6"/>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6"/>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6"/>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6"/>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2" name="Google Shape;12612;p76"/>
          <p:cNvGrpSpPr/>
          <p:nvPr/>
        </p:nvGrpSpPr>
        <p:grpSpPr>
          <a:xfrm>
            <a:off x="1299146" y="3632257"/>
            <a:ext cx="367990" cy="351312"/>
            <a:chOff x="1299146" y="3806507"/>
            <a:chExt cx="367990" cy="351312"/>
          </a:xfrm>
        </p:grpSpPr>
        <p:sp>
          <p:nvSpPr>
            <p:cNvPr id="12613" name="Google Shape;12613;p76"/>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6"/>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5" name="Google Shape;12615;p76"/>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6" name="Google Shape;12616;p76"/>
          <p:cNvGrpSpPr/>
          <p:nvPr/>
        </p:nvGrpSpPr>
        <p:grpSpPr>
          <a:xfrm>
            <a:off x="7550258" y="3658420"/>
            <a:ext cx="371395" cy="301279"/>
            <a:chOff x="7550258" y="3832670"/>
            <a:chExt cx="371395" cy="301279"/>
          </a:xfrm>
        </p:grpSpPr>
        <p:sp>
          <p:nvSpPr>
            <p:cNvPr id="12617" name="Google Shape;12617;p76"/>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6"/>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6"/>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6"/>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6"/>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6"/>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6"/>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6"/>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6"/>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6"/>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6"/>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6"/>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6"/>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6"/>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6"/>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6"/>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6"/>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6"/>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5" name="Google Shape;12635;p76"/>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36" name="Google Shape;12636;p76"/>
          <p:cNvGrpSpPr/>
          <p:nvPr/>
        </p:nvGrpSpPr>
        <p:grpSpPr>
          <a:xfrm>
            <a:off x="6659725" y="3633785"/>
            <a:ext cx="367608" cy="350548"/>
            <a:chOff x="6659725" y="3808035"/>
            <a:chExt cx="367608" cy="350548"/>
          </a:xfrm>
        </p:grpSpPr>
        <p:sp>
          <p:nvSpPr>
            <p:cNvPr id="12637" name="Google Shape;12637;p76"/>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6"/>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76"/>
          <p:cNvGrpSpPr/>
          <p:nvPr/>
        </p:nvGrpSpPr>
        <p:grpSpPr>
          <a:xfrm>
            <a:off x="6219391" y="3642506"/>
            <a:ext cx="356627" cy="334252"/>
            <a:chOff x="6219391" y="3816756"/>
            <a:chExt cx="356627" cy="334252"/>
          </a:xfrm>
        </p:grpSpPr>
        <p:sp>
          <p:nvSpPr>
            <p:cNvPr id="12640" name="Google Shape;12640;p76"/>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6"/>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6"/>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6"/>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76"/>
          <p:cNvGrpSpPr/>
          <p:nvPr/>
        </p:nvGrpSpPr>
        <p:grpSpPr>
          <a:xfrm>
            <a:off x="5778676" y="3652722"/>
            <a:ext cx="349052" cy="313055"/>
            <a:chOff x="5778676" y="3826972"/>
            <a:chExt cx="349052" cy="313055"/>
          </a:xfrm>
        </p:grpSpPr>
        <p:sp>
          <p:nvSpPr>
            <p:cNvPr id="12645" name="Google Shape;12645;p76"/>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6"/>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6"/>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6"/>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6"/>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76"/>
          <p:cNvGrpSpPr/>
          <p:nvPr/>
        </p:nvGrpSpPr>
        <p:grpSpPr>
          <a:xfrm>
            <a:off x="5355784" y="3660297"/>
            <a:ext cx="299019" cy="297905"/>
            <a:chOff x="5355784" y="3834547"/>
            <a:chExt cx="299019" cy="297905"/>
          </a:xfrm>
        </p:grpSpPr>
        <p:sp>
          <p:nvSpPr>
            <p:cNvPr id="12651" name="Google Shape;12651;p76"/>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6"/>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6"/>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6"/>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5" name="Google Shape;12655;p76"/>
          <p:cNvGrpSpPr/>
          <p:nvPr/>
        </p:nvGrpSpPr>
        <p:grpSpPr>
          <a:xfrm>
            <a:off x="8036455" y="3633021"/>
            <a:ext cx="292176" cy="353985"/>
            <a:chOff x="8036455" y="3807271"/>
            <a:chExt cx="292176" cy="353985"/>
          </a:xfrm>
        </p:grpSpPr>
        <p:sp>
          <p:nvSpPr>
            <p:cNvPr id="12656" name="Google Shape;12656;p76"/>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6"/>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8" name="Google Shape;12658;p76"/>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659" name="Google Shape;12659;p76"/>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2660" name="Google Shape;12660;p76"/>
          <p:cNvGrpSpPr/>
          <p:nvPr/>
        </p:nvGrpSpPr>
        <p:grpSpPr>
          <a:xfrm>
            <a:off x="4874902" y="3634549"/>
            <a:ext cx="345615" cy="350835"/>
            <a:chOff x="4874902" y="3808799"/>
            <a:chExt cx="345615" cy="350835"/>
          </a:xfrm>
        </p:grpSpPr>
        <p:sp>
          <p:nvSpPr>
            <p:cNvPr id="12661" name="Google Shape;12661;p76"/>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6"/>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6"/>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6"/>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6"/>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6"/>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6"/>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6"/>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6"/>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6"/>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6"/>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6"/>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6"/>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6"/>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6"/>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6"/>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6"/>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76"/>
          <p:cNvGrpSpPr/>
          <p:nvPr/>
        </p:nvGrpSpPr>
        <p:grpSpPr>
          <a:xfrm>
            <a:off x="3095745" y="3631143"/>
            <a:ext cx="352840" cy="354717"/>
            <a:chOff x="3095745" y="3805393"/>
            <a:chExt cx="352840" cy="354717"/>
          </a:xfrm>
        </p:grpSpPr>
        <p:sp>
          <p:nvSpPr>
            <p:cNvPr id="12679" name="Google Shape;12679;p76"/>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6"/>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6"/>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6"/>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6"/>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6"/>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88" name="Shape 12688"/>
        <p:cNvGrpSpPr/>
        <p:nvPr/>
      </p:nvGrpSpPr>
      <p:grpSpPr>
        <a:xfrm>
          <a:off x="0" y="0"/>
          <a:ext cx="0" cy="0"/>
          <a:chOff x="0" y="0"/>
          <a:chExt cx="0" cy="0"/>
        </a:xfrm>
      </p:grpSpPr>
      <p:grpSp>
        <p:nvGrpSpPr>
          <p:cNvPr id="12689" name="Google Shape;12689;p77"/>
          <p:cNvGrpSpPr/>
          <p:nvPr/>
        </p:nvGrpSpPr>
        <p:grpSpPr>
          <a:xfrm>
            <a:off x="2704005" y="4083381"/>
            <a:ext cx="342144" cy="362704"/>
            <a:chOff x="2704005" y="4258781"/>
            <a:chExt cx="342144" cy="362704"/>
          </a:xfrm>
        </p:grpSpPr>
        <p:sp>
          <p:nvSpPr>
            <p:cNvPr id="12690" name="Google Shape;12690;p77"/>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7"/>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7"/>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7"/>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7"/>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7"/>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7"/>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77"/>
          <p:cNvGrpSpPr/>
          <p:nvPr/>
        </p:nvGrpSpPr>
        <p:grpSpPr>
          <a:xfrm>
            <a:off x="2157462" y="4083096"/>
            <a:ext cx="347435" cy="363370"/>
            <a:chOff x="2157462" y="4258496"/>
            <a:chExt cx="347435" cy="363370"/>
          </a:xfrm>
        </p:grpSpPr>
        <p:sp>
          <p:nvSpPr>
            <p:cNvPr id="12698" name="Google Shape;12698;p77"/>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7"/>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7"/>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77"/>
          <p:cNvGrpSpPr/>
          <p:nvPr/>
        </p:nvGrpSpPr>
        <p:grpSpPr>
          <a:xfrm>
            <a:off x="4010963" y="3588381"/>
            <a:ext cx="343665" cy="363211"/>
            <a:chOff x="4010963" y="3763781"/>
            <a:chExt cx="343665" cy="363211"/>
          </a:xfrm>
        </p:grpSpPr>
        <p:sp>
          <p:nvSpPr>
            <p:cNvPr id="12702" name="Google Shape;12702;p77"/>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7"/>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7"/>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7"/>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7"/>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7" name="Google Shape;12707;p77"/>
          <p:cNvGrpSpPr/>
          <p:nvPr/>
        </p:nvGrpSpPr>
        <p:grpSpPr>
          <a:xfrm>
            <a:off x="2214042" y="3635109"/>
            <a:ext cx="368153" cy="311193"/>
            <a:chOff x="2214042" y="3810509"/>
            <a:chExt cx="368153" cy="311193"/>
          </a:xfrm>
        </p:grpSpPr>
        <p:sp>
          <p:nvSpPr>
            <p:cNvPr id="12708" name="Google Shape;12708;p77"/>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7"/>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0" name="Google Shape;12710;p77"/>
          <p:cNvGrpSpPr/>
          <p:nvPr/>
        </p:nvGrpSpPr>
        <p:grpSpPr>
          <a:xfrm>
            <a:off x="1797413" y="3606819"/>
            <a:ext cx="367805" cy="367773"/>
            <a:chOff x="1768938" y="3782219"/>
            <a:chExt cx="367805" cy="367773"/>
          </a:xfrm>
        </p:grpSpPr>
        <p:sp>
          <p:nvSpPr>
            <p:cNvPr id="12711" name="Google Shape;12711;p77"/>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7"/>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7"/>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7"/>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7"/>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6" name="Google Shape;12716;p77"/>
          <p:cNvGrpSpPr/>
          <p:nvPr/>
        </p:nvGrpSpPr>
        <p:grpSpPr>
          <a:xfrm>
            <a:off x="2681385" y="3623039"/>
            <a:ext cx="325544" cy="327413"/>
            <a:chOff x="2681385" y="3798439"/>
            <a:chExt cx="325544" cy="327413"/>
          </a:xfrm>
        </p:grpSpPr>
        <p:sp>
          <p:nvSpPr>
            <p:cNvPr id="12717" name="Google Shape;12717;p77"/>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7"/>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7"/>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7"/>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7"/>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7"/>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7"/>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77"/>
          <p:cNvGrpSpPr/>
          <p:nvPr/>
        </p:nvGrpSpPr>
        <p:grpSpPr>
          <a:xfrm>
            <a:off x="6243928" y="4088102"/>
            <a:ext cx="274254" cy="350824"/>
            <a:chOff x="6243928" y="4263502"/>
            <a:chExt cx="274254" cy="350824"/>
          </a:xfrm>
        </p:grpSpPr>
        <p:sp>
          <p:nvSpPr>
            <p:cNvPr id="12725" name="Google Shape;12725;p77"/>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7"/>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7"/>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7"/>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7"/>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7"/>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7"/>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7"/>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3" name="Google Shape;12733;p77"/>
          <p:cNvGrpSpPr/>
          <p:nvPr/>
        </p:nvGrpSpPr>
        <p:grpSpPr>
          <a:xfrm>
            <a:off x="3560600" y="3587938"/>
            <a:ext cx="352345" cy="363655"/>
            <a:chOff x="3560600" y="3763338"/>
            <a:chExt cx="352345" cy="363655"/>
          </a:xfrm>
        </p:grpSpPr>
        <p:sp>
          <p:nvSpPr>
            <p:cNvPr id="12734" name="Google Shape;12734;p77"/>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7"/>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7"/>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7" name="Google Shape;12737;p77"/>
          <p:cNvGrpSpPr/>
          <p:nvPr/>
        </p:nvGrpSpPr>
        <p:grpSpPr>
          <a:xfrm>
            <a:off x="5790556" y="4085852"/>
            <a:ext cx="279513" cy="356083"/>
            <a:chOff x="5790556" y="4261252"/>
            <a:chExt cx="279513" cy="356083"/>
          </a:xfrm>
        </p:grpSpPr>
        <p:sp>
          <p:nvSpPr>
            <p:cNvPr id="12738" name="Google Shape;12738;p77"/>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7"/>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7"/>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7"/>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7"/>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7"/>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7"/>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5" name="Google Shape;12745;p77"/>
          <p:cNvGrpSpPr/>
          <p:nvPr/>
        </p:nvGrpSpPr>
        <p:grpSpPr>
          <a:xfrm>
            <a:off x="5341333" y="4085852"/>
            <a:ext cx="278752" cy="356463"/>
            <a:chOff x="5341333" y="4261252"/>
            <a:chExt cx="278752" cy="356463"/>
          </a:xfrm>
        </p:grpSpPr>
        <p:sp>
          <p:nvSpPr>
            <p:cNvPr id="12746" name="Google Shape;12746;p77"/>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7"/>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7"/>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7"/>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7"/>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7"/>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7"/>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3" name="Google Shape;12753;p77"/>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4" name="Google Shape;12754;p77"/>
          <p:cNvGrpSpPr/>
          <p:nvPr/>
        </p:nvGrpSpPr>
        <p:grpSpPr>
          <a:xfrm>
            <a:off x="3103646" y="3590676"/>
            <a:ext cx="360233" cy="362451"/>
            <a:chOff x="3107608" y="3763401"/>
            <a:chExt cx="360233" cy="362451"/>
          </a:xfrm>
        </p:grpSpPr>
        <p:sp>
          <p:nvSpPr>
            <p:cNvPr id="12755" name="Google Shape;12755;p77"/>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7"/>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7"/>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8" name="Google Shape;12758;p77"/>
          <p:cNvGrpSpPr/>
          <p:nvPr/>
        </p:nvGrpSpPr>
        <p:grpSpPr>
          <a:xfrm>
            <a:off x="889343" y="3625827"/>
            <a:ext cx="351585" cy="339705"/>
            <a:chOff x="889343" y="3801227"/>
            <a:chExt cx="351585" cy="339705"/>
          </a:xfrm>
        </p:grpSpPr>
        <p:sp>
          <p:nvSpPr>
            <p:cNvPr id="12759" name="Google Shape;12759;p77"/>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7"/>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7"/>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7"/>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7"/>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4" name="Google Shape;12764;p77"/>
          <p:cNvGrpSpPr/>
          <p:nvPr/>
        </p:nvGrpSpPr>
        <p:grpSpPr>
          <a:xfrm>
            <a:off x="4896609" y="4085472"/>
            <a:ext cx="278784" cy="355323"/>
            <a:chOff x="4896609" y="4260872"/>
            <a:chExt cx="278784" cy="355323"/>
          </a:xfrm>
        </p:grpSpPr>
        <p:sp>
          <p:nvSpPr>
            <p:cNvPr id="12765" name="Google Shape;12765;p77"/>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7"/>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7"/>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7"/>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7"/>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7"/>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1" name="Google Shape;12771;p77"/>
          <p:cNvGrpSpPr/>
          <p:nvPr/>
        </p:nvGrpSpPr>
        <p:grpSpPr>
          <a:xfrm>
            <a:off x="7598438" y="4090731"/>
            <a:ext cx="260283" cy="345914"/>
            <a:chOff x="7598438" y="4266131"/>
            <a:chExt cx="260283" cy="345914"/>
          </a:xfrm>
        </p:grpSpPr>
        <p:sp>
          <p:nvSpPr>
            <p:cNvPr id="12772" name="Google Shape;12772;p77"/>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7"/>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7"/>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7"/>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7"/>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7"/>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7"/>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77"/>
          <p:cNvGrpSpPr/>
          <p:nvPr/>
        </p:nvGrpSpPr>
        <p:grpSpPr>
          <a:xfrm>
            <a:off x="1767069" y="3184746"/>
            <a:ext cx="286324" cy="348163"/>
            <a:chOff x="1767069" y="3360146"/>
            <a:chExt cx="286324" cy="348163"/>
          </a:xfrm>
        </p:grpSpPr>
        <p:sp>
          <p:nvSpPr>
            <p:cNvPr id="12780" name="Google Shape;12780;p77"/>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7"/>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7"/>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7"/>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7"/>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7"/>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7"/>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7" name="Google Shape;12787;p77"/>
          <p:cNvGrpSpPr/>
          <p:nvPr/>
        </p:nvGrpSpPr>
        <p:grpSpPr>
          <a:xfrm>
            <a:off x="7149944" y="4090731"/>
            <a:ext cx="260283" cy="345914"/>
            <a:chOff x="7149944" y="4266131"/>
            <a:chExt cx="260283" cy="345914"/>
          </a:xfrm>
        </p:grpSpPr>
        <p:sp>
          <p:nvSpPr>
            <p:cNvPr id="12788" name="Google Shape;12788;p77"/>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7"/>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7"/>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7"/>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7"/>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7"/>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77"/>
          <p:cNvGrpSpPr/>
          <p:nvPr/>
        </p:nvGrpSpPr>
        <p:grpSpPr>
          <a:xfrm>
            <a:off x="6695051" y="4083951"/>
            <a:ext cx="270104" cy="360233"/>
            <a:chOff x="6695051" y="4259351"/>
            <a:chExt cx="270104" cy="360233"/>
          </a:xfrm>
        </p:grpSpPr>
        <p:sp>
          <p:nvSpPr>
            <p:cNvPr id="12795" name="Google Shape;12795;p77"/>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7"/>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7"/>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7"/>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9" name="Google Shape;12799;p77"/>
          <p:cNvGrpSpPr/>
          <p:nvPr/>
        </p:nvGrpSpPr>
        <p:grpSpPr>
          <a:xfrm>
            <a:off x="8047661" y="4082051"/>
            <a:ext cx="277263" cy="362514"/>
            <a:chOff x="8047661" y="4257451"/>
            <a:chExt cx="277263" cy="362514"/>
          </a:xfrm>
        </p:grpSpPr>
        <p:sp>
          <p:nvSpPr>
            <p:cNvPr id="12800" name="Google Shape;12800;p77"/>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7"/>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7"/>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7"/>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77"/>
          <p:cNvGrpSpPr/>
          <p:nvPr/>
        </p:nvGrpSpPr>
        <p:grpSpPr>
          <a:xfrm>
            <a:off x="6248078" y="3609068"/>
            <a:ext cx="277263" cy="356115"/>
            <a:chOff x="6248078" y="3784468"/>
            <a:chExt cx="277263" cy="356115"/>
          </a:xfrm>
        </p:grpSpPr>
        <p:sp>
          <p:nvSpPr>
            <p:cNvPr id="12805" name="Google Shape;12805;p77"/>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7"/>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7"/>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7"/>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7"/>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77"/>
          <p:cNvGrpSpPr/>
          <p:nvPr/>
        </p:nvGrpSpPr>
        <p:grpSpPr>
          <a:xfrm>
            <a:off x="5800725" y="3610589"/>
            <a:ext cx="277644" cy="354594"/>
            <a:chOff x="5800725" y="3785989"/>
            <a:chExt cx="277644" cy="354594"/>
          </a:xfrm>
        </p:grpSpPr>
        <p:sp>
          <p:nvSpPr>
            <p:cNvPr id="12811" name="Google Shape;12811;p77"/>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7"/>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7"/>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7"/>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7"/>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7"/>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7"/>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8" name="Google Shape;12818;p77"/>
          <p:cNvGrpSpPr/>
          <p:nvPr/>
        </p:nvGrpSpPr>
        <p:grpSpPr>
          <a:xfrm>
            <a:off x="2206122" y="3185348"/>
            <a:ext cx="308183" cy="347561"/>
            <a:chOff x="2206122" y="3360748"/>
            <a:chExt cx="308183" cy="347561"/>
          </a:xfrm>
        </p:grpSpPr>
        <p:sp>
          <p:nvSpPr>
            <p:cNvPr id="12819" name="Google Shape;12819;p77"/>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7"/>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7"/>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7"/>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7"/>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77"/>
          <p:cNvGrpSpPr/>
          <p:nvPr/>
        </p:nvGrpSpPr>
        <p:grpSpPr>
          <a:xfrm>
            <a:off x="5353403" y="3610209"/>
            <a:ext cx="277992" cy="354974"/>
            <a:chOff x="5353403" y="3785609"/>
            <a:chExt cx="277992" cy="354974"/>
          </a:xfrm>
        </p:grpSpPr>
        <p:sp>
          <p:nvSpPr>
            <p:cNvPr id="12825" name="Google Shape;12825;p77"/>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7"/>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7"/>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7"/>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7"/>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7"/>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1" name="Google Shape;12831;p77"/>
          <p:cNvGrpSpPr/>
          <p:nvPr/>
        </p:nvGrpSpPr>
        <p:grpSpPr>
          <a:xfrm>
            <a:off x="4896229" y="3610589"/>
            <a:ext cx="278784" cy="354594"/>
            <a:chOff x="4896229" y="3785989"/>
            <a:chExt cx="278784" cy="354594"/>
          </a:xfrm>
        </p:grpSpPr>
        <p:sp>
          <p:nvSpPr>
            <p:cNvPr id="12832" name="Google Shape;12832;p77"/>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7"/>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7"/>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7"/>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7"/>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7"/>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8" name="Google Shape;12838;p77"/>
          <p:cNvGrpSpPr/>
          <p:nvPr/>
        </p:nvGrpSpPr>
        <p:grpSpPr>
          <a:xfrm>
            <a:off x="7592387" y="3612458"/>
            <a:ext cx="273874" cy="351204"/>
            <a:chOff x="7592387" y="3787858"/>
            <a:chExt cx="273874" cy="351204"/>
          </a:xfrm>
        </p:grpSpPr>
        <p:sp>
          <p:nvSpPr>
            <p:cNvPr id="12839" name="Google Shape;12839;p77"/>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7"/>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7"/>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7"/>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3" name="Google Shape;12843;p77"/>
          <p:cNvGrpSpPr/>
          <p:nvPr/>
        </p:nvGrpSpPr>
        <p:grpSpPr>
          <a:xfrm>
            <a:off x="7145794" y="3612458"/>
            <a:ext cx="274254" cy="350444"/>
            <a:chOff x="7145794" y="3787858"/>
            <a:chExt cx="274254" cy="350444"/>
          </a:xfrm>
        </p:grpSpPr>
        <p:sp>
          <p:nvSpPr>
            <p:cNvPr id="12844" name="Google Shape;12844;p77"/>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7"/>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7"/>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7"/>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7"/>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7"/>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77"/>
          <p:cNvGrpSpPr/>
          <p:nvPr/>
        </p:nvGrpSpPr>
        <p:grpSpPr>
          <a:xfrm>
            <a:off x="8054060" y="3611698"/>
            <a:ext cx="266334" cy="353834"/>
            <a:chOff x="8054060" y="3787098"/>
            <a:chExt cx="266334" cy="353834"/>
          </a:xfrm>
        </p:grpSpPr>
        <p:sp>
          <p:nvSpPr>
            <p:cNvPr id="12851" name="Google Shape;12851;p77"/>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7"/>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7"/>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7"/>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5" name="Google Shape;12855;p77"/>
          <p:cNvGrpSpPr/>
          <p:nvPr/>
        </p:nvGrpSpPr>
        <p:grpSpPr>
          <a:xfrm>
            <a:off x="6702211" y="3607199"/>
            <a:ext cx="270104" cy="361754"/>
            <a:chOff x="6702211" y="3782599"/>
            <a:chExt cx="270104" cy="361754"/>
          </a:xfrm>
        </p:grpSpPr>
        <p:sp>
          <p:nvSpPr>
            <p:cNvPr id="12856" name="Google Shape;12856;p77"/>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7"/>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7"/>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7"/>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7"/>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1" name="Google Shape;12861;p77"/>
          <p:cNvGrpSpPr/>
          <p:nvPr/>
        </p:nvGrpSpPr>
        <p:grpSpPr>
          <a:xfrm>
            <a:off x="3516886" y="3263327"/>
            <a:ext cx="391854" cy="269922"/>
            <a:chOff x="3516850" y="3406526"/>
            <a:chExt cx="369674" cy="254644"/>
          </a:xfrm>
        </p:grpSpPr>
        <p:sp>
          <p:nvSpPr>
            <p:cNvPr id="12862" name="Google Shape;12862;p77"/>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7"/>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7"/>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7"/>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6" name="Google Shape;12866;p77"/>
          <p:cNvGrpSpPr/>
          <p:nvPr/>
        </p:nvGrpSpPr>
        <p:grpSpPr>
          <a:xfrm>
            <a:off x="1310655" y="3185127"/>
            <a:ext cx="306314" cy="347403"/>
            <a:chOff x="1310655" y="3360527"/>
            <a:chExt cx="306314" cy="347403"/>
          </a:xfrm>
        </p:grpSpPr>
        <p:sp>
          <p:nvSpPr>
            <p:cNvPr id="12867" name="Google Shape;12867;p77"/>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7"/>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7"/>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7"/>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7"/>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2" name="Google Shape;12872;p77"/>
          <p:cNvGrpSpPr/>
          <p:nvPr/>
        </p:nvGrpSpPr>
        <p:grpSpPr>
          <a:xfrm>
            <a:off x="3119678" y="3184746"/>
            <a:ext cx="269343" cy="348543"/>
            <a:chOff x="3119678" y="3360146"/>
            <a:chExt cx="269343" cy="348543"/>
          </a:xfrm>
        </p:grpSpPr>
        <p:sp>
          <p:nvSpPr>
            <p:cNvPr id="12873" name="Google Shape;12873;p77"/>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7"/>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7"/>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7"/>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7"/>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7"/>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7"/>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0" name="Google Shape;12880;p77"/>
          <p:cNvGrpSpPr/>
          <p:nvPr/>
        </p:nvGrpSpPr>
        <p:grpSpPr>
          <a:xfrm>
            <a:off x="3967213" y="3181547"/>
            <a:ext cx="368185" cy="354753"/>
            <a:chOff x="3967213" y="3356947"/>
            <a:chExt cx="368185" cy="354753"/>
          </a:xfrm>
        </p:grpSpPr>
        <p:sp>
          <p:nvSpPr>
            <p:cNvPr id="12881" name="Google Shape;12881;p77"/>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7"/>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7"/>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7"/>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7"/>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6" name="Google Shape;12886;p77"/>
          <p:cNvGrpSpPr/>
          <p:nvPr/>
        </p:nvGrpSpPr>
        <p:grpSpPr>
          <a:xfrm>
            <a:off x="871254" y="3184746"/>
            <a:ext cx="285183" cy="347023"/>
            <a:chOff x="871254" y="3360146"/>
            <a:chExt cx="285183" cy="347023"/>
          </a:xfrm>
        </p:grpSpPr>
        <p:sp>
          <p:nvSpPr>
            <p:cNvPr id="12887" name="Google Shape;12887;p77"/>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7"/>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7"/>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7"/>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1" name="Google Shape;12891;p77"/>
          <p:cNvGrpSpPr/>
          <p:nvPr/>
        </p:nvGrpSpPr>
        <p:grpSpPr>
          <a:xfrm>
            <a:off x="2665165" y="3184746"/>
            <a:ext cx="281794" cy="349684"/>
            <a:chOff x="2665165" y="3360146"/>
            <a:chExt cx="281794" cy="349684"/>
          </a:xfrm>
        </p:grpSpPr>
        <p:sp>
          <p:nvSpPr>
            <p:cNvPr id="12892" name="Google Shape;12892;p77"/>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7"/>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7"/>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7"/>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7"/>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7" name="Google Shape;12897;p77"/>
          <p:cNvGrpSpPr/>
          <p:nvPr/>
        </p:nvGrpSpPr>
        <p:grpSpPr>
          <a:xfrm>
            <a:off x="7156344" y="3172296"/>
            <a:ext cx="264465" cy="353074"/>
            <a:chOff x="7156344" y="3347696"/>
            <a:chExt cx="264465" cy="353074"/>
          </a:xfrm>
        </p:grpSpPr>
        <p:sp>
          <p:nvSpPr>
            <p:cNvPr id="12898" name="Google Shape;12898;p77"/>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7"/>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7"/>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7"/>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7"/>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77"/>
          <p:cNvGrpSpPr/>
          <p:nvPr/>
        </p:nvGrpSpPr>
        <p:grpSpPr>
          <a:xfrm>
            <a:off x="6703732" y="3171536"/>
            <a:ext cx="264813" cy="352693"/>
            <a:chOff x="6703732" y="3346936"/>
            <a:chExt cx="264813" cy="352693"/>
          </a:xfrm>
        </p:grpSpPr>
        <p:sp>
          <p:nvSpPr>
            <p:cNvPr id="12904" name="Google Shape;12904;p77"/>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7"/>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7"/>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7"/>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7"/>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9" name="Google Shape;12909;p77"/>
          <p:cNvGrpSpPr/>
          <p:nvPr/>
        </p:nvGrpSpPr>
        <p:grpSpPr>
          <a:xfrm>
            <a:off x="6252228" y="3171536"/>
            <a:ext cx="265193" cy="352693"/>
            <a:chOff x="6252228" y="3346936"/>
            <a:chExt cx="265193" cy="352693"/>
          </a:xfrm>
        </p:grpSpPr>
        <p:sp>
          <p:nvSpPr>
            <p:cNvPr id="12910" name="Google Shape;12910;p77"/>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7"/>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7"/>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3" name="Google Shape;12913;p77"/>
          <p:cNvGrpSpPr/>
          <p:nvPr/>
        </p:nvGrpSpPr>
        <p:grpSpPr>
          <a:xfrm>
            <a:off x="5801105" y="3172296"/>
            <a:ext cx="264813" cy="351933"/>
            <a:chOff x="5801105" y="3347696"/>
            <a:chExt cx="264813" cy="351933"/>
          </a:xfrm>
        </p:grpSpPr>
        <p:sp>
          <p:nvSpPr>
            <p:cNvPr id="12914" name="Google Shape;12914;p77"/>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7"/>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7"/>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7"/>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77"/>
          <p:cNvGrpSpPr/>
          <p:nvPr/>
        </p:nvGrpSpPr>
        <p:grpSpPr>
          <a:xfrm>
            <a:off x="5349253" y="3171536"/>
            <a:ext cx="265922" cy="352693"/>
            <a:chOff x="5349253" y="3346936"/>
            <a:chExt cx="265922" cy="352693"/>
          </a:xfrm>
        </p:grpSpPr>
        <p:sp>
          <p:nvSpPr>
            <p:cNvPr id="12919" name="Google Shape;12919;p77"/>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7"/>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7"/>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7"/>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7"/>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7"/>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77"/>
          <p:cNvGrpSpPr/>
          <p:nvPr/>
        </p:nvGrpSpPr>
        <p:grpSpPr>
          <a:xfrm>
            <a:off x="4907159" y="3171536"/>
            <a:ext cx="264845" cy="354214"/>
            <a:chOff x="4907159" y="3346936"/>
            <a:chExt cx="264845" cy="354214"/>
          </a:xfrm>
        </p:grpSpPr>
        <p:sp>
          <p:nvSpPr>
            <p:cNvPr id="12926" name="Google Shape;12926;p77"/>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7"/>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8" name="Google Shape;12928;p77"/>
          <p:cNvGrpSpPr/>
          <p:nvPr/>
        </p:nvGrpSpPr>
        <p:grpSpPr>
          <a:xfrm>
            <a:off x="8048421" y="3159086"/>
            <a:ext cx="276503" cy="369674"/>
            <a:chOff x="8048421" y="3334486"/>
            <a:chExt cx="276503" cy="369674"/>
          </a:xfrm>
        </p:grpSpPr>
        <p:sp>
          <p:nvSpPr>
            <p:cNvPr id="12929" name="Google Shape;12929;p77"/>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7"/>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7"/>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7"/>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7"/>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7"/>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77"/>
          <p:cNvGrpSpPr/>
          <p:nvPr/>
        </p:nvGrpSpPr>
        <p:grpSpPr>
          <a:xfrm>
            <a:off x="7575787" y="3154555"/>
            <a:ext cx="295384" cy="376834"/>
            <a:chOff x="7575787" y="3329955"/>
            <a:chExt cx="295384" cy="376834"/>
          </a:xfrm>
        </p:grpSpPr>
        <p:sp>
          <p:nvSpPr>
            <p:cNvPr id="12936" name="Google Shape;12936;p77"/>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7"/>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7"/>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7"/>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7"/>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7"/>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2" name="Google Shape;12942;p77"/>
          <p:cNvGrpSpPr/>
          <p:nvPr/>
        </p:nvGrpSpPr>
        <p:grpSpPr>
          <a:xfrm>
            <a:off x="864062" y="2709103"/>
            <a:ext cx="264084" cy="347783"/>
            <a:chOff x="864062" y="2884503"/>
            <a:chExt cx="264084" cy="347783"/>
          </a:xfrm>
        </p:grpSpPr>
        <p:sp>
          <p:nvSpPr>
            <p:cNvPr id="12943" name="Google Shape;12943;p77"/>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7"/>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7"/>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7"/>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7"/>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7"/>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7"/>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7"/>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7"/>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7"/>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3" name="Google Shape;12953;p77"/>
          <p:cNvGrpSpPr/>
          <p:nvPr/>
        </p:nvGrpSpPr>
        <p:grpSpPr>
          <a:xfrm>
            <a:off x="3978523" y="2709261"/>
            <a:ext cx="348955" cy="346516"/>
            <a:chOff x="3978523" y="2884661"/>
            <a:chExt cx="348955" cy="346516"/>
          </a:xfrm>
        </p:grpSpPr>
        <p:sp>
          <p:nvSpPr>
            <p:cNvPr id="12954" name="Google Shape;12954;p77"/>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7"/>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7"/>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7"/>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7"/>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7"/>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7"/>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7"/>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2" name="Google Shape;12962;p77"/>
          <p:cNvGrpSpPr/>
          <p:nvPr/>
        </p:nvGrpSpPr>
        <p:grpSpPr>
          <a:xfrm>
            <a:off x="3556255" y="2709863"/>
            <a:ext cx="347435" cy="345534"/>
            <a:chOff x="3527780" y="2885263"/>
            <a:chExt cx="347435" cy="345534"/>
          </a:xfrm>
        </p:grpSpPr>
        <p:sp>
          <p:nvSpPr>
            <p:cNvPr id="12963" name="Google Shape;12963;p7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7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77"/>
          <p:cNvGrpSpPr/>
          <p:nvPr/>
        </p:nvGrpSpPr>
        <p:grpSpPr>
          <a:xfrm>
            <a:off x="2239671" y="2709103"/>
            <a:ext cx="218053" cy="348543"/>
            <a:chOff x="2239671" y="2884503"/>
            <a:chExt cx="218053" cy="348543"/>
          </a:xfrm>
        </p:grpSpPr>
        <p:sp>
          <p:nvSpPr>
            <p:cNvPr id="12987" name="Google Shape;12987;p77"/>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7"/>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7"/>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7"/>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7"/>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2" name="Google Shape;12992;p77"/>
          <p:cNvGrpSpPr/>
          <p:nvPr/>
        </p:nvGrpSpPr>
        <p:grpSpPr>
          <a:xfrm>
            <a:off x="2691555" y="2709103"/>
            <a:ext cx="215044" cy="348924"/>
            <a:chOff x="2691555" y="2884503"/>
            <a:chExt cx="215044" cy="348924"/>
          </a:xfrm>
        </p:grpSpPr>
        <p:sp>
          <p:nvSpPr>
            <p:cNvPr id="12993" name="Google Shape;12993;p77"/>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7"/>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7"/>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6" name="Google Shape;12996;p77"/>
          <p:cNvGrpSpPr/>
          <p:nvPr/>
        </p:nvGrpSpPr>
        <p:grpSpPr>
          <a:xfrm>
            <a:off x="1770459" y="2709103"/>
            <a:ext cx="254644" cy="348828"/>
            <a:chOff x="1770459" y="2884503"/>
            <a:chExt cx="254644" cy="348828"/>
          </a:xfrm>
        </p:grpSpPr>
        <p:sp>
          <p:nvSpPr>
            <p:cNvPr id="12997" name="Google Shape;12997;p77"/>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7"/>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7"/>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7"/>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77"/>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77"/>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7"/>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7"/>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5" name="Google Shape;13005;p77"/>
          <p:cNvGrpSpPr/>
          <p:nvPr/>
        </p:nvGrpSpPr>
        <p:grpSpPr>
          <a:xfrm>
            <a:off x="1317466" y="2709483"/>
            <a:ext cx="258382" cy="348543"/>
            <a:chOff x="1317466" y="2884883"/>
            <a:chExt cx="258382" cy="348543"/>
          </a:xfrm>
        </p:grpSpPr>
        <p:sp>
          <p:nvSpPr>
            <p:cNvPr id="13006" name="Google Shape;13006;p77"/>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77"/>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7"/>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7"/>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7"/>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7"/>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7"/>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7"/>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77"/>
          <p:cNvGrpSpPr/>
          <p:nvPr/>
        </p:nvGrpSpPr>
        <p:grpSpPr>
          <a:xfrm>
            <a:off x="3121167" y="2709483"/>
            <a:ext cx="258414" cy="348543"/>
            <a:chOff x="3121167" y="2884883"/>
            <a:chExt cx="258414" cy="348543"/>
          </a:xfrm>
        </p:grpSpPr>
        <p:sp>
          <p:nvSpPr>
            <p:cNvPr id="13015" name="Google Shape;13015;p77"/>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7"/>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7"/>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7"/>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7"/>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77"/>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77"/>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7"/>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77"/>
          <p:cNvGrpSpPr/>
          <p:nvPr/>
        </p:nvGrpSpPr>
        <p:grpSpPr>
          <a:xfrm>
            <a:off x="4899999" y="2706695"/>
            <a:ext cx="271244" cy="346801"/>
            <a:chOff x="4899999" y="2882095"/>
            <a:chExt cx="271244" cy="346801"/>
          </a:xfrm>
        </p:grpSpPr>
        <p:sp>
          <p:nvSpPr>
            <p:cNvPr id="13024" name="Google Shape;13024;p77"/>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7"/>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7"/>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77"/>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7"/>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77"/>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77"/>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7"/>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7"/>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7"/>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77"/>
          <p:cNvGrpSpPr/>
          <p:nvPr/>
        </p:nvGrpSpPr>
        <p:grpSpPr>
          <a:xfrm>
            <a:off x="7162775" y="2705713"/>
            <a:ext cx="259523" cy="346294"/>
            <a:chOff x="7162775" y="2881113"/>
            <a:chExt cx="259523" cy="346294"/>
          </a:xfrm>
        </p:grpSpPr>
        <p:sp>
          <p:nvSpPr>
            <p:cNvPr id="13035" name="Google Shape;13035;p77"/>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77"/>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7"/>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7"/>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7"/>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7"/>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1" name="Google Shape;13041;p77"/>
          <p:cNvGrpSpPr/>
          <p:nvPr/>
        </p:nvGrpSpPr>
        <p:grpSpPr>
          <a:xfrm>
            <a:off x="6709751" y="2706442"/>
            <a:ext cx="261075" cy="347815"/>
            <a:chOff x="6709751" y="2881842"/>
            <a:chExt cx="261075" cy="347815"/>
          </a:xfrm>
        </p:grpSpPr>
        <p:sp>
          <p:nvSpPr>
            <p:cNvPr id="13042" name="Google Shape;13042;p77"/>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7"/>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7"/>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7"/>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7"/>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7"/>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77"/>
          <p:cNvGrpSpPr/>
          <p:nvPr/>
        </p:nvGrpSpPr>
        <p:grpSpPr>
          <a:xfrm>
            <a:off x="5807156" y="2705713"/>
            <a:ext cx="261043" cy="348163"/>
            <a:chOff x="5807156" y="2881113"/>
            <a:chExt cx="261043" cy="348163"/>
          </a:xfrm>
        </p:grpSpPr>
        <p:sp>
          <p:nvSpPr>
            <p:cNvPr id="13049" name="Google Shape;13049;p77"/>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7"/>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77"/>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7"/>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77"/>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77"/>
          <p:cNvGrpSpPr/>
          <p:nvPr/>
        </p:nvGrpSpPr>
        <p:grpSpPr>
          <a:xfrm>
            <a:off x="5355653" y="2706093"/>
            <a:ext cx="262184" cy="346643"/>
            <a:chOff x="5355653" y="2881493"/>
            <a:chExt cx="262184" cy="346643"/>
          </a:xfrm>
        </p:grpSpPr>
        <p:sp>
          <p:nvSpPr>
            <p:cNvPr id="13055" name="Google Shape;13055;p77"/>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77"/>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7"/>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77"/>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77"/>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0" name="Google Shape;13060;p77"/>
          <p:cNvGrpSpPr/>
          <p:nvPr/>
        </p:nvGrpSpPr>
        <p:grpSpPr>
          <a:xfrm>
            <a:off x="8055961" y="2706442"/>
            <a:ext cx="260283" cy="345914"/>
            <a:chOff x="8055961" y="2881842"/>
            <a:chExt cx="260283" cy="345914"/>
          </a:xfrm>
        </p:grpSpPr>
        <p:sp>
          <p:nvSpPr>
            <p:cNvPr id="13061" name="Google Shape;13061;p77"/>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7"/>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77"/>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7"/>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5" name="Google Shape;13065;p77"/>
          <p:cNvGrpSpPr/>
          <p:nvPr/>
        </p:nvGrpSpPr>
        <p:grpSpPr>
          <a:xfrm>
            <a:off x="7609368" y="2718512"/>
            <a:ext cx="264813" cy="353105"/>
            <a:chOff x="7609368" y="2893912"/>
            <a:chExt cx="264813" cy="353105"/>
          </a:xfrm>
        </p:grpSpPr>
        <p:sp>
          <p:nvSpPr>
            <p:cNvPr id="13066" name="Google Shape;13066;p77"/>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7"/>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7"/>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7"/>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7"/>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7"/>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77"/>
          <p:cNvGrpSpPr/>
          <p:nvPr/>
        </p:nvGrpSpPr>
        <p:grpSpPr>
          <a:xfrm>
            <a:off x="6248458" y="2694372"/>
            <a:ext cx="270864" cy="360645"/>
            <a:chOff x="6248458" y="2869772"/>
            <a:chExt cx="270864" cy="360645"/>
          </a:xfrm>
        </p:grpSpPr>
        <p:sp>
          <p:nvSpPr>
            <p:cNvPr id="13073" name="Google Shape;13073;p77"/>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7"/>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7"/>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7"/>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7"/>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8" name="Google Shape;13078;p77"/>
          <p:cNvGrpSpPr/>
          <p:nvPr/>
        </p:nvGrpSpPr>
        <p:grpSpPr>
          <a:xfrm>
            <a:off x="3075928" y="2270398"/>
            <a:ext cx="363243" cy="300675"/>
            <a:chOff x="3075928" y="2445798"/>
            <a:chExt cx="363243" cy="300675"/>
          </a:xfrm>
        </p:grpSpPr>
        <p:sp>
          <p:nvSpPr>
            <p:cNvPr id="13079" name="Google Shape;13079;p77"/>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7"/>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77"/>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7"/>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7"/>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7"/>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7"/>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7"/>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7"/>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7"/>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7"/>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0" name="Google Shape;13090;p77"/>
          <p:cNvGrpSpPr/>
          <p:nvPr/>
        </p:nvGrpSpPr>
        <p:grpSpPr>
          <a:xfrm>
            <a:off x="2633105" y="2256459"/>
            <a:ext cx="363243" cy="328585"/>
            <a:chOff x="2633105" y="2431859"/>
            <a:chExt cx="363243" cy="328585"/>
          </a:xfrm>
        </p:grpSpPr>
        <p:sp>
          <p:nvSpPr>
            <p:cNvPr id="13091" name="Google Shape;13091;p77"/>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7"/>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7"/>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7"/>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7"/>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7"/>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7"/>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7"/>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9" name="Google Shape;13099;p77"/>
          <p:cNvGrpSpPr/>
          <p:nvPr/>
        </p:nvGrpSpPr>
        <p:grpSpPr>
          <a:xfrm>
            <a:off x="2189142" y="2245910"/>
            <a:ext cx="365904" cy="350064"/>
            <a:chOff x="2189142" y="2421310"/>
            <a:chExt cx="365904" cy="350064"/>
          </a:xfrm>
        </p:grpSpPr>
        <p:sp>
          <p:nvSpPr>
            <p:cNvPr id="13100" name="Google Shape;13100;p77"/>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7"/>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7"/>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7"/>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7"/>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7"/>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77"/>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77"/>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7"/>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9" name="Google Shape;13109;p77"/>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0" name="Google Shape;13110;p77"/>
          <p:cNvGrpSpPr/>
          <p:nvPr/>
        </p:nvGrpSpPr>
        <p:grpSpPr>
          <a:xfrm>
            <a:off x="3961923" y="2310917"/>
            <a:ext cx="364415" cy="220936"/>
            <a:chOff x="3961923" y="2486317"/>
            <a:chExt cx="364415" cy="220936"/>
          </a:xfrm>
        </p:grpSpPr>
        <p:sp>
          <p:nvSpPr>
            <p:cNvPr id="13111" name="Google Shape;13111;p77"/>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7"/>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7"/>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7"/>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5" name="Google Shape;13115;p77"/>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6" name="Google Shape;13116;p77"/>
          <p:cNvGrpSpPr/>
          <p:nvPr/>
        </p:nvGrpSpPr>
        <p:grpSpPr>
          <a:xfrm>
            <a:off x="1303876" y="2243977"/>
            <a:ext cx="363275" cy="354626"/>
            <a:chOff x="1303876" y="2419377"/>
            <a:chExt cx="363275" cy="354626"/>
          </a:xfrm>
        </p:grpSpPr>
        <p:sp>
          <p:nvSpPr>
            <p:cNvPr id="13117" name="Google Shape;13117;p77"/>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7"/>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7"/>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7"/>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7"/>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7"/>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7"/>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7"/>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77"/>
          <p:cNvGrpSpPr/>
          <p:nvPr/>
        </p:nvGrpSpPr>
        <p:grpSpPr>
          <a:xfrm>
            <a:off x="861053" y="2239510"/>
            <a:ext cx="362134" cy="363623"/>
            <a:chOff x="861053" y="2414910"/>
            <a:chExt cx="362134" cy="363623"/>
          </a:xfrm>
        </p:grpSpPr>
        <p:sp>
          <p:nvSpPr>
            <p:cNvPr id="13126" name="Google Shape;13126;p77"/>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7"/>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7"/>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7"/>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7"/>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1" name="Google Shape;13131;p77"/>
          <p:cNvGrpSpPr/>
          <p:nvPr/>
        </p:nvGrpSpPr>
        <p:grpSpPr>
          <a:xfrm>
            <a:off x="7594288" y="2239859"/>
            <a:ext cx="279513" cy="355735"/>
            <a:chOff x="7594288" y="2415259"/>
            <a:chExt cx="279513" cy="355735"/>
          </a:xfrm>
        </p:grpSpPr>
        <p:sp>
          <p:nvSpPr>
            <p:cNvPr id="13132" name="Google Shape;13132;p77"/>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77"/>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77"/>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7"/>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7"/>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7"/>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8" name="Google Shape;13138;p77"/>
          <p:cNvGrpSpPr/>
          <p:nvPr/>
        </p:nvGrpSpPr>
        <p:grpSpPr>
          <a:xfrm>
            <a:off x="7145794" y="2240239"/>
            <a:ext cx="278784" cy="355735"/>
            <a:chOff x="7145794" y="2415639"/>
            <a:chExt cx="278784" cy="355735"/>
          </a:xfrm>
        </p:grpSpPr>
        <p:sp>
          <p:nvSpPr>
            <p:cNvPr id="13139" name="Google Shape;13139;p77"/>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7"/>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7"/>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77"/>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77"/>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7"/>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7"/>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7"/>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77"/>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77"/>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9" name="Google Shape;13149;p77"/>
          <p:cNvGrpSpPr/>
          <p:nvPr/>
        </p:nvGrpSpPr>
        <p:grpSpPr>
          <a:xfrm>
            <a:off x="6698441" y="2239130"/>
            <a:ext cx="277644" cy="357984"/>
            <a:chOff x="6698441" y="2414530"/>
            <a:chExt cx="277644" cy="357984"/>
          </a:xfrm>
        </p:grpSpPr>
        <p:sp>
          <p:nvSpPr>
            <p:cNvPr id="13150" name="Google Shape;13150;p77"/>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77"/>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7"/>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7"/>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77"/>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77"/>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6" name="Google Shape;13156;p77"/>
          <p:cNvGrpSpPr/>
          <p:nvPr/>
        </p:nvGrpSpPr>
        <p:grpSpPr>
          <a:xfrm>
            <a:off x="4897750" y="2240239"/>
            <a:ext cx="279513" cy="357255"/>
            <a:chOff x="4897750" y="2415639"/>
            <a:chExt cx="279513" cy="357255"/>
          </a:xfrm>
        </p:grpSpPr>
        <p:sp>
          <p:nvSpPr>
            <p:cNvPr id="13157" name="Google Shape;13157;p77"/>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77"/>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77"/>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7"/>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7"/>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7"/>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7"/>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7"/>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5" name="Google Shape;13165;p77"/>
          <p:cNvGrpSpPr/>
          <p:nvPr/>
        </p:nvGrpSpPr>
        <p:grpSpPr>
          <a:xfrm>
            <a:off x="5812066" y="2240619"/>
            <a:ext cx="264813" cy="353454"/>
            <a:chOff x="5812066" y="2416019"/>
            <a:chExt cx="264813" cy="353454"/>
          </a:xfrm>
        </p:grpSpPr>
        <p:sp>
          <p:nvSpPr>
            <p:cNvPr id="13166" name="Google Shape;13166;p77"/>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7"/>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7"/>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7"/>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77"/>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7"/>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77"/>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3" name="Google Shape;13173;p77"/>
          <p:cNvGrpSpPr/>
          <p:nvPr/>
        </p:nvGrpSpPr>
        <p:grpSpPr>
          <a:xfrm>
            <a:off x="8054820" y="2240999"/>
            <a:ext cx="264433" cy="353454"/>
            <a:chOff x="8054820" y="2416399"/>
            <a:chExt cx="264433" cy="353454"/>
          </a:xfrm>
        </p:grpSpPr>
        <p:sp>
          <p:nvSpPr>
            <p:cNvPr id="13174" name="Google Shape;13174;p77"/>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7"/>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7"/>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7"/>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7"/>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77"/>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0" name="Google Shape;13180;p77"/>
          <p:cNvGrpSpPr/>
          <p:nvPr/>
        </p:nvGrpSpPr>
        <p:grpSpPr>
          <a:xfrm>
            <a:off x="5356413" y="2237990"/>
            <a:ext cx="271212" cy="361374"/>
            <a:chOff x="5356413" y="2413390"/>
            <a:chExt cx="271212" cy="361374"/>
          </a:xfrm>
        </p:grpSpPr>
        <p:sp>
          <p:nvSpPr>
            <p:cNvPr id="13181" name="Google Shape;13181;p77"/>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7"/>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7"/>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7"/>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7"/>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6" name="Google Shape;13186;p77"/>
          <p:cNvGrpSpPr/>
          <p:nvPr/>
        </p:nvGrpSpPr>
        <p:grpSpPr>
          <a:xfrm>
            <a:off x="6255238" y="2236849"/>
            <a:ext cx="271244" cy="360994"/>
            <a:chOff x="6255238" y="2412249"/>
            <a:chExt cx="271244" cy="360994"/>
          </a:xfrm>
        </p:grpSpPr>
        <p:sp>
          <p:nvSpPr>
            <p:cNvPr id="13187" name="Google Shape;13187;p77"/>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7"/>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7"/>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7"/>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7"/>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7"/>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3" name="Google Shape;13193;p77"/>
          <p:cNvGrpSpPr/>
          <p:nvPr/>
        </p:nvGrpSpPr>
        <p:grpSpPr>
          <a:xfrm>
            <a:off x="2185372" y="1782399"/>
            <a:ext cx="366664" cy="366981"/>
            <a:chOff x="2185372" y="1957799"/>
            <a:chExt cx="366664" cy="366981"/>
          </a:xfrm>
        </p:grpSpPr>
        <p:sp>
          <p:nvSpPr>
            <p:cNvPr id="13194" name="Google Shape;13194;p77"/>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77"/>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77"/>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7"/>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7"/>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7"/>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7"/>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7"/>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2" name="Google Shape;13202;p77"/>
          <p:cNvGrpSpPr/>
          <p:nvPr/>
        </p:nvGrpSpPr>
        <p:grpSpPr>
          <a:xfrm>
            <a:off x="1737258" y="1812971"/>
            <a:ext cx="370814" cy="307359"/>
            <a:chOff x="1737258" y="1988371"/>
            <a:chExt cx="370814" cy="307359"/>
          </a:xfrm>
        </p:grpSpPr>
        <p:sp>
          <p:nvSpPr>
            <p:cNvPr id="13203" name="Google Shape;13203;p77"/>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7"/>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7"/>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7"/>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7" name="Google Shape;13207;p77"/>
          <p:cNvGrpSpPr/>
          <p:nvPr/>
        </p:nvGrpSpPr>
        <p:grpSpPr>
          <a:xfrm>
            <a:off x="848983" y="1814111"/>
            <a:ext cx="369294" cy="304350"/>
            <a:chOff x="848983" y="1989511"/>
            <a:chExt cx="369294" cy="304350"/>
          </a:xfrm>
        </p:grpSpPr>
        <p:sp>
          <p:nvSpPr>
            <p:cNvPr id="13208" name="Google Shape;13208;p77"/>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7"/>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7"/>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7"/>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7"/>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77"/>
          <p:cNvGrpSpPr/>
          <p:nvPr/>
        </p:nvGrpSpPr>
        <p:grpSpPr>
          <a:xfrm>
            <a:off x="3074027" y="1808377"/>
            <a:ext cx="380604" cy="313854"/>
            <a:chOff x="3074027" y="1983777"/>
            <a:chExt cx="380604" cy="313854"/>
          </a:xfrm>
        </p:grpSpPr>
        <p:sp>
          <p:nvSpPr>
            <p:cNvPr id="13214" name="Google Shape;13214;p77"/>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77"/>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7"/>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77"/>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77"/>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9" name="Google Shape;13219;p77"/>
          <p:cNvGrpSpPr/>
          <p:nvPr/>
        </p:nvGrpSpPr>
        <p:grpSpPr>
          <a:xfrm>
            <a:off x="3522521" y="1800457"/>
            <a:ext cx="367013" cy="331278"/>
            <a:chOff x="3522521" y="1975857"/>
            <a:chExt cx="367013" cy="331278"/>
          </a:xfrm>
        </p:grpSpPr>
        <p:sp>
          <p:nvSpPr>
            <p:cNvPr id="13220" name="Google Shape;13220;p77"/>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7"/>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7"/>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7"/>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7"/>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7"/>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7"/>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77"/>
          <p:cNvGrpSpPr/>
          <p:nvPr/>
        </p:nvGrpSpPr>
        <p:grpSpPr>
          <a:xfrm>
            <a:off x="2630824" y="1801566"/>
            <a:ext cx="368185" cy="330454"/>
            <a:chOff x="2630824" y="1976966"/>
            <a:chExt cx="368185" cy="330454"/>
          </a:xfrm>
        </p:grpSpPr>
        <p:sp>
          <p:nvSpPr>
            <p:cNvPr id="13228" name="Google Shape;13228;p77"/>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7"/>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77"/>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77"/>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7"/>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7"/>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7"/>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7"/>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6" name="Google Shape;13236;p77"/>
          <p:cNvGrpSpPr/>
          <p:nvPr/>
        </p:nvGrpSpPr>
        <p:grpSpPr>
          <a:xfrm>
            <a:off x="1293706" y="1791016"/>
            <a:ext cx="369294" cy="350444"/>
            <a:chOff x="1293706" y="1966416"/>
            <a:chExt cx="369294" cy="350444"/>
          </a:xfrm>
        </p:grpSpPr>
        <p:sp>
          <p:nvSpPr>
            <p:cNvPr id="13237" name="Google Shape;13237;p77"/>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7"/>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77"/>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77"/>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7"/>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7"/>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7"/>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7"/>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77"/>
          <p:cNvGrpSpPr/>
          <p:nvPr/>
        </p:nvGrpSpPr>
        <p:grpSpPr>
          <a:xfrm>
            <a:off x="3967213" y="1800077"/>
            <a:ext cx="368185" cy="331816"/>
            <a:chOff x="3967213" y="1975477"/>
            <a:chExt cx="368185" cy="331816"/>
          </a:xfrm>
        </p:grpSpPr>
        <p:sp>
          <p:nvSpPr>
            <p:cNvPr id="13246" name="Google Shape;13246;p77"/>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7"/>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7"/>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9" name="Google Shape;13249;p77"/>
          <p:cNvGrpSpPr/>
          <p:nvPr/>
        </p:nvGrpSpPr>
        <p:grpSpPr>
          <a:xfrm>
            <a:off x="8047661" y="1793646"/>
            <a:ext cx="279132" cy="356875"/>
            <a:chOff x="8047661" y="1969046"/>
            <a:chExt cx="279132" cy="356875"/>
          </a:xfrm>
        </p:grpSpPr>
        <p:sp>
          <p:nvSpPr>
            <p:cNvPr id="13250" name="Google Shape;13250;p77"/>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77"/>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7"/>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7"/>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4" name="Google Shape;13254;p77"/>
          <p:cNvGrpSpPr/>
          <p:nvPr/>
        </p:nvGrpSpPr>
        <p:grpSpPr>
          <a:xfrm>
            <a:off x="7596157" y="1792759"/>
            <a:ext cx="279544" cy="358142"/>
            <a:chOff x="7596157" y="1968159"/>
            <a:chExt cx="279544" cy="358142"/>
          </a:xfrm>
        </p:grpSpPr>
        <p:sp>
          <p:nvSpPr>
            <p:cNvPr id="13255" name="Google Shape;13255;p77"/>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77"/>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77"/>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7"/>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77"/>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77"/>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1" name="Google Shape;13261;p77"/>
          <p:cNvGrpSpPr/>
          <p:nvPr/>
        </p:nvGrpSpPr>
        <p:grpSpPr>
          <a:xfrm>
            <a:off x="7147315" y="1793646"/>
            <a:ext cx="279513" cy="357636"/>
            <a:chOff x="7147315" y="1969046"/>
            <a:chExt cx="279513" cy="357636"/>
          </a:xfrm>
        </p:grpSpPr>
        <p:sp>
          <p:nvSpPr>
            <p:cNvPr id="13262" name="Google Shape;13262;p77"/>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77"/>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77"/>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77"/>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7"/>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7"/>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7"/>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9" name="Google Shape;13269;p77"/>
          <p:cNvGrpSpPr/>
          <p:nvPr/>
        </p:nvGrpSpPr>
        <p:grpSpPr>
          <a:xfrm>
            <a:off x="6697681" y="1792917"/>
            <a:ext cx="280305" cy="359093"/>
            <a:chOff x="6697681" y="1968317"/>
            <a:chExt cx="280305" cy="359093"/>
          </a:xfrm>
        </p:grpSpPr>
        <p:sp>
          <p:nvSpPr>
            <p:cNvPr id="13270" name="Google Shape;13270;p77"/>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77"/>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7"/>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7"/>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7"/>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7"/>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7"/>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7" name="Google Shape;13277;p77"/>
          <p:cNvGrpSpPr/>
          <p:nvPr/>
        </p:nvGrpSpPr>
        <p:grpSpPr>
          <a:xfrm>
            <a:off x="6248839" y="1792537"/>
            <a:ext cx="280273" cy="358744"/>
            <a:chOff x="6248839" y="1967937"/>
            <a:chExt cx="280273" cy="358744"/>
          </a:xfrm>
        </p:grpSpPr>
        <p:sp>
          <p:nvSpPr>
            <p:cNvPr id="13278" name="Google Shape;13278;p77"/>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77"/>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7"/>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7"/>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77"/>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77"/>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4" name="Google Shape;13284;p77"/>
          <p:cNvGrpSpPr/>
          <p:nvPr/>
        </p:nvGrpSpPr>
        <p:grpSpPr>
          <a:xfrm>
            <a:off x="5801485" y="1793646"/>
            <a:ext cx="279164" cy="357794"/>
            <a:chOff x="5801485" y="1969046"/>
            <a:chExt cx="279164" cy="357794"/>
          </a:xfrm>
        </p:grpSpPr>
        <p:sp>
          <p:nvSpPr>
            <p:cNvPr id="13285" name="Google Shape;13285;p77"/>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7"/>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7"/>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77"/>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77"/>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7"/>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7"/>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7"/>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7"/>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7"/>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77"/>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77"/>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7"/>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8" name="Google Shape;13298;p77"/>
          <p:cNvGrpSpPr/>
          <p:nvPr/>
        </p:nvGrpSpPr>
        <p:grpSpPr>
          <a:xfrm>
            <a:off x="5352643" y="1793646"/>
            <a:ext cx="278404" cy="358364"/>
            <a:chOff x="5352643" y="1969046"/>
            <a:chExt cx="278404" cy="358364"/>
          </a:xfrm>
        </p:grpSpPr>
        <p:sp>
          <p:nvSpPr>
            <p:cNvPr id="13299" name="Google Shape;13299;p77"/>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77"/>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77"/>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77"/>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3" name="Google Shape;13303;p77"/>
          <p:cNvGrpSpPr/>
          <p:nvPr/>
        </p:nvGrpSpPr>
        <p:grpSpPr>
          <a:xfrm>
            <a:off x="4897750" y="1792917"/>
            <a:ext cx="279132" cy="358364"/>
            <a:chOff x="4897750" y="1968317"/>
            <a:chExt cx="279132" cy="358364"/>
          </a:xfrm>
        </p:grpSpPr>
        <p:sp>
          <p:nvSpPr>
            <p:cNvPr id="13304" name="Google Shape;13304;p77"/>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7"/>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7"/>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7"/>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7"/>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7"/>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7"/>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7"/>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7"/>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7"/>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7"/>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77"/>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77"/>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7" name="Google Shape;13317;p77"/>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18" name="Google Shape;13318;p77"/>
          <p:cNvGrpSpPr/>
          <p:nvPr/>
        </p:nvGrpSpPr>
        <p:grpSpPr>
          <a:xfrm>
            <a:off x="1767449" y="1337644"/>
            <a:ext cx="324403" cy="347783"/>
            <a:chOff x="1767449" y="1513044"/>
            <a:chExt cx="324403" cy="347783"/>
          </a:xfrm>
        </p:grpSpPr>
        <p:sp>
          <p:nvSpPr>
            <p:cNvPr id="13319" name="Google Shape;13319;p77"/>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7"/>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7"/>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7"/>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77"/>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77"/>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77"/>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77"/>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77"/>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8" name="Google Shape;13328;p77"/>
          <p:cNvGrpSpPr/>
          <p:nvPr/>
        </p:nvGrpSpPr>
        <p:grpSpPr>
          <a:xfrm>
            <a:off x="4007193" y="1337327"/>
            <a:ext cx="320633" cy="348100"/>
            <a:chOff x="4007193" y="1512727"/>
            <a:chExt cx="320633" cy="348100"/>
          </a:xfrm>
        </p:grpSpPr>
        <p:sp>
          <p:nvSpPr>
            <p:cNvPr id="13329" name="Google Shape;13329;p77"/>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7"/>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7"/>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77"/>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77"/>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4" name="Google Shape;13334;p77"/>
          <p:cNvGrpSpPr/>
          <p:nvPr/>
        </p:nvGrpSpPr>
        <p:grpSpPr>
          <a:xfrm>
            <a:off x="3530425" y="1333347"/>
            <a:ext cx="368175" cy="344594"/>
            <a:chOff x="3530425" y="1508747"/>
            <a:chExt cx="368175" cy="344594"/>
          </a:xfrm>
        </p:grpSpPr>
        <p:sp>
          <p:nvSpPr>
            <p:cNvPr id="13335" name="Google Shape;13335;p77"/>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77"/>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7"/>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77"/>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9" name="Google Shape;13339;p77"/>
          <p:cNvGrpSpPr/>
          <p:nvPr/>
        </p:nvGrpSpPr>
        <p:grpSpPr>
          <a:xfrm>
            <a:off x="3127598" y="1337834"/>
            <a:ext cx="289714" cy="347593"/>
            <a:chOff x="3127598" y="1513234"/>
            <a:chExt cx="289714" cy="347593"/>
          </a:xfrm>
        </p:grpSpPr>
        <p:sp>
          <p:nvSpPr>
            <p:cNvPr id="13340" name="Google Shape;13340;p77"/>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77"/>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7"/>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7"/>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7"/>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5" name="Google Shape;13345;p77"/>
          <p:cNvGrpSpPr/>
          <p:nvPr/>
        </p:nvGrpSpPr>
        <p:grpSpPr>
          <a:xfrm>
            <a:off x="2662884" y="1337644"/>
            <a:ext cx="322914" cy="348543"/>
            <a:chOff x="2662884" y="1513044"/>
            <a:chExt cx="322914" cy="348543"/>
          </a:xfrm>
        </p:grpSpPr>
        <p:sp>
          <p:nvSpPr>
            <p:cNvPr id="13346" name="Google Shape;13346;p77"/>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7"/>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7"/>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7"/>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77"/>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77"/>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77"/>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7"/>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7"/>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77"/>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77"/>
          <p:cNvGrpSpPr/>
          <p:nvPr/>
        </p:nvGrpSpPr>
        <p:grpSpPr>
          <a:xfrm>
            <a:off x="2232511" y="1337359"/>
            <a:ext cx="299534" cy="348068"/>
            <a:chOff x="2232511" y="1512759"/>
            <a:chExt cx="299534" cy="348068"/>
          </a:xfrm>
        </p:grpSpPr>
        <p:sp>
          <p:nvSpPr>
            <p:cNvPr id="13357" name="Google Shape;13357;p77"/>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77"/>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77"/>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77"/>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77"/>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7"/>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7"/>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7"/>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7"/>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7"/>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77"/>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8" name="Google Shape;13368;p77"/>
          <p:cNvGrpSpPr/>
          <p:nvPr/>
        </p:nvGrpSpPr>
        <p:grpSpPr>
          <a:xfrm>
            <a:off x="1331406" y="1337961"/>
            <a:ext cx="301784" cy="348607"/>
            <a:chOff x="1331406" y="1513361"/>
            <a:chExt cx="301784" cy="348607"/>
          </a:xfrm>
        </p:grpSpPr>
        <p:sp>
          <p:nvSpPr>
            <p:cNvPr id="13369" name="Google Shape;13369;p77"/>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7"/>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77"/>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7"/>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3" name="Google Shape;13373;p77"/>
          <p:cNvGrpSpPr/>
          <p:nvPr/>
        </p:nvGrpSpPr>
        <p:grpSpPr>
          <a:xfrm>
            <a:off x="7144274" y="1324814"/>
            <a:ext cx="282174" cy="355735"/>
            <a:chOff x="7144274" y="1500214"/>
            <a:chExt cx="282174" cy="355735"/>
          </a:xfrm>
        </p:grpSpPr>
        <p:sp>
          <p:nvSpPr>
            <p:cNvPr id="13374" name="Google Shape;13374;p77"/>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77"/>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7"/>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7"/>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7"/>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77"/>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0" name="Google Shape;13380;p77"/>
          <p:cNvGrpSpPr/>
          <p:nvPr/>
        </p:nvGrpSpPr>
        <p:grpSpPr>
          <a:xfrm>
            <a:off x="6685262" y="1324814"/>
            <a:ext cx="289682" cy="354594"/>
            <a:chOff x="6685262" y="1500214"/>
            <a:chExt cx="289682" cy="354594"/>
          </a:xfrm>
        </p:grpSpPr>
        <p:sp>
          <p:nvSpPr>
            <p:cNvPr id="13381" name="Google Shape;13381;p77"/>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7"/>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7"/>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77"/>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5" name="Google Shape;13385;p77"/>
          <p:cNvGrpSpPr/>
          <p:nvPr/>
        </p:nvGrpSpPr>
        <p:grpSpPr>
          <a:xfrm>
            <a:off x="6200938" y="1325194"/>
            <a:ext cx="322154" cy="355355"/>
            <a:chOff x="6200938" y="1500594"/>
            <a:chExt cx="322154" cy="355355"/>
          </a:xfrm>
        </p:grpSpPr>
        <p:sp>
          <p:nvSpPr>
            <p:cNvPr id="13386" name="Google Shape;13386;p77"/>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7"/>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7"/>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7"/>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77"/>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1" name="Google Shape;13391;p77"/>
          <p:cNvGrpSpPr/>
          <p:nvPr/>
        </p:nvGrpSpPr>
        <p:grpSpPr>
          <a:xfrm>
            <a:off x="5289631" y="1324814"/>
            <a:ext cx="332355" cy="354974"/>
            <a:chOff x="5289631" y="1500214"/>
            <a:chExt cx="332355" cy="354974"/>
          </a:xfrm>
        </p:grpSpPr>
        <p:sp>
          <p:nvSpPr>
            <p:cNvPr id="13392" name="Google Shape;13392;p77"/>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7"/>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7"/>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77"/>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77"/>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7"/>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8" name="Google Shape;13398;p77"/>
          <p:cNvGrpSpPr/>
          <p:nvPr/>
        </p:nvGrpSpPr>
        <p:grpSpPr>
          <a:xfrm>
            <a:off x="5748295" y="1324433"/>
            <a:ext cx="323294" cy="356115"/>
            <a:chOff x="5748295" y="1499833"/>
            <a:chExt cx="323294" cy="356115"/>
          </a:xfrm>
        </p:grpSpPr>
        <p:sp>
          <p:nvSpPr>
            <p:cNvPr id="13399" name="Google Shape;13399;p77"/>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77"/>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77"/>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77"/>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7"/>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7"/>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7"/>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6" name="Google Shape;13406;p77"/>
          <p:cNvGrpSpPr/>
          <p:nvPr/>
        </p:nvGrpSpPr>
        <p:grpSpPr>
          <a:xfrm>
            <a:off x="8047661" y="1325637"/>
            <a:ext cx="278404" cy="355260"/>
            <a:chOff x="8047661" y="1501037"/>
            <a:chExt cx="278404" cy="355260"/>
          </a:xfrm>
        </p:grpSpPr>
        <p:sp>
          <p:nvSpPr>
            <p:cNvPr id="13407" name="Google Shape;13407;p77"/>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7"/>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7"/>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77"/>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1" name="Google Shape;13411;p77"/>
          <p:cNvGrpSpPr/>
          <p:nvPr/>
        </p:nvGrpSpPr>
        <p:grpSpPr>
          <a:xfrm>
            <a:off x="4903389" y="1324814"/>
            <a:ext cx="267854" cy="355735"/>
            <a:chOff x="4903389" y="1500214"/>
            <a:chExt cx="267854" cy="355735"/>
          </a:xfrm>
        </p:grpSpPr>
        <p:sp>
          <p:nvSpPr>
            <p:cNvPr id="13412" name="Google Shape;13412;p77"/>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7"/>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7"/>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7"/>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77"/>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77"/>
          <p:cNvGrpSpPr/>
          <p:nvPr/>
        </p:nvGrpSpPr>
        <p:grpSpPr>
          <a:xfrm>
            <a:off x="7613518" y="1325954"/>
            <a:ext cx="264433" cy="353074"/>
            <a:chOff x="7613518" y="1501354"/>
            <a:chExt cx="264433" cy="353074"/>
          </a:xfrm>
        </p:grpSpPr>
        <p:sp>
          <p:nvSpPr>
            <p:cNvPr id="13418" name="Google Shape;13418;p77"/>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7"/>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77"/>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77"/>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77"/>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77"/>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4" name="Google Shape;13424;p77"/>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425" name="Google Shape;13425;p77"/>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29" name="Shape 13429"/>
        <p:cNvGrpSpPr/>
        <p:nvPr/>
      </p:nvGrpSpPr>
      <p:grpSpPr>
        <a:xfrm>
          <a:off x="0" y="0"/>
          <a:ext cx="0" cy="0"/>
          <a:chOff x="0" y="0"/>
          <a:chExt cx="0" cy="0"/>
        </a:xfrm>
      </p:grpSpPr>
      <p:grpSp>
        <p:nvGrpSpPr>
          <p:cNvPr id="13430" name="Google Shape;13430;p78"/>
          <p:cNvGrpSpPr/>
          <p:nvPr/>
        </p:nvGrpSpPr>
        <p:grpSpPr>
          <a:xfrm>
            <a:off x="1757085" y="1325225"/>
            <a:ext cx="371069" cy="359396"/>
            <a:chOff x="1757085" y="1500675"/>
            <a:chExt cx="371069" cy="359396"/>
          </a:xfrm>
        </p:grpSpPr>
        <p:sp>
          <p:nvSpPr>
            <p:cNvPr id="13431" name="Google Shape;13431;p78"/>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8"/>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8"/>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8"/>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7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78"/>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8"/>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8"/>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7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7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8"/>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8"/>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8"/>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7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7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7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8"/>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8"/>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8"/>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8"/>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8"/>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78"/>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78"/>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78"/>
          <p:cNvGrpSpPr/>
          <p:nvPr/>
        </p:nvGrpSpPr>
        <p:grpSpPr>
          <a:xfrm>
            <a:off x="2774209" y="1779241"/>
            <a:ext cx="116693" cy="374186"/>
            <a:chOff x="2774209" y="1954691"/>
            <a:chExt cx="116693" cy="374186"/>
          </a:xfrm>
        </p:grpSpPr>
        <p:sp>
          <p:nvSpPr>
            <p:cNvPr id="13461" name="Google Shape;13461;p78"/>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8"/>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3" name="Google Shape;13463;p78"/>
          <p:cNvGrpSpPr/>
          <p:nvPr/>
        </p:nvGrpSpPr>
        <p:grpSpPr>
          <a:xfrm>
            <a:off x="4017435" y="1324462"/>
            <a:ext cx="315092" cy="359397"/>
            <a:chOff x="4017435" y="1499912"/>
            <a:chExt cx="315092" cy="359397"/>
          </a:xfrm>
        </p:grpSpPr>
        <p:sp>
          <p:nvSpPr>
            <p:cNvPr id="13464" name="Google Shape;13464;p78"/>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8"/>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6" name="Google Shape;13466;p78"/>
          <p:cNvGrpSpPr/>
          <p:nvPr/>
        </p:nvGrpSpPr>
        <p:grpSpPr>
          <a:xfrm>
            <a:off x="3963652" y="1824309"/>
            <a:ext cx="374154" cy="284050"/>
            <a:chOff x="3963652" y="1999759"/>
            <a:chExt cx="374154" cy="284050"/>
          </a:xfrm>
        </p:grpSpPr>
        <p:sp>
          <p:nvSpPr>
            <p:cNvPr id="13467" name="Google Shape;13467;p78"/>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78"/>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8"/>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0" name="Google Shape;13470;p78"/>
          <p:cNvGrpSpPr/>
          <p:nvPr/>
        </p:nvGrpSpPr>
        <p:grpSpPr>
          <a:xfrm>
            <a:off x="1777536" y="1839416"/>
            <a:ext cx="376444" cy="253772"/>
            <a:chOff x="1777536" y="2014866"/>
            <a:chExt cx="376444" cy="253772"/>
          </a:xfrm>
        </p:grpSpPr>
        <p:sp>
          <p:nvSpPr>
            <p:cNvPr id="13471" name="Google Shape;13471;p78"/>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8"/>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8"/>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8"/>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8"/>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6" name="Google Shape;13476;p78"/>
          <p:cNvGrpSpPr/>
          <p:nvPr/>
        </p:nvGrpSpPr>
        <p:grpSpPr>
          <a:xfrm>
            <a:off x="1309875" y="1881876"/>
            <a:ext cx="374154" cy="169680"/>
            <a:chOff x="1309875" y="2057326"/>
            <a:chExt cx="374154" cy="169680"/>
          </a:xfrm>
        </p:grpSpPr>
        <p:sp>
          <p:nvSpPr>
            <p:cNvPr id="13477" name="Google Shape;13477;p7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7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7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8"/>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8"/>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8"/>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8"/>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8"/>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8"/>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88" name="Google Shape;13488;p78"/>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89" name="Google Shape;13489;p78"/>
          <p:cNvGrpSpPr/>
          <p:nvPr/>
        </p:nvGrpSpPr>
        <p:grpSpPr>
          <a:xfrm>
            <a:off x="2347450" y="1779114"/>
            <a:ext cx="113639" cy="373168"/>
            <a:chOff x="2347450" y="1954564"/>
            <a:chExt cx="113639" cy="373168"/>
          </a:xfrm>
        </p:grpSpPr>
        <p:sp>
          <p:nvSpPr>
            <p:cNvPr id="13490" name="Google Shape;13490;p78"/>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78"/>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92" name="Google Shape;13492;p78"/>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3" name="Google Shape;13493;p78"/>
          <p:cNvGrpSpPr/>
          <p:nvPr/>
        </p:nvGrpSpPr>
        <p:grpSpPr>
          <a:xfrm>
            <a:off x="3110102" y="1324430"/>
            <a:ext cx="330613" cy="358379"/>
            <a:chOff x="3110102" y="1499880"/>
            <a:chExt cx="330613" cy="358379"/>
          </a:xfrm>
        </p:grpSpPr>
        <p:sp>
          <p:nvSpPr>
            <p:cNvPr id="13494" name="Google Shape;13494;p78"/>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8"/>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8"/>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8"/>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78"/>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8"/>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8"/>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1" name="Google Shape;13501;p78"/>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2" name="Google Shape;13502;p78"/>
          <p:cNvGrpSpPr/>
          <p:nvPr/>
        </p:nvGrpSpPr>
        <p:grpSpPr>
          <a:xfrm>
            <a:off x="3485575" y="1824309"/>
            <a:ext cx="373772" cy="284050"/>
            <a:chOff x="3531200" y="1999759"/>
            <a:chExt cx="373772" cy="284050"/>
          </a:xfrm>
        </p:grpSpPr>
        <p:sp>
          <p:nvSpPr>
            <p:cNvPr id="13503" name="Google Shape;13503;p78"/>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8"/>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8"/>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8"/>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7" name="Google Shape;13507;p78"/>
          <p:cNvGrpSpPr/>
          <p:nvPr/>
        </p:nvGrpSpPr>
        <p:grpSpPr>
          <a:xfrm>
            <a:off x="2667058" y="1324843"/>
            <a:ext cx="330231" cy="359015"/>
            <a:chOff x="2667058" y="1500293"/>
            <a:chExt cx="330231" cy="359015"/>
          </a:xfrm>
        </p:grpSpPr>
        <p:sp>
          <p:nvSpPr>
            <p:cNvPr id="13508" name="Google Shape;13508;p78"/>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8"/>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8"/>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8"/>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8"/>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7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8"/>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8"/>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8"/>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8"/>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8"/>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8"/>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8"/>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6" name="Google Shape;13526;p78"/>
          <p:cNvGrpSpPr/>
          <p:nvPr/>
        </p:nvGrpSpPr>
        <p:grpSpPr>
          <a:xfrm>
            <a:off x="3567553" y="1324462"/>
            <a:ext cx="320022" cy="359778"/>
            <a:chOff x="3567553" y="1499912"/>
            <a:chExt cx="320022" cy="359778"/>
          </a:xfrm>
        </p:grpSpPr>
        <p:sp>
          <p:nvSpPr>
            <p:cNvPr id="13527" name="Google Shape;13527;p78"/>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78"/>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8"/>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8"/>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8"/>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8"/>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3" name="Google Shape;13533;p78"/>
          <p:cNvGrpSpPr/>
          <p:nvPr/>
        </p:nvGrpSpPr>
        <p:grpSpPr>
          <a:xfrm>
            <a:off x="1309875" y="1324462"/>
            <a:ext cx="359015" cy="358633"/>
            <a:chOff x="1309875" y="1499912"/>
            <a:chExt cx="359015" cy="358633"/>
          </a:xfrm>
        </p:grpSpPr>
        <p:sp>
          <p:nvSpPr>
            <p:cNvPr id="13534" name="Google Shape;13534;p78"/>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8"/>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8"/>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8"/>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8"/>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8"/>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8"/>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8"/>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8"/>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3" name="Google Shape;13543;p78"/>
          <p:cNvGrpSpPr/>
          <p:nvPr/>
        </p:nvGrpSpPr>
        <p:grpSpPr>
          <a:xfrm>
            <a:off x="2219466" y="1324843"/>
            <a:ext cx="330613" cy="359015"/>
            <a:chOff x="2219466" y="1500293"/>
            <a:chExt cx="330613" cy="359015"/>
          </a:xfrm>
        </p:grpSpPr>
        <p:sp>
          <p:nvSpPr>
            <p:cNvPr id="13544" name="Google Shape;13544;p78"/>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8"/>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78"/>
          <p:cNvGrpSpPr/>
          <p:nvPr/>
        </p:nvGrpSpPr>
        <p:grpSpPr>
          <a:xfrm>
            <a:off x="5343544" y="1333908"/>
            <a:ext cx="244676" cy="351095"/>
            <a:chOff x="5343544" y="1509358"/>
            <a:chExt cx="244676" cy="351095"/>
          </a:xfrm>
        </p:grpSpPr>
        <p:sp>
          <p:nvSpPr>
            <p:cNvPr id="13547" name="Google Shape;13547;p78"/>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8"/>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8"/>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0" name="Google Shape;13550;p78"/>
          <p:cNvGrpSpPr/>
          <p:nvPr/>
        </p:nvGrpSpPr>
        <p:grpSpPr>
          <a:xfrm>
            <a:off x="4882340" y="1333908"/>
            <a:ext cx="246171" cy="351095"/>
            <a:chOff x="4882340" y="1509358"/>
            <a:chExt cx="246171" cy="351095"/>
          </a:xfrm>
        </p:grpSpPr>
        <p:sp>
          <p:nvSpPr>
            <p:cNvPr id="13551" name="Google Shape;13551;p78"/>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8"/>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8"/>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8"/>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78"/>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6" name="Google Shape;13556;p78"/>
          <p:cNvGrpSpPr/>
          <p:nvPr/>
        </p:nvGrpSpPr>
        <p:grpSpPr>
          <a:xfrm>
            <a:off x="6273204" y="1333558"/>
            <a:ext cx="236343" cy="351445"/>
            <a:chOff x="6273204" y="1509008"/>
            <a:chExt cx="236343" cy="351445"/>
          </a:xfrm>
        </p:grpSpPr>
        <p:sp>
          <p:nvSpPr>
            <p:cNvPr id="13557" name="Google Shape;13557;p78"/>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8"/>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9" name="Google Shape;13559;p78"/>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0" name="Google Shape;13560;p78"/>
          <p:cNvGrpSpPr/>
          <p:nvPr/>
        </p:nvGrpSpPr>
        <p:grpSpPr>
          <a:xfrm>
            <a:off x="7219530" y="1332794"/>
            <a:ext cx="191625" cy="352209"/>
            <a:chOff x="7219530" y="1508244"/>
            <a:chExt cx="191625" cy="352209"/>
          </a:xfrm>
        </p:grpSpPr>
        <p:sp>
          <p:nvSpPr>
            <p:cNvPr id="13561" name="Google Shape;13561;p78"/>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78"/>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3" name="Google Shape;13563;p78"/>
          <p:cNvGrpSpPr/>
          <p:nvPr/>
        </p:nvGrpSpPr>
        <p:grpSpPr>
          <a:xfrm>
            <a:off x="7699309" y="1333176"/>
            <a:ext cx="154922" cy="351827"/>
            <a:chOff x="7699309" y="1508626"/>
            <a:chExt cx="154922" cy="351827"/>
          </a:xfrm>
        </p:grpSpPr>
        <p:sp>
          <p:nvSpPr>
            <p:cNvPr id="13564" name="Google Shape;13564;p78"/>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8"/>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8"/>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8"/>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8"/>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8"/>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8"/>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1" name="Google Shape;13571;p78"/>
          <p:cNvGrpSpPr/>
          <p:nvPr/>
        </p:nvGrpSpPr>
        <p:grpSpPr>
          <a:xfrm>
            <a:off x="8161690" y="1333558"/>
            <a:ext cx="153396" cy="351064"/>
            <a:chOff x="8161690" y="1509008"/>
            <a:chExt cx="153396" cy="351064"/>
          </a:xfrm>
        </p:grpSpPr>
        <p:sp>
          <p:nvSpPr>
            <p:cNvPr id="13572" name="Google Shape;13572;p78"/>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8"/>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78"/>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8"/>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6" name="Google Shape;13576;p78"/>
          <p:cNvGrpSpPr/>
          <p:nvPr/>
        </p:nvGrpSpPr>
        <p:grpSpPr>
          <a:xfrm>
            <a:off x="6746940" y="1333431"/>
            <a:ext cx="213221" cy="352304"/>
            <a:chOff x="6746940" y="1508881"/>
            <a:chExt cx="213221" cy="352304"/>
          </a:xfrm>
        </p:grpSpPr>
        <p:sp>
          <p:nvSpPr>
            <p:cNvPr id="13577" name="Google Shape;13577;p78"/>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8"/>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8"/>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8"/>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1" name="Google Shape;13581;p78"/>
          <p:cNvGrpSpPr/>
          <p:nvPr/>
        </p:nvGrpSpPr>
        <p:grpSpPr>
          <a:xfrm>
            <a:off x="5770336" y="1832165"/>
            <a:ext cx="350682" cy="292097"/>
            <a:chOff x="5770336" y="2007615"/>
            <a:chExt cx="350682" cy="292097"/>
          </a:xfrm>
        </p:grpSpPr>
        <p:sp>
          <p:nvSpPr>
            <p:cNvPr id="13582" name="Google Shape;13582;p78"/>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8"/>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8"/>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8"/>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6" name="Google Shape;13586;p78"/>
          <p:cNvGrpSpPr/>
          <p:nvPr/>
        </p:nvGrpSpPr>
        <p:grpSpPr>
          <a:xfrm>
            <a:off x="5326878" y="1804908"/>
            <a:ext cx="350332" cy="346229"/>
            <a:chOff x="5326878" y="1980358"/>
            <a:chExt cx="350332" cy="346229"/>
          </a:xfrm>
        </p:grpSpPr>
        <p:sp>
          <p:nvSpPr>
            <p:cNvPr id="13587" name="Google Shape;13587;p78"/>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78"/>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78"/>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8"/>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1" name="Google Shape;13591;p78"/>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92" name="Google Shape;13592;p78"/>
          <p:cNvGrpSpPr/>
          <p:nvPr/>
        </p:nvGrpSpPr>
        <p:grpSpPr>
          <a:xfrm>
            <a:off x="4883835" y="1817121"/>
            <a:ext cx="350300" cy="323043"/>
            <a:chOff x="4883835" y="1992571"/>
            <a:chExt cx="350300" cy="323043"/>
          </a:xfrm>
        </p:grpSpPr>
        <p:sp>
          <p:nvSpPr>
            <p:cNvPr id="13593" name="Google Shape;13593;p78"/>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8"/>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78"/>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8"/>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8"/>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8"/>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9" name="Google Shape;13599;p78"/>
          <p:cNvGrpSpPr/>
          <p:nvPr/>
        </p:nvGrpSpPr>
        <p:grpSpPr>
          <a:xfrm>
            <a:off x="7548967" y="1803477"/>
            <a:ext cx="333285" cy="349950"/>
            <a:chOff x="7548967" y="1978927"/>
            <a:chExt cx="333285" cy="349950"/>
          </a:xfrm>
        </p:grpSpPr>
        <p:sp>
          <p:nvSpPr>
            <p:cNvPr id="13600" name="Google Shape;13600;p78"/>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8"/>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8"/>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8"/>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8"/>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8"/>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8"/>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7" name="Google Shape;13607;p78"/>
          <p:cNvGrpSpPr/>
          <p:nvPr/>
        </p:nvGrpSpPr>
        <p:grpSpPr>
          <a:xfrm>
            <a:off x="6214142" y="1803477"/>
            <a:ext cx="346515" cy="350300"/>
            <a:chOff x="6214142" y="1978927"/>
            <a:chExt cx="346515" cy="350300"/>
          </a:xfrm>
        </p:grpSpPr>
        <p:sp>
          <p:nvSpPr>
            <p:cNvPr id="13608" name="Google Shape;13608;p78"/>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8"/>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0" name="Google Shape;13610;p78"/>
          <p:cNvGrpSpPr/>
          <p:nvPr/>
        </p:nvGrpSpPr>
        <p:grpSpPr>
          <a:xfrm>
            <a:off x="7105923" y="1803095"/>
            <a:ext cx="333285" cy="350682"/>
            <a:chOff x="7105923" y="1978545"/>
            <a:chExt cx="333285" cy="350682"/>
          </a:xfrm>
        </p:grpSpPr>
        <p:sp>
          <p:nvSpPr>
            <p:cNvPr id="13611" name="Google Shape;13611;p78"/>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78"/>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8"/>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8"/>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8"/>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8"/>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8"/>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8" name="Google Shape;13618;p78"/>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8"/>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0" name="Google Shape;13620;p78"/>
          <p:cNvGrpSpPr/>
          <p:nvPr/>
        </p:nvGrpSpPr>
        <p:grpSpPr>
          <a:xfrm>
            <a:off x="3616406" y="2246902"/>
            <a:ext cx="203393" cy="351827"/>
            <a:chOff x="3616406" y="2422352"/>
            <a:chExt cx="203393" cy="351827"/>
          </a:xfrm>
        </p:grpSpPr>
        <p:sp>
          <p:nvSpPr>
            <p:cNvPr id="13621" name="Google Shape;13621;p78"/>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8"/>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3" name="Google Shape;13623;p78"/>
          <p:cNvGrpSpPr/>
          <p:nvPr/>
        </p:nvGrpSpPr>
        <p:grpSpPr>
          <a:xfrm>
            <a:off x="878187" y="2246520"/>
            <a:ext cx="272696" cy="351827"/>
            <a:chOff x="913012" y="2421970"/>
            <a:chExt cx="272696" cy="351827"/>
          </a:xfrm>
        </p:grpSpPr>
        <p:sp>
          <p:nvSpPr>
            <p:cNvPr id="13624" name="Google Shape;13624;p78"/>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8"/>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8"/>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8"/>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8" name="Google Shape;13628;p78"/>
          <p:cNvGrpSpPr/>
          <p:nvPr/>
        </p:nvGrpSpPr>
        <p:grpSpPr>
          <a:xfrm>
            <a:off x="2274743" y="2246902"/>
            <a:ext cx="255649" cy="351445"/>
            <a:chOff x="2274743" y="2422352"/>
            <a:chExt cx="255649" cy="351445"/>
          </a:xfrm>
        </p:grpSpPr>
        <p:sp>
          <p:nvSpPr>
            <p:cNvPr id="13629" name="Google Shape;13629;p78"/>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8"/>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8"/>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2" name="Google Shape;13632;p78"/>
          <p:cNvGrpSpPr/>
          <p:nvPr/>
        </p:nvGrpSpPr>
        <p:grpSpPr>
          <a:xfrm>
            <a:off x="2708723" y="2245789"/>
            <a:ext cx="246552" cy="352558"/>
            <a:chOff x="2708723" y="2421239"/>
            <a:chExt cx="246552" cy="352558"/>
          </a:xfrm>
        </p:grpSpPr>
        <p:sp>
          <p:nvSpPr>
            <p:cNvPr id="13633" name="Google Shape;13633;p78"/>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8"/>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78"/>
          <p:cNvGrpSpPr/>
          <p:nvPr/>
        </p:nvGrpSpPr>
        <p:grpSpPr>
          <a:xfrm>
            <a:off x="1835485" y="2246902"/>
            <a:ext cx="259433" cy="350714"/>
            <a:chOff x="1835485" y="2422352"/>
            <a:chExt cx="259433" cy="350714"/>
          </a:xfrm>
        </p:grpSpPr>
        <p:sp>
          <p:nvSpPr>
            <p:cNvPr id="13636" name="Google Shape;13636;p78"/>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78"/>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8"/>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8"/>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8"/>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8"/>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8"/>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3" name="Google Shape;13643;p78"/>
          <p:cNvGrpSpPr/>
          <p:nvPr/>
        </p:nvGrpSpPr>
        <p:grpSpPr>
          <a:xfrm>
            <a:off x="3150240" y="2246902"/>
            <a:ext cx="212489" cy="351445"/>
            <a:chOff x="3150240" y="2422352"/>
            <a:chExt cx="212489" cy="351445"/>
          </a:xfrm>
        </p:grpSpPr>
        <p:sp>
          <p:nvSpPr>
            <p:cNvPr id="13644" name="Google Shape;13644;p78"/>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8"/>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6" name="Google Shape;13646;p78"/>
          <p:cNvGrpSpPr/>
          <p:nvPr/>
        </p:nvGrpSpPr>
        <p:grpSpPr>
          <a:xfrm>
            <a:off x="1367060" y="2246679"/>
            <a:ext cx="269261" cy="352050"/>
            <a:chOff x="1367060" y="2422129"/>
            <a:chExt cx="269261" cy="352050"/>
          </a:xfrm>
        </p:grpSpPr>
        <p:sp>
          <p:nvSpPr>
            <p:cNvPr id="13647" name="Google Shape;13647;p78"/>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8"/>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8"/>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8"/>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8"/>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78"/>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78"/>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8"/>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8"/>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8"/>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8"/>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8"/>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8"/>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8"/>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1" name="Google Shape;13661;p78"/>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62" name="Google Shape;13662;p78"/>
          <p:cNvGrpSpPr/>
          <p:nvPr/>
        </p:nvGrpSpPr>
        <p:grpSpPr>
          <a:xfrm>
            <a:off x="4882690" y="2249955"/>
            <a:ext cx="274573" cy="350682"/>
            <a:chOff x="4882690" y="2425405"/>
            <a:chExt cx="274573" cy="350682"/>
          </a:xfrm>
        </p:grpSpPr>
        <p:sp>
          <p:nvSpPr>
            <p:cNvPr id="13663" name="Google Shape;13663;p78"/>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8"/>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5" name="Google Shape;13665;p78"/>
          <p:cNvGrpSpPr/>
          <p:nvPr/>
        </p:nvGrpSpPr>
        <p:grpSpPr>
          <a:xfrm>
            <a:off x="6627639" y="2268434"/>
            <a:ext cx="355993" cy="313247"/>
            <a:chOff x="6627639" y="2443884"/>
            <a:chExt cx="355993" cy="313247"/>
          </a:xfrm>
        </p:grpSpPr>
        <p:sp>
          <p:nvSpPr>
            <p:cNvPr id="13666" name="Google Shape;13666;p78"/>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8"/>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78"/>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9" name="Google Shape;13669;p78"/>
          <p:cNvGrpSpPr/>
          <p:nvPr/>
        </p:nvGrpSpPr>
        <p:grpSpPr>
          <a:xfrm>
            <a:off x="6183451" y="2286690"/>
            <a:ext cx="351445" cy="277976"/>
            <a:chOff x="6183451" y="2462140"/>
            <a:chExt cx="351445" cy="277976"/>
          </a:xfrm>
        </p:grpSpPr>
        <p:sp>
          <p:nvSpPr>
            <p:cNvPr id="13670" name="Google Shape;13670;p78"/>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8"/>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8"/>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78"/>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8"/>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8"/>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8"/>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78"/>
          <p:cNvGrpSpPr/>
          <p:nvPr/>
        </p:nvGrpSpPr>
        <p:grpSpPr>
          <a:xfrm>
            <a:off x="5735477" y="2254408"/>
            <a:ext cx="353354" cy="341299"/>
            <a:chOff x="5735477" y="2429858"/>
            <a:chExt cx="353354" cy="341299"/>
          </a:xfrm>
        </p:grpSpPr>
        <p:sp>
          <p:nvSpPr>
            <p:cNvPr id="13678" name="Google Shape;13678;p78"/>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8"/>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8"/>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8"/>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8"/>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8"/>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4" name="Google Shape;13684;p78"/>
          <p:cNvGrpSpPr/>
          <p:nvPr/>
        </p:nvGrpSpPr>
        <p:grpSpPr>
          <a:xfrm>
            <a:off x="5243735" y="2271523"/>
            <a:ext cx="405255" cy="275499"/>
            <a:chOff x="5283337" y="2478774"/>
            <a:chExt cx="358633" cy="243913"/>
          </a:xfrm>
        </p:grpSpPr>
        <p:sp>
          <p:nvSpPr>
            <p:cNvPr id="13685" name="Google Shape;13685;p78"/>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8"/>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8"/>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8"/>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8"/>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8"/>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8"/>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8"/>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8"/>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8"/>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8"/>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8"/>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8"/>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8"/>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8"/>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8"/>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8"/>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2" name="Google Shape;13702;p78"/>
          <p:cNvGrpSpPr/>
          <p:nvPr/>
        </p:nvGrpSpPr>
        <p:grpSpPr>
          <a:xfrm>
            <a:off x="7964753" y="2295373"/>
            <a:ext cx="362068" cy="258670"/>
            <a:chOff x="7964753" y="2470823"/>
            <a:chExt cx="362068" cy="258670"/>
          </a:xfrm>
        </p:grpSpPr>
        <p:sp>
          <p:nvSpPr>
            <p:cNvPr id="13703" name="Google Shape;13703;p78"/>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8"/>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8"/>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8"/>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8"/>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8"/>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8"/>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8"/>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8"/>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2" name="Google Shape;13712;p78"/>
          <p:cNvGrpSpPr/>
          <p:nvPr/>
        </p:nvGrpSpPr>
        <p:grpSpPr>
          <a:xfrm>
            <a:off x="7524349" y="2280997"/>
            <a:ext cx="350332" cy="288948"/>
            <a:chOff x="7524349" y="2456447"/>
            <a:chExt cx="350332" cy="288948"/>
          </a:xfrm>
        </p:grpSpPr>
        <p:sp>
          <p:nvSpPr>
            <p:cNvPr id="13713" name="Google Shape;13713;p78"/>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8"/>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8"/>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8"/>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8"/>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8" name="Google Shape;13718;p78"/>
          <p:cNvGrpSpPr/>
          <p:nvPr/>
        </p:nvGrpSpPr>
        <p:grpSpPr>
          <a:xfrm>
            <a:off x="3972749" y="2719143"/>
            <a:ext cx="355230" cy="356725"/>
            <a:chOff x="3972749" y="2894211"/>
            <a:chExt cx="355230" cy="356725"/>
          </a:xfrm>
        </p:grpSpPr>
        <p:sp>
          <p:nvSpPr>
            <p:cNvPr id="13719" name="Google Shape;13719;p78"/>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8"/>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8"/>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8"/>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8"/>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4" name="Google Shape;13724;p78"/>
          <p:cNvGrpSpPr/>
          <p:nvPr/>
        </p:nvGrpSpPr>
        <p:grpSpPr>
          <a:xfrm>
            <a:off x="3527797" y="2743553"/>
            <a:ext cx="355993" cy="307904"/>
            <a:chOff x="3527797" y="2918796"/>
            <a:chExt cx="355993" cy="307904"/>
          </a:xfrm>
        </p:grpSpPr>
        <p:sp>
          <p:nvSpPr>
            <p:cNvPr id="13725" name="Google Shape;13725;p78"/>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8"/>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8"/>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8"/>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8"/>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8"/>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78"/>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8"/>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78"/>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8"/>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5" name="Google Shape;13735;p78"/>
          <p:cNvGrpSpPr/>
          <p:nvPr/>
        </p:nvGrpSpPr>
        <p:grpSpPr>
          <a:xfrm>
            <a:off x="3082845" y="2746336"/>
            <a:ext cx="356375" cy="302338"/>
            <a:chOff x="3082845" y="2920959"/>
            <a:chExt cx="356375" cy="302338"/>
          </a:xfrm>
        </p:grpSpPr>
        <p:sp>
          <p:nvSpPr>
            <p:cNvPr id="13736" name="Google Shape;13736;p78"/>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8"/>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8" name="Google Shape;13738;p78"/>
          <p:cNvGrpSpPr/>
          <p:nvPr/>
        </p:nvGrpSpPr>
        <p:grpSpPr>
          <a:xfrm>
            <a:off x="2639038" y="2719699"/>
            <a:ext cx="355612" cy="355612"/>
            <a:chOff x="2639038" y="2894942"/>
            <a:chExt cx="355612" cy="355612"/>
          </a:xfrm>
        </p:grpSpPr>
        <p:sp>
          <p:nvSpPr>
            <p:cNvPr id="13739" name="Google Shape;13739;p78"/>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8"/>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1" name="Google Shape;13741;p78"/>
          <p:cNvGrpSpPr/>
          <p:nvPr/>
        </p:nvGrpSpPr>
        <p:grpSpPr>
          <a:xfrm>
            <a:off x="2194468" y="2763622"/>
            <a:ext cx="355993" cy="267766"/>
            <a:chOff x="2194468" y="2938865"/>
            <a:chExt cx="355993" cy="267766"/>
          </a:xfrm>
        </p:grpSpPr>
        <p:sp>
          <p:nvSpPr>
            <p:cNvPr id="13742" name="Google Shape;13742;p78"/>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8"/>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8"/>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8"/>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8"/>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8"/>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8"/>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78"/>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8"/>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8"/>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8"/>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8"/>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8"/>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78"/>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8"/>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8"/>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8"/>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8"/>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8"/>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8"/>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2" name="Google Shape;13762;p78"/>
          <p:cNvGrpSpPr/>
          <p:nvPr/>
        </p:nvGrpSpPr>
        <p:grpSpPr>
          <a:xfrm>
            <a:off x="1749897" y="2719699"/>
            <a:ext cx="355993" cy="355612"/>
            <a:chOff x="1749897" y="2894561"/>
            <a:chExt cx="355993" cy="355612"/>
          </a:xfrm>
        </p:grpSpPr>
        <p:sp>
          <p:nvSpPr>
            <p:cNvPr id="13763" name="Google Shape;13763;p78"/>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78"/>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8"/>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8"/>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8"/>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8"/>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8"/>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8"/>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8"/>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8"/>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8"/>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4" name="Google Shape;13774;p78"/>
          <p:cNvGrpSpPr/>
          <p:nvPr/>
        </p:nvGrpSpPr>
        <p:grpSpPr>
          <a:xfrm>
            <a:off x="1305327" y="2718761"/>
            <a:ext cx="357520" cy="357488"/>
            <a:chOff x="1305327" y="2894211"/>
            <a:chExt cx="357520" cy="357488"/>
          </a:xfrm>
        </p:grpSpPr>
        <p:sp>
          <p:nvSpPr>
            <p:cNvPr id="13775" name="Google Shape;13775;p78"/>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8"/>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8"/>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8"/>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78"/>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78"/>
          <p:cNvGrpSpPr/>
          <p:nvPr/>
        </p:nvGrpSpPr>
        <p:grpSpPr>
          <a:xfrm>
            <a:off x="853950" y="2720860"/>
            <a:ext cx="364104" cy="353290"/>
            <a:chOff x="853950" y="2894720"/>
            <a:chExt cx="364104" cy="353290"/>
          </a:xfrm>
        </p:grpSpPr>
        <p:sp>
          <p:nvSpPr>
            <p:cNvPr id="13781" name="Google Shape;13781;p78"/>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8"/>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8"/>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8"/>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8"/>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8"/>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8"/>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8" name="Google Shape;13788;p78"/>
          <p:cNvGrpSpPr/>
          <p:nvPr/>
        </p:nvGrpSpPr>
        <p:grpSpPr>
          <a:xfrm>
            <a:off x="7066548" y="2737144"/>
            <a:ext cx="352209" cy="334938"/>
            <a:chOff x="7066548" y="2912594"/>
            <a:chExt cx="352209" cy="334938"/>
          </a:xfrm>
        </p:grpSpPr>
        <p:sp>
          <p:nvSpPr>
            <p:cNvPr id="13789" name="Google Shape;13789;p78"/>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8"/>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8"/>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8"/>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78"/>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8"/>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5" name="Google Shape;13795;p78"/>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78"/>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7" name="Google Shape;13797;p78"/>
          <p:cNvGrpSpPr/>
          <p:nvPr/>
        </p:nvGrpSpPr>
        <p:grpSpPr>
          <a:xfrm>
            <a:off x="7541397" y="2729352"/>
            <a:ext cx="318495" cy="352209"/>
            <a:chOff x="7541397" y="2904802"/>
            <a:chExt cx="318495" cy="352209"/>
          </a:xfrm>
        </p:grpSpPr>
        <p:sp>
          <p:nvSpPr>
            <p:cNvPr id="13798" name="Google Shape;13798;p78"/>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78"/>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0" name="Google Shape;13800;p78"/>
          <p:cNvGrpSpPr/>
          <p:nvPr/>
        </p:nvGrpSpPr>
        <p:grpSpPr>
          <a:xfrm>
            <a:off x="8003015" y="2728589"/>
            <a:ext cx="306759" cy="351445"/>
            <a:chOff x="8003015" y="2904039"/>
            <a:chExt cx="306759" cy="351445"/>
          </a:xfrm>
        </p:grpSpPr>
        <p:sp>
          <p:nvSpPr>
            <p:cNvPr id="13801" name="Google Shape;13801;p78"/>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78"/>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8"/>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8"/>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8"/>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8"/>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7" name="Google Shape;13807;p78"/>
          <p:cNvGrpSpPr/>
          <p:nvPr/>
        </p:nvGrpSpPr>
        <p:grpSpPr>
          <a:xfrm>
            <a:off x="5687770" y="2710046"/>
            <a:ext cx="369638" cy="369606"/>
            <a:chOff x="5687770" y="2885496"/>
            <a:chExt cx="369638" cy="369606"/>
          </a:xfrm>
        </p:grpSpPr>
        <p:sp>
          <p:nvSpPr>
            <p:cNvPr id="13808" name="Google Shape;13808;p78"/>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8"/>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8"/>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8"/>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8"/>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8"/>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78"/>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8"/>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8"/>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8"/>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8" name="Google Shape;13818;p78"/>
          <p:cNvGrpSpPr/>
          <p:nvPr/>
        </p:nvGrpSpPr>
        <p:grpSpPr>
          <a:xfrm>
            <a:off x="4881958" y="2729352"/>
            <a:ext cx="156417" cy="349537"/>
            <a:chOff x="4881958" y="2904802"/>
            <a:chExt cx="156417" cy="349537"/>
          </a:xfrm>
        </p:grpSpPr>
        <p:sp>
          <p:nvSpPr>
            <p:cNvPr id="13819" name="Google Shape;13819;p78"/>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8"/>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8"/>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8"/>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78"/>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78"/>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8"/>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6" name="Google Shape;13826;p78"/>
          <p:cNvGrpSpPr/>
          <p:nvPr/>
        </p:nvGrpSpPr>
        <p:grpSpPr>
          <a:xfrm>
            <a:off x="5230318" y="2711064"/>
            <a:ext cx="371133" cy="367443"/>
            <a:chOff x="5230318" y="2886514"/>
            <a:chExt cx="371133" cy="367443"/>
          </a:xfrm>
        </p:grpSpPr>
        <p:sp>
          <p:nvSpPr>
            <p:cNvPr id="13827" name="Google Shape;13827;p78"/>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78"/>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8"/>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78"/>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78"/>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8"/>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8"/>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8"/>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8"/>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6" name="Google Shape;13836;p78"/>
          <p:cNvGrpSpPr/>
          <p:nvPr/>
        </p:nvGrpSpPr>
        <p:grpSpPr>
          <a:xfrm>
            <a:off x="5748358" y="3259128"/>
            <a:ext cx="352590" cy="182561"/>
            <a:chOff x="5748358" y="3434578"/>
            <a:chExt cx="352590" cy="182561"/>
          </a:xfrm>
        </p:grpSpPr>
        <p:sp>
          <p:nvSpPr>
            <p:cNvPr id="13837" name="Google Shape;13837;p78"/>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8"/>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8"/>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8"/>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8"/>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78"/>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3" name="Google Shape;13843;p78"/>
          <p:cNvGrpSpPr/>
          <p:nvPr/>
        </p:nvGrpSpPr>
        <p:grpSpPr>
          <a:xfrm>
            <a:off x="862283" y="4099321"/>
            <a:ext cx="341204" cy="359301"/>
            <a:chOff x="862283" y="4274771"/>
            <a:chExt cx="341204" cy="359301"/>
          </a:xfrm>
        </p:grpSpPr>
        <p:sp>
          <p:nvSpPr>
            <p:cNvPr id="13844" name="Google Shape;13844;p78"/>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8"/>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8"/>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7" name="Google Shape;13847;p78"/>
          <p:cNvGrpSpPr/>
          <p:nvPr/>
        </p:nvGrpSpPr>
        <p:grpSpPr>
          <a:xfrm>
            <a:off x="1396957" y="4111915"/>
            <a:ext cx="301861" cy="332871"/>
            <a:chOff x="1396957" y="4287365"/>
            <a:chExt cx="301861" cy="332871"/>
          </a:xfrm>
        </p:grpSpPr>
        <p:sp>
          <p:nvSpPr>
            <p:cNvPr id="13848" name="Google Shape;13848;p78"/>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8"/>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8"/>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8"/>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78"/>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78"/>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8"/>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8"/>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8"/>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8"/>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8"/>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78"/>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8"/>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8"/>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8"/>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3" name="Google Shape;13863;p78"/>
          <p:cNvGrpSpPr/>
          <p:nvPr/>
        </p:nvGrpSpPr>
        <p:grpSpPr>
          <a:xfrm>
            <a:off x="1865381" y="4102056"/>
            <a:ext cx="396131" cy="355612"/>
            <a:chOff x="1865381" y="4277506"/>
            <a:chExt cx="396131" cy="355612"/>
          </a:xfrm>
        </p:grpSpPr>
        <p:sp>
          <p:nvSpPr>
            <p:cNvPr id="13864" name="Google Shape;13864;p78"/>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8"/>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8"/>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8"/>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8"/>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8"/>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0" name="Google Shape;13870;p78"/>
          <p:cNvGrpSpPr/>
          <p:nvPr/>
        </p:nvGrpSpPr>
        <p:grpSpPr>
          <a:xfrm>
            <a:off x="2411823" y="4128549"/>
            <a:ext cx="334398" cy="299953"/>
            <a:chOff x="2411823" y="4303999"/>
            <a:chExt cx="334398" cy="299953"/>
          </a:xfrm>
        </p:grpSpPr>
        <p:sp>
          <p:nvSpPr>
            <p:cNvPr id="13871" name="Google Shape;13871;p78"/>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8"/>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8"/>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8"/>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8"/>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78"/>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78"/>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8" name="Google Shape;13878;p78"/>
          <p:cNvGrpSpPr/>
          <p:nvPr/>
        </p:nvGrpSpPr>
        <p:grpSpPr>
          <a:xfrm>
            <a:off x="2903337" y="4103582"/>
            <a:ext cx="382519" cy="350682"/>
            <a:chOff x="2903337" y="4279032"/>
            <a:chExt cx="382519" cy="350682"/>
          </a:xfrm>
        </p:grpSpPr>
        <p:sp>
          <p:nvSpPr>
            <p:cNvPr id="13879" name="Google Shape;13879;p78"/>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78"/>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8"/>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78"/>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8"/>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8"/>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8"/>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8"/>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8"/>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8"/>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78"/>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78"/>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8"/>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8"/>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8"/>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4" name="Google Shape;13894;p78"/>
          <p:cNvGrpSpPr/>
          <p:nvPr/>
        </p:nvGrpSpPr>
        <p:grpSpPr>
          <a:xfrm>
            <a:off x="3933342" y="4140317"/>
            <a:ext cx="383632" cy="276449"/>
            <a:chOff x="3933342" y="4315767"/>
            <a:chExt cx="383632" cy="276449"/>
          </a:xfrm>
        </p:grpSpPr>
        <p:sp>
          <p:nvSpPr>
            <p:cNvPr id="13895" name="Google Shape;13895;p78"/>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8"/>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8"/>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8"/>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8"/>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8"/>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1" name="Google Shape;13901;p78"/>
          <p:cNvGrpSpPr/>
          <p:nvPr/>
        </p:nvGrpSpPr>
        <p:grpSpPr>
          <a:xfrm>
            <a:off x="3441065" y="4127055"/>
            <a:ext cx="337069" cy="302593"/>
            <a:chOff x="3441065" y="4302505"/>
            <a:chExt cx="337069" cy="302593"/>
          </a:xfrm>
        </p:grpSpPr>
        <p:sp>
          <p:nvSpPr>
            <p:cNvPr id="13902" name="Google Shape;13902;p78"/>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8"/>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8"/>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8"/>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8"/>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8"/>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78"/>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8"/>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8"/>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8"/>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8"/>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8"/>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8"/>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5" name="Google Shape;13915;p78"/>
          <p:cNvGrpSpPr/>
          <p:nvPr/>
        </p:nvGrpSpPr>
        <p:grpSpPr>
          <a:xfrm>
            <a:off x="3532345" y="3187185"/>
            <a:ext cx="339328" cy="336274"/>
            <a:chOff x="3532345" y="3362635"/>
            <a:chExt cx="339328" cy="336274"/>
          </a:xfrm>
        </p:grpSpPr>
        <p:sp>
          <p:nvSpPr>
            <p:cNvPr id="13916" name="Google Shape;13916;p7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8"/>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8"/>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8"/>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1" name="Google Shape;13921;p78"/>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22" name="Google Shape;13922;p78"/>
          <p:cNvGrpSpPr/>
          <p:nvPr/>
        </p:nvGrpSpPr>
        <p:grpSpPr>
          <a:xfrm>
            <a:off x="1883955" y="3633250"/>
            <a:ext cx="162873" cy="351445"/>
            <a:chOff x="1883955" y="3808700"/>
            <a:chExt cx="162873" cy="351445"/>
          </a:xfrm>
        </p:grpSpPr>
        <p:sp>
          <p:nvSpPr>
            <p:cNvPr id="13923" name="Google Shape;13923;p78"/>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8"/>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5" name="Google Shape;13925;p78"/>
          <p:cNvGrpSpPr/>
          <p:nvPr/>
        </p:nvGrpSpPr>
        <p:grpSpPr>
          <a:xfrm>
            <a:off x="939156" y="3633759"/>
            <a:ext cx="192007" cy="351318"/>
            <a:chOff x="939156" y="3809209"/>
            <a:chExt cx="192007" cy="351318"/>
          </a:xfrm>
        </p:grpSpPr>
        <p:sp>
          <p:nvSpPr>
            <p:cNvPr id="13926" name="Google Shape;13926;p78"/>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8"/>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8" name="Google Shape;13928;p78"/>
          <p:cNvGrpSpPr/>
          <p:nvPr/>
        </p:nvGrpSpPr>
        <p:grpSpPr>
          <a:xfrm>
            <a:off x="2306167" y="3634395"/>
            <a:ext cx="193915" cy="349155"/>
            <a:chOff x="2306167" y="3809845"/>
            <a:chExt cx="193915" cy="349155"/>
          </a:xfrm>
        </p:grpSpPr>
        <p:sp>
          <p:nvSpPr>
            <p:cNvPr id="13929" name="Google Shape;13929;p78"/>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8"/>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78"/>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78"/>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8"/>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8"/>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8"/>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6" name="Google Shape;13936;p78"/>
          <p:cNvGrpSpPr/>
          <p:nvPr/>
        </p:nvGrpSpPr>
        <p:grpSpPr>
          <a:xfrm>
            <a:off x="1323901" y="3631723"/>
            <a:ext cx="356343" cy="356757"/>
            <a:chOff x="1323901" y="3807173"/>
            <a:chExt cx="356343" cy="356757"/>
          </a:xfrm>
        </p:grpSpPr>
        <p:sp>
          <p:nvSpPr>
            <p:cNvPr id="13937" name="Google Shape;13937;p78"/>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8"/>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8"/>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8"/>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8"/>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8"/>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8"/>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8"/>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8"/>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8"/>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8"/>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8"/>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78"/>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8"/>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8"/>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8"/>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8"/>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8"/>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8"/>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8"/>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8"/>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8"/>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8"/>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78"/>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61" name="Google Shape;13961;p78"/>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62" name="Google Shape;13962;p78"/>
          <p:cNvGrpSpPr/>
          <p:nvPr/>
        </p:nvGrpSpPr>
        <p:grpSpPr>
          <a:xfrm>
            <a:off x="859262" y="3178470"/>
            <a:ext cx="306759" cy="351445"/>
            <a:chOff x="859262" y="3353920"/>
            <a:chExt cx="306759" cy="351445"/>
          </a:xfrm>
        </p:grpSpPr>
        <p:sp>
          <p:nvSpPr>
            <p:cNvPr id="13963" name="Google Shape;13963;p78"/>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8"/>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8"/>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8"/>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8"/>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68" name="Google Shape;13968;p78"/>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69" name="Google Shape;13969;p78"/>
          <p:cNvGrpSpPr/>
          <p:nvPr/>
        </p:nvGrpSpPr>
        <p:grpSpPr>
          <a:xfrm>
            <a:off x="3967437" y="3661652"/>
            <a:ext cx="364708" cy="295405"/>
            <a:chOff x="3967437" y="3837102"/>
            <a:chExt cx="364708" cy="295405"/>
          </a:xfrm>
        </p:grpSpPr>
        <p:sp>
          <p:nvSpPr>
            <p:cNvPr id="13970" name="Google Shape;13970;p78"/>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8"/>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8"/>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8"/>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8"/>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5" name="Google Shape;13975;p78"/>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8"/>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78"/>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8" name="Google Shape;13978;p78"/>
          <p:cNvGrpSpPr/>
          <p:nvPr/>
        </p:nvGrpSpPr>
        <p:grpSpPr>
          <a:xfrm>
            <a:off x="5811827" y="3631001"/>
            <a:ext cx="283743" cy="308444"/>
            <a:chOff x="5964227" y="3858701"/>
            <a:chExt cx="283743" cy="308444"/>
          </a:xfrm>
        </p:grpSpPr>
        <p:sp>
          <p:nvSpPr>
            <p:cNvPr id="13979" name="Google Shape;13979;p78"/>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8"/>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78"/>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8"/>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3" name="Google Shape;13983;p78"/>
          <p:cNvGrpSpPr/>
          <p:nvPr/>
        </p:nvGrpSpPr>
        <p:grpSpPr>
          <a:xfrm>
            <a:off x="6243508" y="3697623"/>
            <a:ext cx="320372" cy="213602"/>
            <a:chOff x="6395908" y="3873073"/>
            <a:chExt cx="320372" cy="213602"/>
          </a:xfrm>
        </p:grpSpPr>
        <p:sp>
          <p:nvSpPr>
            <p:cNvPr id="13984" name="Google Shape;13984;p78"/>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8"/>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78"/>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8"/>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8"/>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78"/>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78"/>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78"/>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8"/>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78"/>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78"/>
          <p:cNvGrpSpPr/>
          <p:nvPr/>
        </p:nvGrpSpPr>
        <p:grpSpPr>
          <a:xfrm>
            <a:off x="7262890" y="3627366"/>
            <a:ext cx="357138" cy="352018"/>
            <a:chOff x="7415290" y="3802816"/>
            <a:chExt cx="357138" cy="352018"/>
          </a:xfrm>
        </p:grpSpPr>
        <p:sp>
          <p:nvSpPr>
            <p:cNvPr id="13995" name="Google Shape;13995;p78"/>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78"/>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78"/>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8"/>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8"/>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8"/>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78"/>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8"/>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3" name="Google Shape;14003;p78"/>
          <p:cNvGrpSpPr/>
          <p:nvPr/>
        </p:nvGrpSpPr>
        <p:grpSpPr>
          <a:xfrm>
            <a:off x="6737312" y="3657963"/>
            <a:ext cx="355230" cy="293401"/>
            <a:chOff x="6889712" y="3833413"/>
            <a:chExt cx="355230" cy="293401"/>
          </a:xfrm>
        </p:grpSpPr>
        <p:sp>
          <p:nvSpPr>
            <p:cNvPr id="14004" name="Google Shape;14004;p78"/>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8"/>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8"/>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8"/>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8"/>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9" name="Google Shape;14009;p78"/>
          <p:cNvGrpSpPr/>
          <p:nvPr/>
        </p:nvGrpSpPr>
        <p:grpSpPr>
          <a:xfrm>
            <a:off x="7707152" y="3660420"/>
            <a:ext cx="282318" cy="337168"/>
            <a:chOff x="1635875" y="237775"/>
            <a:chExt cx="4370250" cy="5219325"/>
          </a:xfrm>
        </p:grpSpPr>
        <p:sp>
          <p:nvSpPr>
            <p:cNvPr id="14010" name="Google Shape;14010;p78"/>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78"/>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2" name="Google Shape;14012;p78"/>
          <p:cNvGrpSpPr/>
          <p:nvPr/>
        </p:nvGrpSpPr>
        <p:grpSpPr>
          <a:xfrm>
            <a:off x="3103963" y="3185690"/>
            <a:ext cx="297886" cy="337578"/>
            <a:chOff x="3103963" y="3361140"/>
            <a:chExt cx="297886" cy="337578"/>
          </a:xfrm>
        </p:grpSpPr>
        <p:sp>
          <p:nvSpPr>
            <p:cNvPr id="14013" name="Google Shape;14013;p78"/>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78"/>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8"/>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78"/>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78"/>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8"/>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8"/>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8"/>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7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8"/>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8"/>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8"/>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78"/>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7" name="Google Shape;14037;p78"/>
          <p:cNvGrpSpPr/>
          <p:nvPr/>
        </p:nvGrpSpPr>
        <p:grpSpPr>
          <a:xfrm>
            <a:off x="2667821" y="3185658"/>
            <a:ext cx="273046" cy="337801"/>
            <a:chOff x="2667821" y="3361108"/>
            <a:chExt cx="273046" cy="337801"/>
          </a:xfrm>
        </p:grpSpPr>
        <p:sp>
          <p:nvSpPr>
            <p:cNvPr id="14038" name="Google Shape;14038;p78"/>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8"/>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8"/>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8"/>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8"/>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78"/>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8"/>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8"/>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78"/>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78"/>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8"/>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8"/>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8"/>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8"/>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8"/>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78"/>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78"/>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78"/>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8"/>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7" name="Google Shape;14057;p78"/>
          <p:cNvGrpSpPr/>
          <p:nvPr/>
        </p:nvGrpSpPr>
        <p:grpSpPr>
          <a:xfrm>
            <a:off x="2212469" y="3184863"/>
            <a:ext cx="282715" cy="338660"/>
            <a:chOff x="2212469" y="3360313"/>
            <a:chExt cx="282715" cy="338660"/>
          </a:xfrm>
        </p:grpSpPr>
        <p:sp>
          <p:nvSpPr>
            <p:cNvPr id="14058" name="Google Shape;14058;p78"/>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8"/>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78"/>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1" name="Google Shape;14061;p78"/>
          <p:cNvGrpSpPr/>
          <p:nvPr/>
        </p:nvGrpSpPr>
        <p:grpSpPr>
          <a:xfrm>
            <a:off x="1768821" y="3185658"/>
            <a:ext cx="278739" cy="339073"/>
            <a:chOff x="1768821" y="3361108"/>
            <a:chExt cx="278739" cy="339073"/>
          </a:xfrm>
        </p:grpSpPr>
        <p:sp>
          <p:nvSpPr>
            <p:cNvPr id="14062" name="Google Shape;14062;p78"/>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8"/>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8"/>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8"/>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78"/>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8"/>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8"/>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8"/>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8"/>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78"/>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78"/>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3" name="Google Shape;14073;p78"/>
          <p:cNvGrpSpPr/>
          <p:nvPr/>
        </p:nvGrpSpPr>
        <p:grpSpPr>
          <a:xfrm>
            <a:off x="5337883" y="3161423"/>
            <a:ext cx="307141" cy="376826"/>
            <a:chOff x="5337883" y="3336873"/>
            <a:chExt cx="307141" cy="376826"/>
          </a:xfrm>
        </p:grpSpPr>
        <p:sp>
          <p:nvSpPr>
            <p:cNvPr id="14074" name="Google Shape;14074;p78"/>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8"/>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6" name="Google Shape;14076;p78"/>
          <p:cNvGrpSpPr/>
          <p:nvPr/>
        </p:nvGrpSpPr>
        <p:grpSpPr>
          <a:xfrm>
            <a:off x="4883835" y="3161805"/>
            <a:ext cx="323425" cy="377557"/>
            <a:chOff x="4883835" y="3337255"/>
            <a:chExt cx="323425" cy="377557"/>
          </a:xfrm>
        </p:grpSpPr>
        <p:sp>
          <p:nvSpPr>
            <p:cNvPr id="14077" name="Google Shape;14077;p78"/>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78"/>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8"/>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0" name="Google Shape;14080;p78"/>
          <p:cNvGrpSpPr/>
          <p:nvPr/>
        </p:nvGrpSpPr>
        <p:grpSpPr>
          <a:xfrm>
            <a:off x="6193310" y="3231839"/>
            <a:ext cx="352590" cy="237488"/>
            <a:chOff x="6193310" y="3407289"/>
            <a:chExt cx="352590" cy="237488"/>
          </a:xfrm>
        </p:grpSpPr>
        <p:sp>
          <p:nvSpPr>
            <p:cNvPr id="14081" name="Google Shape;14081;p78"/>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8"/>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8"/>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8"/>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8"/>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6" name="Google Shape;14086;p78"/>
          <p:cNvGrpSpPr/>
          <p:nvPr/>
        </p:nvGrpSpPr>
        <p:grpSpPr>
          <a:xfrm>
            <a:off x="6637117" y="3222393"/>
            <a:ext cx="353735" cy="254504"/>
            <a:chOff x="6637117" y="3397843"/>
            <a:chExt cx="353735" cy="254504"/>
          </a:xfrm>
        </p:grpSpPr>
        <p:sp>
          <p:nvSpPr>
            <p:cNvPr id="14087" name="Google Shape;14087;p78"/>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8"/>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8"/>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8"/>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8"/>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8"/>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3" name="Google Shape;14093;p78"/>
          <p:cNvGrpSpPr/>
          <p:nvPr/>
        </p:nvGrpSpPr>
        <p:grpSpPr>
          <a:xfrm>
            <a:off x="7075994" y="3174081"/>
            <a:ext cx="360637" cy="352336"/>
            <a:chOff x="7075994" y="3349531"/>
            <a:chExt cx="360637" cy="352336"/>
          </a:xfrm>
        </p:grpSpPr>
        <p:sp>
          <p:nvSpPr>
            <p:cNvPr id="14094" name="Google Shape;14094;p78"/>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8"/>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78"/>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8"/>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8"/>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8"/>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8"/>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1" name="Google Shape;14101;p78"/>
          <p:cNvGrpSpPr/>
          <p:nvPr/>
        </p:nvGrpSpPr>
        <p:grpSpPr>
          <a:xfrm>
            <a:off x="7651983" y="3173731"/>
            <a:ext cx="107183" cy="352399"/>
            <a:chOff x="7651983" y="3349181"/>
            <a:chExt cx="107183" cy="352399"/>
          </a:xfrm>
        </p:grpSpPr>
        <p:sp>
          <p:nvSpPr>
            <p:cNvPr id="14102" name="Google Shape;14102;p78"/>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8"/>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4" name="Google Shape;14104;p78"/>
          <p:cNvGrpSpPr/>
          <p:nvPr/>
        </p:nvGrpSpPr>
        <p:grpSpPr>
          <a:xfrm>
            <a:off x="7973468" y="3206872"/>
            <a:ext cx="352590" cy="287072"/>
            <a:chOff x="7973468" y="3382322"/>
            <a:chExt cx="352590" cy="287072"/>
          </a:xfrm>
        </p:grpSpPr>
        <p:sp>
          <p:nvSpPr>
            <p:cNvPr id="14105" name="Google Shape;14105;p78"/>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8"/>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8"/>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8"/>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78"/>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8"/>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8"/>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8"/>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8"/>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78"/>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8"/>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8"/>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17" name="Google Shape;14117;p7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118" name="Google Shape;14118;p7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22" name="Shape 14122"/>
        <p:cNvGrpSpPr/>
        <p:nvPr/>
      </p:nvGrpSpPr>
      <p:grpSpPr>
        <a:xfrm>
          <a:off x="0" y="0"/>
          <a:ext cx="0" cy="0"/>
          <a:chOff x="0" y="0"/>
          <a:chExt cx="0" cy="0"/>
        </a:xfrm>
      </p:grpSpPr>
      <p:grpSp>
        <p:nvGrpSpPr>
          <p:cNvPr id="14123" name="Google Shape;14123;p79"/>
          <p:cNvGrpSpPr/>
          <p:nvPr/>
        </p:nvGrpSpPr>
        <p:grpSpPr>
          <a:xfrm>
            <a:off x="821808" y="1576858"/>
            <a:ext cx="347872" cy="347488"/>
            <a:chOff x="849677" y="1500658"/>
            <a:chExt cx="347872" cy="347488"/>
          </a:xfrm>
        </p:grpSpPr>
        <p:sp>
          <p:nvSpPr>
            <p:cNvPr id="14124" name="Google Shape;14124;p79"/>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9"/>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9"/>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9"/>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9"/>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9"/>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0" name="Google Shape;14130;p79"/>
          <p:cNvGrpSpPr/>
          <p:nvPr/>
        </p:nvGrpSpPr>
        <p:grpSpPr>
          <a:xfrm>
            <a:off x="1387984" y="1576858"/>
            <a:ext cx="315872" cy="347488"/>
            <a:chOff x="1415853" y="1500658"/>
            <a:chExt cx="315872" cy="347488"/>
          </a:xfrm>
        </p:grpSpPr>
        <p:sp>
          <p:nvSpPr>
            <p:cNvPr id="14131" name="Google Shape;14131;p79"/>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9"/>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9"/>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9"/>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5" name="Google Shape;14135;p79"/>
          <p:cNvGrpSpPr/>
          <p:nvPr/>
        </p:nvGrpSpPr>
        <p:grpSpPr>
          <a:xfrm>
            <a:off x="4669520" y="1576858"/>
            <a:ext cx="347520" cy="347104"/>
            <a:chOff x="4697389" y="1500658"/>
            <a:chExt cx="347520" cy="347104"/>
          </a:xfrm>
        </p:grpSpPr>
        <p:sp>
          <p:nvSpPr>
            <p:cNvPr id="14136" name="Google Shape;14136;p79"/>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9"/>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9"/>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9" name="Google Shape;14139;p79"/>
          <p:cNvGrpSpPr/>
          <p:nvPr/>
        </p:nvGrpSpPr>
        <p:grpSpPr>
          <a:xfrm>
            <a:off x="3575664" y="2041146"/>
            <a:ext cx="347520" cy="353760"/>
            <a:chOff x="3603533" y="1964946"/>
            <a:chExt cx="347520" cy="353760"/>
          </a:xfrm>
        </p:grpSpPr>
        <p:sp>
          <p:nvSpPr>
            <p:cNvPr id="14140" name="Google Shape;14140;p79"/>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9"/>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79"/>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3" name="Google Shape;14143;p79"/>
          <p:cNvGrpSpPr/>
          <p:nvPr/>
        </p:nvGrpSpPr>
        <p:grpSpPr>
          <a:xfrm>
            <a:off x="1922896" y="2040538"/>
            <a:ext cx="357792" cy="352448"/>
            <a:chOff x="1950765" y="1964338"/>
            <a:chExt cx="357792" cy="352448"/>
          </a:xfrm>
        </p:grpSpPr>
        <p:sp>
          <p:nvSpPr>
            <p:cNvPr id="14144" name="Google Shape;14144;p79"/>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9"/>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9"/>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79"/>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8" name="Google Shape;14148;p79"/>
          <p:cNvGrpSpPr/>
          <p:nvPr/>
        </p:nvGrpSpPr>
        <p:grpSpPr>
          <a:xfrm>
            <a:off x="7407760" y="2040890"/>
            <a:ext cx="367712" cy="353248"/>
            <a:chOff x="7435629" y="1964690"/>
            <a:chExt cx="367712" cy="353248"/>
          </a:xfrm>
        </p:grpSpPr>
        <p:sp>
          <p:nvSpPr>
            <p:cNvPr id="14149" name="Google Shape;14149;p79"/>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79"/>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79"/>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79"/>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3" name="Google Shape;14153;p79"/>
          <p:cNvGrpSpPr/>
          <p:nvPr/>
        </p:nvGrpSpPr>
        <p:grpSpPr>
          <a:xfrm>
            <a:off x="2484880" y="2041242"/>
            <a:ext cx="333024" cy="352896"/>
            <a:chOff x="2512749" y="1965042"/>
            <a:chExt cx="333024" cy="352896"/>
          </a:xfrm>
        </p:grpSpPr>
        <p:sp>
          <p:nvSpPr>
            <p:cNvPr id="14154" name="Google Shape;14154;p79"/>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9"/>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9"/>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9"/>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79"/>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9" name="Google Shape;14159;p79"/>
          <p:cNvGrpSpPr/>
          <p:nvPr/>
        </p:nvGrpSpPr>
        <p:grpSpPr>
          <a:xfrm>
            <a:off x="1370448" y="2057978"/>
            <a:ext cx="365792" cy="335392"/>
            <a:chOff x="1398317" y="1981778"/>
            <a:chExt cx="365792" cy="335392"/>
          </a:xfrm>
        </p:grpSpPr>
        <p:sp>
          <p:nvSpPr>
            <p:cNvPr id="14160" name="Google Shape;14160;p79"/>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9"/>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9"/>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9"/>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9"/>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79"/>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6" name="Google Shape;14166;p79"/>
          <p:cNvGrpSpPr/>
          <p:nvPr/>
        </p:nvGrpSpPr>
        <p:grpSpPr>
          <a:xfrm>
            <a:off x="3024368" y="2079770"/>
            <a:ext cx="353600" cy="314752"/>
            <a:chOff x="3052237" y="2003570"/>
            <a:chExt cx="353600" cy="314752"/>
          </a:xfrm>
        </p:grpSpPr>
        <p:sp>
          <p:nvSpPr>
            <p:cNvPr id="14167" name="Google Shape;14167;p79"/>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9"/>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79"/>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0" name="Google Shape;14170;p79"/>
          <p:cNvGrpSpPr/>
          <p:nvPr/>
        </p:nvGrpSpPr>
        <p:grpSpPr>
          <a:xfrm>
            <a:off x="1376144" y="3034266"/>
            <a:ext cx="368096" cy="223968"/>
            <a:chOff x="1404013" y="2958066"/>
            <a:chExt cx="368096" cy="223968"/>
          </a:xfrm>
        </p:grpSpPr>
        <p:sp>
          <p:nvSpPr>
            <p:cNvPr id="14171" name="Google Shape;14171;p79"/>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9"/>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3" name="Google Shape;14173;p79"/>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79"/>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5" name="Google Shape;14175;p79"/>
          <p:cNvGrpSpPr/>
          <p:nvPr/>
        </p:nvGrpSpPr>
        <p:grpSpPr>
          <a:xfrm>
            <a:off x="1923280" y="2961402"/>
            <a:ext cx="370368" cy="367328"/>
            <a:chOff x="1951149" y="2885202"/>
            <a:chExt cx="370368" cy="367328"/>
          </a:xfrm>
        </p:grpSpPr>
        <p:sp>
          <p:nvSpPr>
            <p:cNvPr id="14176" name="Google Shape;14176;p79"/>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9"/>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79"/>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9" name="Google Shape;14179;p79"/>
          <p:cNvGrpSpPr/>
          <p:nvPr/>
        </p:nvGrpSpPr>
        <p:grpSpPr>
          <a:xfrm>
            <a:off x="2473808" y="2982362"/>
            <a:ext cx="367328" cy="327296"/>
            <a:chOff x="2501677" y="2906162"/>
            <a:chExt cx="367328" cy="327296"/>
          </a:xfrm>
        </p:grpSpPr>
        <p:sp>
          <p:nvSpPr>
            <p:cNvPr id="14180" name="Google Shape;14180;p79"/>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79"/>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79"/>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3" name="Google Shape;14183;p79"/>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4" name="Google Shape;14184;p79"/>
          <p:cNvGrpSpPr/>
          <p:nvPr/>
        </p:nvGrpSpPr>
        <p:grpSpPr>
          <a:xfrm>
            <a:off x="3022448" y="2969914"/>
            <a:ext cx="367712" cy="354240"/>
            <a:chOff x="3050317" y="2893714"/>
            <a:chExt cx="367712" cy="354240"/>
          </a:xfrm>
        </p:grpSpPr>
        <p:sp>
          <p:nvSpPr>
            <p:cNvPr id="14185" name="Google Shape;14185;p79"/>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79"/>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7" name="Google Shape;14187;p79"/>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79"/>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9" name="Google Shape;14189;p79"/>
          <p:cNvGrpSpPr/>
          <p:nvPr/>
        </p:nvGrpSpPr>
        <p:grpSpPr>
          <a:xfrm>
            <a:off x="7503408" y="2962554"/>
            <a:ext cx="185184" cy="367296"/>
            <a:chOff x="7531277" y="2886354"/>
            <a:chExt cx="185184" cy="367296"/>
          </a:xfrm>
        </p:grpSpPr>
        <p:sp>
          <p:nvSpPr>
            <p:cNvPr id="14190" name="Google Shape;14190;p79"/>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9"/>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9"/>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3" name="Google Shape;14193;p79"/>
          <p:cNvGrpSpPr/>
          <p:nvPr/>
        </p:nvGrpSpPr>
        <p:grpSpPr>
          <a:xfrm>
            <a:off x="6898768" y="2962938"/>
            <a:ext cx="297184" cy="367296"/>
            <a:chOff x="6926637" y="2886738"/>
            <a:chExt cx="297184" cy="367296"/>
          </a:xfrm>
        </p:grpSpPr>
        <p:sp>
          <p:nvSpPr>
            <p:cNvPr id="14194" name="Google Shape;14194;p79"/>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9"/>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9"/>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97" name="Google Shape;14197;p79"/>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9"/>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99" name="Google Shape;14199;p79"/>
          <p:cNvGrpSpPr/>
          <p:nvPr/>
        </p:nvGrpSpPr>
        <p:grpSpPr>
          <a:xfrm>
            <a:off x="6312784" y="2962554"/>
            <a:ext cx="370368" cy="368064"/>
            <a:chOff x="6340653" y="2886354"/>
            <a:chExt cx="370368" cy="368064"/>
          </a:xfrm>
        </p:grpSpPr>
        <p:sp>
          <p:nvSpPr>
            <p:cNvPr id="14200" name="Google Shape;14200;p79"/>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9"/>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79"/>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9"/>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9"/>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79"/>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6" name="Google Shape;14206;p79"/>
          <p:cNvGrpSpPr/>
          <p:nvPr/>
        </p:nvGrpSpPr>
        <p:grpSpPr>
          <a:xfrm>
            <a:off x="5218928" y="2057626"/>
            <a:ext cx="354752" cy="336512"/>
            <a:chOff x="5246797" y="1981426"/>
            <a:chExt cx="354752" cy="336512"/>
          </a:xfrm>
        </p:grpSpPr>
        <p:sp>
          <p:nvSpPr>
            <p:cNvPr id="14207" name="Google Shape;14207;p79"/>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79"/>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9" name="Google Shape;14209;p79"/>
          <p:cNvGrpSpPr/>
          <p:nvPr/>
        </p:nvGrpSpPr>
        <p:grpSpPr>
          <a:xfrm>
            <a:off x="4120880" y="2178266"/>
            <a:ext cx="355136" cy="216256"/>
            <a:chOff x="4148749" y="2102066"/>
            <a:chExt cx="355136" cy="216256"/>
          </a:xfrm>
        </p:grpSpPr>
        <p:sp>
          <p:nvSpPr>
            <p:cNvPr id="14210" name="Google Shape;14210;p79"/>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79"/>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2" name="Google Shape;14212;p79"/>
          <p:cNvGrpSpPr/>
          <p:nvPr/>
        </p:nvGrpSpPr>
        <p:grpSpPr>
          <a:xfrm>
            <a:off x="5766800" y="2077626"/>
            <a:ext cx="354752" cy="315360"/>
            <a:chOff x="5794669" y="2001426"/>
            <a:chExt cx="354752" cy="315360"/>
          </a:xfrm>
        </p:grpSpPr>
        <p:sp>
          <p:nvSpPr>
            <p:cNvPr id="14213" name="Google Shape;14213;p79"/>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9"/>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5" name="Google Shape;14215;p79"/>
          <p:cNvGrpSpPr/>
          <p:nvPr/>
        </p:nvGrpSpPr>
        <p:grpSpPr>
          <a:xfrm>
            <a:off x="6317360" y="2106042"/>
            <a:ext cx="352832" cy="289216"/>
            <a:chOff x="6345229" y="2029842"/>
            <a:chExt cx="352832" cy="289216"/>
          </a:xfrm>
        </p:grpSpPr>
        <p:sp>
          <p:nvSpPr>
            <p:cNvPr id="14216" name="Google Shape;14216;p79"/>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79"/>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8" name="Google Shape;14218;p79"/>
          <p:cNvGrpSpPr/>
          <p:nvPr/>
        </p:nvGrpSpPr>
        <p:grpSpPr>
          <a:xfrm>
            <a:off x="4669520" y="2112538"/>
            <a:ext cx="354752" cy="281984"/>
            <a:chOff x="4697389" y="2036338"/>
            <a:chExt cx="354752" cy="281984"/>
          </a:xfrm>
        </p:grpSpPr>
        <p:sp>
          <p:nvSpPr>
            <p:cNvPr id="14219" name="Google Shape;14219;p79"/>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9"/>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1" name="Google Shape;14221;p79"/>
          <p:cNvGrpSpPr/>
          <p:nvPr/>
        </p:nvGrpSpPr>
        <p:grpSpPr>
          <a:xfrm>
            <a:off x="1376144" y="2500954"/>
            <a:ext cx="353600" cy="354944"/>
            <a:chOff x="1404013" y="2424754"/>
            <a:chExt cx="353600" cy="354944"/>
          </a:xfrm>
        </p:grpSpPr>
        <p:sp>
          <p:nvSpPr>
            <p:cNvPr id="14222" name="Google Shape;14222;p79"/>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9"/>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9"/>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9"/>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9"/>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7" name="Google Shape;14227;p79"/>
          <p:cNvGrpSpPr/>
          <p:nvPr/>
        </p:nvGrpSpPr>
        <p:grpSpPr>
          <a:xfrm>
            <a:off x="826384" y="2504474"/>
            <a:ext cx="355104" cy="351040"/>
            <a:chOff x="854253" y="2428274"/>
            <a:chExt cx="355104" cy="351040"/>
          </a:xfrm>
        </p:grpSpPr>
        <p:sp>
          <p:nvSpPr>
            <p:cNvPr id="14228" name="Google Shape;14228;p79"/>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9"/>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0" name="Google Shape;14230;p79"/>
          <p:cNvGrpSpPr/>
          <p:nvPr/>
        </p:nvGrpSpPr>
        <p:grpSpPr>
          <a:xfrm>
            <a:off x="6869040" y="2517146"/>
            <a:ext cx="354752" cy="275904"/>
            <a:chOff x="6896909" y="2440946"/>
            <a:chExt cx="354752" cy="275904"/>
          </a:xfrm>
        </p:grpSpPr>
        <p:sp>
          <p:nvSpPr>
            <p:cNvPr id="14231" name="Google Shape;14231;p79"/>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79"/>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3" name="Google Shape;14233;p79"/>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4" name="Google Shape;14234;p79"/>
          <p:cNvGrpSpPr/>
          <p:nvPr/>
        </p:nvGrpSpPr>
        <p:grpSpPr>
          <a:xfrm>
            <a:off x="5237200" y="2500954"/>
            <a:ext cx="321984" cy="354560"/>
            <a:chOff x="5265069" y="2424754"/>
            <a:chExt cx="321984" cy="354560"/>
          </a:xfrm>
        </p:grpSpPr>
        <p:sp>
          <p:nvSpPr>
            <p:cNvPr id="14235" name="Google Shape;14235;p79"/>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9"/>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7" name="Google Shape;14237;p79"/>
          <p:cNvGrpSpPr/>
          <p:nvPr/>
        </p:nvGrpSpPr>
        <p:grpSpPr>
          <a:xfrm>
            <a:off x="4122800" y="2542970"/>
            <a:ext cx="355104" cy="259584"/>
            <a:chOff x="4150669" y="2466770"/>
            <a:chExt cx="355104" cy="259584"/>
          </a:xfrm>
        </p:grpSpPr>
        <p:sp>
          <p:nvSpPr>
            <p:cNvPr id="14238" name="Google Shape;14238;p79"/>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9"/>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9"/>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9"/>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2" name="Google Shape;14242;p79"/>
          <p:cNvGrpSpPr/>
          <p:nvPr/>
        </p:nvGrpSpPr>
        <p:grpSpPr>
          <a:xfrm>
            <a:off x="4671824" y="2501146"/>
            <a:ext cx="354336" cy="353984"/>
            <a:chOff x="4699693" y="2424946"/>
            <a:chExt cx="354336" cy="353984"/>
          </a:xfrm>
        </p:grpSpPr>
        <p:sp>
          <p:nvSpPr>
            <p:cNvPr id="14243" name="Google Shape;14243;p79"/>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9"/>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45" name="Google Shape;14245;p79"/>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9"/>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47" name="Google Shape;14247;p79"/>
          <p:cNvGrpSpPr/>
          <p:nvPr/>
        </p:nvGrpSpPr>
        <p:grpSpPr>
          <a:xfrm>
            <a:off x="1925168" y="2628442"/>
            <a:ext cx="355136" cy="227072"/>
            <a:chOff x="1953037" y="2552242"/>
            <a:chExt cx="355136" cy="227072"/>
          </a:xfrm>
        </p:grpSpPr>
        <p:sp>
          <p:nvSpPr>
            <p:cNvPr id="14248" name="Google Shape;14248;p79"/>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9"/>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50" name="Google Shape;14250;p79"/>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1" name="Google Shape;14251;p79"/>
          <p:cNvGrpSpPr/>
          <p:nvPr/>
        </p:nvGrpSpPr>
        <p:grpSpPr>
          <a:xfrm>
            <a:off x="2473072" y="2603418"/>
            <a:ext cx="355104" cy="250944"/>
            <a:chOff x="2500941" y="2527218"/>
            <a:chExt cx="355104" cy="250944"/>
          </a:xfrm>
        </p:grpSpPr>
        <p:sp>
          <p:nvSpPr>
            <p:cNvPr id="14252" name="Google Shape;14252;p79"/>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9"/>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79"/>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79"/>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9"/>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57" name="Google Shape;14257;p79"/>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8" name="Google Shape;14258;p79"/>
          <p:cNvGrpSpPr/>
          <p:nvPr/>
        </p:nvGrpSpPr>
        <p:grpSpPr>
          <a:xfrm>
            <a:off x="7965936" y="2503322"/>
            <a:ext cx="356256" cy="351808"/>
            <a:chOff x="7993805" y="2427122"/>
            <a:chExt cx="356256" cy="351808"/>
          </a:xfrm>
        </p:grpSpPr>
        <p:sp>
          <p:nvSpPr>
            <p:cNvPr id="14259" name="Google Shape;14259;p79"/>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9"/>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9"/>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2" name="Google Shape;14262;p79"/>
          <p:cNvGrpSpPr/>
          <p:nvPr/>
        </p:nvGrpSpPr>
        <p:grpSpPr>
          <a:xfrm>
            <a:off x="850768" y="2041210"/>
            <a:ext cx="308640" cy="353312"/>
            <a:chOff x="878637" y="1965010"/>
            <a:chExt cx="308640" cy="353312"/>
          </a:xfrm>
        </p:grpSpPr>
        <p:sp>
          <p:nvSpPr>
            <p:cNvPr id="14263" name="Google Shape;14263;p79"/>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9"/>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79"/>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6" name="Google Shape;14266;p79"/>
          <p:cNvGrpSpPr/>
          <p:nvPr/>
        </p:nvGrpSpPr>
        <p:grpSpPr>
          <a:xfrm>
            <a:off x="6868272" y="2040922"/>
            <a:ext cx="348256" cy="352448"/>
            <a:chOff x="6896141" y="1964722"/>
            <a:chExt cx="348256" cy="352448"/>
          </a:xfrm>
        </p:grpSpPr>
        <p:sp>
          <p:nvSpPr>
            <p:cNvPr id="14267" name="Google Shape;14267;p79"/>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79"/>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9"/>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0" name="Google Shape;14270;p79"/>
          <p:cNvGrpSpPr/>
          <p:nvPr/>
        </p:nvGrpSpPr>
        <p:grpSpPr>
          <a:xfrm>
            <a:off x="7962128" y="2091578"/>
            <a:ext cx="355136" cy="303328"/>
            <a:chOff x="7989997" y="2015378"/>
            <a:chExt cx="355136" cy="303328"/>
          </a:xfrm>
        </p:grpSpPr>
        <p:sp>
          <p:nvSpPr>
            <p:cNvPr id="14271" name="Google Shape;14271;p79"/>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9"/>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9"/>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4" name="Google Shape;14274;p79"/>
          <p:cNvGrpSpPr/>
          <p:nvPr/>
        </p:nvGrpSpPr>
        <p:grpSpPr>
          <a:xfrm>
            <a:off x="3570352" y="1585562"/>
            <a:ext cx="348640" cy="330784"/>
            <a:chOff x="3598221" y="1509362"/>
            <a:chExt cx="348640" cy="330784"/>
          </a:xfrm>
        </p:grpSpPr>
        <p:sp>
          <p:nvSpPr>
            <p:cNvPr id="14275" name="Google Shape;14275;p79"/>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9"/>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9"/>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9"/>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9" name="Google Shape;14279;p79"/>
          <p:cNvGrpSpPr/>
          <p:nvPr/>
        </p:nvGrpSpPr>
        <p:grpSpPr>
          <a:xfrm>
            <a:off x="5218928" y="1576858"/>
            <a:ext cx="347872" cy="347488"/>
            <a:chOff x="5246797" y="1500658"/>
            <a:chExt cx="347872" cy="347488"/>
          </a:xfrm>
        </p:grpSpPr>
        <p:sp>
          <p:nvSpPr>
            <p:cNvPr id="14280" name="Google Shape;14280;p79"/>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9"/>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9"/>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9"/>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4" name="Google Shape;14284;p79"/>
          <p:cNvGrpSpPr/>
          <p:nvPr/>
        </p:nvGrpSpPr>
        <p:grpSpPr>
          <a:xfrm>
            <a:off x="5768720" y="1576858"/>
            <a:ext cx="349024" cy="346752"/>
            <a:chOff x="5796589" y="1500658"/>
            <a:chExt cx="349024" cy="346752"/>
          </a:xfrm>
        </p:grpSpPr>
        <p:sp>
          <p:nvSpPr>
            <p:cNvPr id="14285" name="Google Shape;14285;p79"/>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6" name="Google Shape;14286;p79"/>
            <p:cNvGrpSpPr/>
            <p:nvPr/>
          </p:nvGrpSpPr>
          <p:grpSpPr>
            <a:xfrm>
              <a:off x="5796589" y="1500658"/>
              <a:ext cx="349024" cy="346752"/>
              <a:chOff x="5796589" y="1500658"/>
              <a:chExt cx="349024" cy="346752"/>
            </a:xfrm>
          </p:grpSpPr>
          <p:sp>
            <p:nvSpPr>
              <p:cNvPr id="14287" name="Google Shape;14287;p79"/>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9"/>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79"/>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79"/>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91" name="Google Shape;14291;p79"/>
          <p:cNvGrpSpPr/>
          <p:nvPr/>
        </p:nvGrpSpPr>
        <p:grpSpPr>
          <a:xfrm>
            <a:off x="6867504" y="1578778"/>
            <a:ext cx="348640" cy="343296"/>
            <a:chOff x="6895373" y="1502578"/>
            <a:chExt cx="348640" cy="343296"/>
          </a:xfrm>
        </p:grpSpPr>
        <p:sp>
          <p:nvSpPr>
            <p:cNvPr id="14292" name="Google Shape;14292;p79"/>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9"/>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9"/>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5" name="Google Shape;14295;p79"/>
          <p:cNvGrpSpPr/>
          <p:nvPr/>
        </p:nvGrpSpPr>
        <p:grpSpPr>
          <a:xfrm>
            <a:off x="4119728" y="1581658"/>
            <a:ext cx="347904" cy="336992"/>
            <a:chOff x="4147597" y="1505458"/>
            <a:chExt cx="347904" cy="336992"/>
          </a:xfrm>
        </p:grpSpPr>
        <p:sp>
          <p:nvSpPr>
            <p:cNvPr id="14296" name="Google Shape;14296;p79"/>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9"/>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79"/>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79"/>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9"/>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9"/>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9"/>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3" name="Google Shape;14303;p79"/>
          <p:cNvGrpSpPr/>
          <p:nvPr/>
        </p:nvGrpSpPr>
        <p:grpSpPr>
          <a:xfrm>
            <a:off x="2471536" y="1576090"/>
            <a:ext cx="347488" cy="348256"/>
            <a:chOff x="2499405" y="1499890"/>
            <a:chExt cx="347488" cy="348256"/>
          </a:xfrm>
        </p:grpSpPr>
        <p:sp>
          <p:nvSpPr>
            <p:cNvPr id="14304" name="Google Shape;14304;p79"/>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9"/>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9"/>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9"/>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9"/>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9" name="Google Shape;14309;p79"/>
          <p:cNvGrpSpPr/>
          <p:nvPr/>
        </p:nvGrpSpPr>
        <p:grpSpPr>
          <a:xfrm>
            <a:off x="1928976" y="1576698"/>
            <a:ext cx="331520" cy="348032"/>
            <a:chOff x="1956845" y="1500498"/>
            <a:chExt cx="331520" cy="348032"/>
          </a:xfrm>
        </p:grpSpPr>
        <p:sp>
          <p:nvSpPr>
            <p:cNvPr id="14310" name="Google Shape;14310;p79"/>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9"/>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9"/>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9"/>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9"/>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9"/>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9"/>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79"/>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79"/>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9"/>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9"/>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9"/>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79"/>
          <p:cNvGrpSpPr/>
          <p:nvPr/>
        </p:nvGrpSpPr>
        <p:grpSpPr>
          <a:xfrm>
            <a:off x="6317744" y="1626074"/>
            <a:ext cx="348640" cy="250656"/>
            <a:chOff x="6345613" y="1549874"/>
            <a:chExt cx="348640" cy="250656"/>
          </a:xfrm>
        </p:grpSpPr>
        <p:sp>
          <p:nvSpPr>
            <p:cNvPr id="14323" name="Google Shape;14323;p79"/>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9"/>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9"/>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9"/>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9"/>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9"/>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9" name="Google Shape;14329;p79"/>
          <p:cNvGrpSpPr/>
          <p:nvPr/>
        </p:nvGrpSpPr>
        <p:grpSpPr>
          <a:xfrm>
            <a:off x="7416912" y="1583226"/>
            <a:ext cx="348640" cy="334272"/>
            <a:chOff x="7444781" y="1507026"/>
            <a:chExt cx="348640" cy="334272"/>
          </a:xfrm>
        </p:grpSpPr>
        <p:sp>
          <p:nvSpPr>
            <p:cNvPr id="14330" name="Google Shape;14330;p79"/>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9"/>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9"/>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9"/>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9"/>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5" name="Google Shape;14335;p79"/>
          <p:cNvGrpSpPr/>
          <p:nvPr/>
        </p:nvGrpSpPr>
        <p:grpSpPr>
          <a:xfrm>
            <a:off x="7967472" y="1582938"/>
            <a:ext cx="347872" cy="334944"/>
            <a:chOff x="7995341" y="1506738"/>
            <a:chExt cx="347872" cy="334944"/>
          </a:xfrm>
        </p:grpSpPr>
        <p:sp>
          <p:nvSpPr>
            <p:cNvPr id="14336" name="Google Shape;14336;p79"/>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79"/>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9"/>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9"/>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9"/>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9"/>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2" name="Google Shape;14342;p79"/>
          <p:cNvGrpSpPr/>
          <p:nvPr/>
        </p:nvGrpSpPr>
        <p:grpSpPr>
          <a:xfrm>
            <a:off x="3020176" y="1599130"/>
            <a:ext cx="347872" cy="303904"/>
            <a:chOff x="3048045" y="1522930"/>
            <a:chExt cx="347872" cy="303904"/>
          </a:xfrm>
        </p:grpSpPr>
        <p:sp>
          <p:nvSpPr>
            <p:cNvPr id="14343" name="Google Shape;14343;p79"/>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44" name="Google Shape;14344;p79"/>
            <p:cNvGrpSpPr/>
            <p:nvPr/>
          </p:nvGrpSpPr>
          <p:grpSpPr>
            <a:xfrm>
              <a:off x="3048045" y="1522930"/>
              <a:ext cx="347872" cy="303904"/>
              <a:chOff x="3048045" y="1522930"/>
              <a:chExt cx="347872" cy="303904"/>
            </a:xfrm>
          </p:grpSpPr>
          <p:sp>
            <p:nvSpPr>
              <p:cNvPr id="14345" name="Google Shape;14345;p79"/>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9"/>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47" name="Google Shape;14347;p79"/>
          <p:cNvGrpSpPr/>
          <p:nvPr/>
        </p:nvGrpSpPr>
        <p:grpSpPr>
          <a:xfrm>
            <a:off x="1105264" y="3428122"/>
            <a:ext cx="313984" cy="358560"/>
            <a:chOff x="1133133" y="3351922"/>
            <a:chExt cx="313984" cy="358560"/>
          </a:xfrm>
        </p:grpSpPr>
        <p:sp>
          <p:nvSpPr>
            <p:cNvPr id="14348" name="Google Shape;14348;p79"/>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9"/>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9"/>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9"/>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9"/>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9"/>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9"/>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79"/>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9"/>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79"/>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79"/>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9"/>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9"/>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9"/>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9"/>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9"/>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64" name="Google Shape;14364;p79"/>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65" name="Google Shape;14365;p79"/>
          <p:cNvGrpSpPr/>
          <p:nvPr/>
        </p:nvGrpSpPr>
        <p:grpSpPr>
          <a:xfrm>
            <a:off x="2767184" y="3428794"/>
            <a:ext cx="288448" cy="357120"/>
            <a:chOff x="2795053" y="3352594"/>
            <a:chExt cx="288448" cy="357120"/>
          </a:xfrm>
        </p:grpSpPr>
        <p:sp>
          <p:nvSpPr>
            <p:cNvPr id="14366" name="Google Shape;14366;p79"/>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9"/>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9"/>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9"/>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9"/>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9"/>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9"/>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79"/>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9"/>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5" name="Google Shape;14375;p79"/>
          <p:cNvGrpSpPr/>
          <p:nvPr/>
        </p:nvGrpSpPr>
        <p:grpSpPr>
          <a:xfrm>
            <a:off x="2208656" y="3429402"/>
            <a:ext cx="304832" cy="356512"/>
            <a:chOff x="2236525" y="3353202"/>
            <a:chExt cx="304832" cy="356512"/>
          </a:xfrm>
        </p:grpSpPr>
        <p:sp>
          <p:nvSpPr>
            <p:cNvPr id="14376" name="Google Shape;14376;p79"/>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9"/>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79"/>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9" name="Google Shape;14379;p79"/>
          <p:cNvGrpSpPr/>
          <p:nvPr/>
        </p:nvGrpSpPr>
        <p:grpSpPr>
          <a:xfrm>
            <a:off x="3882768" y="3428890"/>
            <a:ext cx="256800" cy="357024"/>
            <a:chOff x="3910637" y="3352690"/>
            <a:chExt cx="256800" cy="357024"/>
          </a:xfrm>
        </p:grpSpPr>
        <p:sp>
          <p:nvSpPr>
            <p:cNvPr id="14380" name="Google Shape;14380;p79"/>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9"/>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9"/>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3" name="Google Shape;14383;p79"/>
          <p:cNvGrpSpPr/>
          <p:nvPr/>
        </p:nvGrpSpPr>
        <p:grpSpPr>
          <a:xfrm>
            <a:off x="6028560" y="3428122"/>
            <a:ext cx="360064" cy="360096"/>
            <a:chOff x="6056429" y="3351922"/>
            <a:chExt cx="360064" cy="360096"/>
          </a:xfrm>
        </p:grpSpPr>
        <p:sp>
          <p:nvSpPr>
            <p:cNvPr id="14384" name="Google Shape;14384;p79"/>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9"/>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9"/>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7" name="Google Shape;14387;p79"/>
          <p:cNvGrpSpPr/>
          <p:nvPr/>
        </p:nvGrpSpPr>
        <p:grpSpPr>
          <a:xfrm>
            <a:off x="6581008" y="3429274"/>
            <a:ext cx="357408" cy="357408"/>
            <a:chOff x="6608877" y="3353074"/>
            <a:chExt cx="357408" cy="357408"/>
          </a:xfrm>
        </p:grpSpPr>
        <p:sp>
          <p:nvSpPr>
            <p:cNvPr id="14388" name="Google Shape;14388;p79"/>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9"/>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9"/>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9"/>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9"/>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9"/>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9"/>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95" name="Google Shape;14395;p79"/>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9"/>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7" name="Google Shape;14397;p79"/>
          <p:cNvGrpSpPr/>
          <p:nvPr/>
        </p:nvGrpSpPr>
        <p:grpSpPr>
          <a:xfrm>
            <a:off x="4931664" y="3446426"/>
            <a:ext cx="357408" cy="323488"/>
            <a:chOff x="4959533" y="3370226"/>
            <a:chExt cx="357408" cy="323488"/>
          </a:xfrm>
        </p:grpSpPr>
        <p:sp>
          <p:nvSpPr>
            <p:cNvPr id="14398" name="Google Shape;14398;p79"/>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79"/>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0" name="Google Shape;14400;p79"/>
          <p:cNvGrpSpPr/>
          <p:nvPr/>
        </p:nvGrpSpPr>
        <p:grpSpPr>
          <a:xfrm>
            <a:off x="7130768" y="3429274"/>
            <a:ext cx="357056" cy="357408"/>
            <a:chOff x="7158637" y="3353074"/>
            <a:chExt cx="357056" cy="357408"/>
          </a:xfrm>
        </p:grpSpPr>
        <p:sp>
          <p:nvSpPr>
            <p:cNvPr id="14401" name="Google Shape;14401;p79"/>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9"/>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79"/>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79"/>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5" name="Google Shape;14405;p79"/>
          <p:cNvGrpSpPr/>
          <p:nvPr/>
        </p:nvGrpSpPr>
        <p:grpSpPr>
          <a:xfrm>
            <a:off x="3288400" y="3428602"/>
            <a:ext cx="344832" cy="356544"/>
            <a:chOff x="3316269" y="3352402"/>
            <a:chExt cx="344832" cy="356544"/>
          </a:xfrm>
        </p:grpSpPr>
        <p:sp>
          <p:nvSpPr>
            <p:cNvPr id="14406" name="Google Shape;14406;p79"/>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9"/>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9"/>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9" name="Google Shape;14409;p79"/>
          <p:cNvGrpSpPr/>
          <p:nvPr/>
        </p:nvGrpSpPr>
        <p:grpSpPr>
          <a:xfrm>
            <a:off x="5481040" y="3447706"/>
            <a:ext cx="358560" cy="319552"/>
            <a:chOff x="5508909" y="3371506"/>
            <a:chExt cx="358560" cy="319552"/>
          </a:xfrm>
        </p:grpSpPr>
        <p:sp>
          <p:nvSpPr>
            <p:cNvPr id="14410" name="Google Shape;14410;p79"/>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9"/>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9"/>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9"/>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9"/>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9"/>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9"/>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9"/>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9"/>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79"/>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20" name="Google Shape;14420;p7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35"/>
          <p:cNvSpPr/>
          <p:nvPr/>
        </p:nvSpPr>
        <p:spPr>
          <a:xfrm rot="5400000">
            <a:off x="6885849" y="2084452"/>
            <a:ext cx="3718630" cy="628526"/>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CYBER</a:t>
            </a:r>
          </a:p>
        </p:txBody>
      </p:sp>
      <p:sp>
        <p:nvSpPr>
          <p:cNvPr id="726" name="Google Shape;726;p35"/>
          <p:cNvSpPr txBox="1"/>
          <p:nvPr>
            <p:ph type="title"/>
          </p:nvPr>
        </p:nvSpPr>
        <p:spPr>
          <a:xfrm>
            <a:off x="7131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Concepts</a:t>
            </a:r>
            <a:endParaRPr/>
          </a:p>
        </p:txBody>
      </p:sp>
      <p:sp>
        <p:nvSpPr>
          <p:cNvPr id="727" name="Google Shape;727;p35"/>
          <p:cNvSpPr txBox="1"/>
          <p:nvPr>
            <p:ph idx="2" type="title"/>
          </p:nvPr>
        </p:nvSpPr>
        <p:spPr>
          <a:xfrm>
            <a:off x="1801475" y="2484928"/>
            <a:ext cx="2510100" cy="41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28" name="Google Shape;728;p35"/>
          <p:cNvSpPr txBox="1"/>
          <p:nvPr>
            <p:ph idx="3" type="title"/>
          </p:nvPr>
        </p:nvSpPr>
        <p:spPr>
          <a:xfrm>
            <a:off x="4845927" y="2484850"/>
            <a:ext cx="2510100" cy="412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29" name="Google Shape;729;p35"/>
          <p:cNvSpPr txBox="1"/>
          <p:nvPr>
            <p:ph idx="1" type="subTitle"/>
          </p:nvPr>
        </p:nvSpPr>
        <p:spPr>
          <a:xfrm>
            <a:off x="4845923" y="2820850"/>
            <a:ext cx="2510100" cy="115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730" name="Google Shape;730;p35"/>
          <p:cNvSpPr txBox="1"/>
          <p:nvPr>
            <p:ph idx="4" type="subTitle"/>
          </p:nvPr>
        </p:nvSpPr>
        <p:spPr>
          <a:xfrm>
            <a:off x="1801475" y="2820850"/>
            <a:ext cx="2510100" cy="115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grpSp>
        <p:nvGrpSpPr>
          <p:cNvPr id="731" name="Google Shape;731;p35"/>
          <p:cNvGrpSpPr/>
          <p:nvPr/>
        </p:nvGrpSpPr>
        <p:grpSpPr>
          <a:xfrm>
            <a:off x="5998677" y="1840775"/>
            <a:ext cx="204589" cy="474539"/>
            <a:chOff x="3441400" y="1660625"/>
            <a:chExt cx="157850" cy="366100"/>
          </a:xfrm>
        </p:grpSpPr>
        <p:sp>
          <p:nvSpPr>
            <p:cNvPr id="732" name="Google Shape;732;p35"/>
            <p:cNvSpPr/>
            <p:nvPr/>
          </p:nvSpPr>
          <p:spPr>
            <a:xfrm>
              <a:off x="3541675" y="1982525"/>
              <a:ext cx="14750" cy="14200"/>
            </a:xfrm>
            <a:custGeom>
              <a:rect b="b" l="l" r="r" t="t"/>
              <a:pathLst>
                <a:path extrusionOk="0" h="568" w="590">
                  <a:moveTo>
                    <a:pt x="286" y="1"/>
                  </a:moveTo>
                  <a:cubicBezTo>
                    <a:pt x="143" y="1"/>
                    <a:pt x="1" y="126"/>
                    <a:pt x="1" y="286"/>
                  </a:cubicBezTo>
                  <a:cubicBezTo>
                    <a:pt x="10" y="474"/>
                    <a:pt x="152" y="567"/>
                    <a:pt x="295" y="567"/>
                  </a:cubicBezTo>
                  <a:cubicBezTo>
                    <a:pt x="438" y="567"/>
                    <a:pt x="581" y="474"/>
                    <a:pt x="589" y="286"/>
                  </a:cubicBezTo>
                  <a:cubicBezTo>
                    <a:pt x="589" y="126"/>
                    <a:pt x="447"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5"/>
            <p:cNvSpPr/>
            <p:nvPr/>
          </p:nvSpPr>
          <p:spPr>
            <a:xfrm>
              <a:off x="3541675" y="1953975"/>
              <a:ext cx="14750" cy="14200"/>
            </a:xfrm>
            <a:custGeom>
              <a:rect b="b" l="l" r="r" t="t"/>
              <a:pathLst>
                <a:path extrusionOk="0" h="568" w="590">
                  <a:moveTo>
                    <a:pt x="286" y="1"/>
                  </a:moveTo>
                  <a:cubicBezTo>
                    <a:pt x="143" y="1"/>
                    <a:pt x="1" y="126"/>
                    <a:pt x="1" y="286"/>
                  </a:cubicBezTo>
                  <a:cubicBezTo>
                    <a:pt x="10" y="474"/>
                    <a:pt x="152" y="567"/>
                    <a:pt x="295" y="567"/>
                  </a:cubicBezTo>
                  <a:cubicBezTo>
                    <a:pt x="438" y="567"/>
                    <a:pt x="581" y="474"/>
                    <a:pt x="589" y="286"/>
                  </a:cubicBezTo>
                  <a:cubicBezTo>
                    <a:pt x="589" y="126"/>
                    <a:pt x="447"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5"/>
            <p:cNvSpPr/>
            <p:nvPr/>
          </p:nvSpPr>
          <p:spPr>
            <a:xfrm>
              <a:off x="3441400" y="1660625"/>
              <a:ext cx="157850" cy="366100"/>
            </a:xfrm>
            <a:custGeom>
              <a:rect b="b" l="l" r="r" t="t"/>
              <a:pathLst>
                <a:path extrusionOk="0" h="14644" w="6314">
                  <a:moveTo>
                    <a:pt x="3155" y="570"/>
                  </a:moveTo>
                  <a:cubicBezTo>
                    <a:pt x="3293" y="570"/>
                    <a:pt x="3432" y="663"/>
                    <a:pt x="3441" y="851"/>
                  </a:cubicBezTo>
                  <a:lnTo>
                    <a:pt x="3441" y="4865"/>
                  </a:lnTo>
                  <a:cubicBezTo>
                    <a:pt x="3450" y="5053"/>
                    <a:pt x="3592" y="5146"/>
                    <a:pt x="3733" y="5146"/>
                  </a:cubicBezTo>
                  <a:cubicBezTo>
                    <a:pt x="3873" y="5146"/>
                    <a:pt x="4012" y="5053"/>
                    <a:pt x="4012" y="4865"/>
                  </a:cubicBezTo>
                  <a:lnTo>
                    <a:pt x="4012" y="1707"/>
                  </a:lnTo>
                  <a:cubicBezTo>
                    <a:pt x="4021" y="1520"/>
                    <a:pt x="4163" y="1426"/>
                    <a:pt x="4306" y="1426"/>
                  </a:cubicBezTo>
                  <a:cubicBezTo>
                    <a:pt x="4449" y="1426"/>
                    <a:pt x="4592" y="1520"/>
                    <a:pt x="4600" y="1707"/>
                  </a:cubicBezTo>
                  <a:lnTo>
                    <a:pt x="4600" y="4865"/>
                  </a:lnTo>
                  <a:cubicBezTo>
                    <a:pt x="4600" y="5053"/>
                    <a:pt x="4739" y="5146"/>
                    <a:pt x="4879" y="5146"/>
                  </a:cubicBezTo>
                  <a:cubicBezTo>
                    <a:pt x="5020" y="5146"/>
                    <a:pt x="5163" y="5053"/>
                    <a:pt x="5171" y="4865"/>
                  </a:cubicBezTo>
                  <a:lnTo>
                    <a:pt x="5171" y="2849"/>
                  </a:lnTo>
                  <a:cubicBezTo>
                    <a:pt x="5171" y="2662"/>
                    <a:pt x="5310" y="2568"/>
                    <a:pt x="5450" y="2568"/>
                  </a:cubicBezTo>
                  <a:cubicBezTo>
                    <a:pt x="5591" y="2568"/>
                    <a:pt x="5733" y="2662"/>
                    <a:pt x="5742" y="2849"/>
                  </a:cubicBezTo>
                  <a:lnTo>
                    <a:pt x="5742" y="6578"/>
                  </a:lnTo>
                  <a:cubicBezTo>
                    <a:pt x="5671" y="8289"/>
                    <a:pt x="4421" y="9141"/>
                    <a:pt x="3169" y="9141"/>
                  </a:cubicBezTo>
                  <a:cubicBezTo>
                    <a:pt x="1914" y="9141"/>
                    <a:pt x="657" y="8284"/>
                    <a:pt x="586" y="6578"/>
                  </a:cubicBezTo>
                  <a:lnTo>
                    <a:pt x="586" y="4294"/>
                  </a:lnTo>
                  <a:cubicBezTo>
                    <a:pt x="595" y="4098"/>
                    <a:pt x="733" y="4000"/>
                    <a:pt x="871" y="4000"/>
                  </a:cubicBezTo>
                  <a:cubicBezTo>
                    <a:pt x="1010" y="4000"/>
                    <a:pt x="1148" y="4098"/>
                    <a:pt x="1157" y="4294"/>
                  </a:cubicBezTo>
                  <a:lnTo>
                    <a:pt x="1157" y="6007"/>
                  </a:lnTo>
                  <a:cubicBezTo>
                    <a:pt x="1157" y="6168"/>
                    <a:pt x="1282" y="6293"/>
                    <a:pt x="1442" y="6293"/>
                  </a:cubicBezTo>
                  <a:cubicBezTo>
                    <a:pt x="1924" y="6293"/>
                    <a:pt x="2299" y="6685"/>
                    <a:pt x="2299" y="7149"/>
                  </a:cubicBezTo>
                  <a:cubicBezTo>
                    <a:pt x="2299" y="7310"/>
                    <a:pt x="2424" y="7435"/>
                    <a:pt x="2584" y="7435"/>
                  </a:cubicBezTo>
                  <a:cubicBezTo>
                    <a:pt x="2745" y="7435"/>
                    <a:pt x="2870" y="7310"/>
                    <a:pt x="2870" y="7149"/>
                  </a:cubicBezTo>
                  <a:cubicBezTo>
                    <a:pt x="2870" y="6453"/>
                    <a:pt x="2388" y="5882"/>
                    <a:pt x="1728" y="5740"/>
                  </a:cubicBezTo>
                  <a:lnTo>
                    <a:pt x="1728" y="1422"/>
                  </a:lnTo>
                  <a:cubicBezTo>
                    <a:pt x="1737" y="1234"/>
                    <a:pt x="1875" y="1141"/>
                    <a:pt x="2013" y="1141"/>
                  </a:cubicBezTo>
                  <a:cubicBezTo>
                    <a:pt x="2152" y="1141"/>
                    <a:pt x="2290" y="1234"/>
                    <a:pt x="2299" y="1422"/>
                  </a:cubicBezTo>
                  <a:lnTo>
                    <a:pt x="2299" y="4865"/>
                  </a:lnTo>
                  <a:cubicBezTo>
                    <a:pt x="2308" y="5053"/>
                    <a:pt x="2446" y="5146"/>
                    <a:pt x="2584" y="5146"/>
                  </a:cubicBezTo>
                  <a:cubicBezTo>
                    <a:pt x="2723" y="5146"/>
                    <a:pt x="2861" y="5053"/>
                    <a:pt x="2870" y="4865"/>
                  </a:cubicBezTo>
                  <a:lnTo>
                    <a:pt x="2870" y="851"/>
                  </a:lnTo>
                  <a:cubicBezTo>
                    <a:pt x="2879" y="663"/>
                    <a:pt x="3017" y="570"/>
                    <a:pt x="3155" y="570"/>
                  </a:cubicBezTo>
                  <a:close/>
                  <a:moveTo>
                    <a:pt x="1514" y="9255"/>
                  </a:moveTo>
                  <a:cubicBezTo>
                    <a:pt x="1987" y="9567"/>
                    <a:pt x="2575" y="9723"/>
                    <a:pt x="3164" y="9723"/>
                  </a:cubicBezTo>
                  <a:cubicBezTo>
                    <a:pt x="3753" y="9723"/>
                    <a:pt x="4342" y="9567"/>
                    <a:pt x="4815" y="9255"/>
                  </a:cubicBezTo>
                  <a:lnTo>
                    <a:pt x="4815" y="9255"/>
                  </a:lnTo>
                  <a:cubicBezTo>
                    <a:pt x="4618" y="9861"/>
                    <a:pt x="3940" y="10307"/>
                    <a:pt x="3155" y="10307"/>
                  </a:cubicBezTo>
                  <a:cubicBezTo>
                    <a:pt x="2370" y="10307"/>
                    <a:pt x="1710" y="9861"/>
                    <a:pt x="1514" y="9255"/>
                  </a:cubicBezTo>
                  <a:close/>
                  <a:moveTo>
                    <a:pt x="1371" y="10111"/>
                  </a:moveTo>
                  <a:cubicBezTo>
                    <a:pt x="1746" y="10521"/>
                    <a:pt x="2263" y="10789"/>
                    <a:pt x="2870" y="10860"/>
                  </a:cubicBezTo>
                  <a:lnTo>
                    <a:pt x="2870" y="14072"/>
                  </a:lnTo>
                  <a:lnTo>
                    <a:pt x="1175" y="14072"/>
                  </a:lnTo>
                  <a:lnTo>
                    <a:pt x="1371" y="10111"/>
                  </a:lnTo>
                  <a:close/>
                  <a:moveTo>
                    <a:pt x="4957" y="10111"/>
                  </a:moveTo>
                  <a:lnTo>
                    <a:pt x="5154" y="14072"/>
                  </a:lnTo>
                  <a:lnTo>
                    <a:pt x="3441" y="14072"/>
                  </a:lnTo>
                  <a:lnTo>
                    <a:pt x="3441" y="10860"/>
                  </a:lnTo>
                  <a:cubicBezTo>
                    <a:pt x="4047" y="10789"/>
                    <a:pt x="4583" y="10521"/>
                    <a:pt x="4957" y="10111"/>
                  </a:cubicBezTo>
                  <a:close/>
                  <a:moveTo>
                    <a:pt x="3159" y="0"/>
                  </a:moveTo>
                  <a:cubicBezTo>
                    <a:pt x="2812" y="0"/>
                    <a:pt x="2463" y="203"/>
                    <a:pt x="2334" y="637"/>
                  </a:cubicBezTo>
                  <a:cubicBezTo>
                    <a:pt x="2230" y="593"/>
                    <a:pt x="2123" y="573"/>
                    <a:pt x="2018" y="573"/>
                  </a:cubicBezTo>
                  <a:cubicBezTo>
                    <a:pt x="1567" y="573"/>
                    <a:pt x="1157" y="944"/>
                    <a:pt x="1157" y="1422"/>
                  </a:cubicBezTo>
                  <a:lnTo>
                    <a:pt x="1157" y="3474"/>
                  </a:lnTo>
                  <a:cubicBezTo>
                    <a:pt x="1067" y="3441"/>
                    <a:pt x="975" y="3425"/>
                    <a:pt x="884" y="3425"/>
                  </a:cubicBezTo>
                  <a:cubicBezTo>
                    <a:pt x="430" y="3425"/>
                    <a:pt x="0" y="3804"/>
                    <a:pt x="15" y="4294"/>
                  </a:cubicBezTo>
                  <a:lnTo>
                    <a:pt x="15" y="6578"/>
                  </a:lnTo>
                  <a:cubicBezTo>
                    <a:pt x="15" y="7417"/>
                    <a:pt x="336" y="8166"/>
                    <a:pt x="871" y="8737"/>
                  </a:cubicBezTo>
                  <a:lnTo>
                    <a:pt x="586" y="14340"/>
                  </a:lnTo>
                  <a:cubicBezTo>
                    <a:pt x="586" y="14429"/>
                    <a:pt x="604" y="14500"/>
                    <a:pt x="657" y="14554"/>
                  </a:cubicBezTo>
                  <a:cubicBezTo>
                    <a:pt x="711" y="14625"/>
                    <a:pt x="800" y="14643"/>
                    <a:pt x="871" y="14643"/>
                  </a:cubicBezTo>
                  <a:lnTo>
                    <a:pt x="5457" y="14643"/>
                  </a:lnTo>
                  <a:cubicBezTo>
                    <a:pt x="5528" y="14643"/>
                    <a:pt x="5600" y="14625"/>
                    <a:pt x="5653" y="14554"/>
                  </a:cubicBezTo>
                  <a:cubicBezTo>
                    <a:pt x="5707" y="14500"/>
                    <a:pt x="5742" y="14429"/>
                    <a:pt x="5742" y="14340"/>
                  </a:cubicBezTo>
                  <a:lnTo>
                    <a:pt x="5457" y="8737"/>
                  </a:lnTo>
                  <a:cubicBezTo>
                    <a:pt x="5974" y="8166"/>
                    <a:pt x="6313" y="7417"/>
                    <a:pt x="6313" y="6578"/>
                  </a:cubicBezTo>
                  <a:lnTo>
                    <a:pt x="6313" y="2849"/>
                  </a:lnTo>
                  <a:cubicBezTo>
                    <a:pt x="6313" y="2374"/>
                    <a:pt x="5893" y="1998"/>
                    <a:pt x="5444" y="1998"/>
                  </a:cubicBezTo>
                  <a:cubicBezTo>
                    <a:pt x="5353" y="1998"/>
                    <a:pt x="5261" y="2013"/>
                    <a:pt x="5171" y="2046"/>
                  </a:cubicBezTo>
                  <a:lnTo>
                    <a:pt x="5171" y="1707"/>
                  </a:lnTo>
                  <a:cubicBezTo>
                    <a:pt x="5171" y="1232"/>
                    <a:pt x="4752" y="856"/>
                    <a:pt x="4292" y="856"/>
                  </a:cubicBezTo>
                  <a:cubicBezTo>
                    <a:pt x="4199" y="856"/>
                    <a:pt x="4105" y="871"/>
                    <a:pt x="4012" y="904"/>
                  </a:cubicBezTo>
                  <a:lnTo>
                    <a:pt x="4012" y="851"/>
                  </a:lnTo>
                  <a:cubicBezTo>
                    <a:pt x="4002" y="302"/>
                    <a:pt x="3582" y="0"/>
                    <a:pt x="3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35"/>
          <p:cNvGrpSpPr/>
          <p:nvPr/>
        </p:nvGrpSpPr>
        <p:grpSpPr>
          <a:xfrm>
            <a:off x="2849834" y="1840872"/>
            <a:ext cx="413391" cy="474442"/>
            <a:chOff x="2796750" y="1660700"/>
            <a:chExt cx="318950" cy="366025"/>
          </a:xfrm>
        </p:grpSpPr>
        <p:sp>
          <p:nvSpPr>
            <p:cNvPr id="736" name="Google Shape;736;p35"/>
            <p:cNvSpPr/>
            <p:nvPr/>
          </p:nvSpPr>
          <p:spPr>
            <a:xfrm>
              <a:off x="2796750" y="1660700"/>
              <a:ext cx="318950" cy="257400"/>
            </a:xfrm>
            <a:custGeom>
              <a:rect b="b" l="l" r="r" t="t"/>
              <a:pathLst>
                <a:path extrusionOk="0" h="10296" w="12758">
                  <a:moveTo>
                    <a:pt x="7460" y="568"/>
                  </a:moveTo>
                  <a:cubicBezTo>
                    <a:pt x="8483" y="568"/>
                    <a:pt x="9503" y="1324"/>
                    <a:pt x="9493" y="2614"/>
                  </a:cubicBezTo>
                  <a:lnTo>
                    <a:pt x="9493" y="2632"/>
                  </a:lnTo>
                  <a:cubicBezTo>
                    <a:pt x="9475" y="2757"/>
                    <a:pt x="9564" y="2882"/>
                    <a:pt x="9707" y="2918"/>
                  </a:cubicBezTo>
                  <a:cubicBezTo>
                    <a:pt x="11955" y="3542"/>
                    <a:pt x="11545" y="6807"/>
                    <a:pt x="9207" y="6861"/>
                  </a:cubicBezTo>
                  <a:lnTo>
                    <a:pt x="8922" y="6861"/>
                  </a:lnTo>
                  <a:lnTo>
                    <a:pt x="8922" y="6290"/>
                  </a:lnTo>
                  <a:lnTo>
                    <a:pt x="9207" y="6290"/>
                  </a:lnTo>
                  <a:cubicBezTo>
                    <a:pt x="9582" y="6272"/>
                    <a:pt x="9582" y="5737"/>
                    <a:pt x="9207" y="5719"/>
                  </a:cubicBezTo>
                  <a:lnTo>
                    <a:pt x="8922" y="5719"/>
                  </a:lnTo>
                  <a:lnTo>
                    <a:pt x="8922" y="5433"/>
                  </a:lnTo>
                  <a:cubicBezTo>
                    <a:pt x="8922" y="4952"/>
                    <a:pt x="8529" y="4577"/>
                    <a:pt x="8065" y="4577"/>
                  </a:cubicBezTo>
                  <a:lnTo>
                    <a:pt x="7780" y="4577"/>
                  </a:lnTo>
                  <a:lnTo>
                    <a:pt x="7780" y="4291"/>
                  </a:lnTo>
                  <a:cubicBezTo>
                    <a:pt x="7771" y="4095"/>
                    <a:pt x="7628" y="3997"/>
                    <a:pt x="7485" y="3997"/>
                  </a:cubicBezTo>
                  <a:cubicBezTo>
                    <a:pt x="7343" y="3997"/>
                    <a:pt x="7200" y="4095"/>
                    <a:pt x="7191" y="4291"/>
                  </a:cubicBezTo>
                  <a:lnTo>
                    <a:pt x="7191" y="4577"/>
                  </a:lnTo>
                  <a:lnTo>
                    <a:pt x="5478" y="4577"/>
                  </a:lnTo>
                  <a:lnTo>
                    <a:pt x="5478" y="4291"/>
                  </a:lnTo>
                  <a:cubicBezTo>
                    <a:pt x="5469" y="4095"/>
                    <a:pt x="5331" y="3997"/>
                    <a:pt x="5193" y="3997"/>
                  </a:cubicBezTo>
                  <a:cubicBezTo>
                    <a:pt x="5054" y="3997"/>
                    <a:pt x="4916" y="4095"/>
                    <a:pt x="4907" y="4291"/>
                  </a:cubicBezTo>
                  <a:lnTo>
                    <a:pt x="4907" y="4577"/>
                  </a:lnTo>
                  <a:lnTo>
                    <a:pt x="4622" y="4577"/>
                  </a:lnTo>
                  <a:cubicBezTo>
                    <a:pt x="4158" y="4577"/>
                    <a:pt x="3765" y="4952"/>
                    <a:pt x="3765" y="5433"/>
                  </a:cubicBezTo>
                  <a:lnTo>
                    <a:pt x="3765" y="5719"/>
                  </a:lnTo>
                  <a:lnTo>
                    <a:pt x="3480" y="5719"/>
                  </a:lnTo>
                  <a:cubicBezTo>
                    <a:pt x="3105" y="5737"/>
                    <a:pt x="3105" y="6272"/>
                    <a:pt x="3480" y="6290"/>
                  </a:cubicBezTo>
                  <a:lnTo>
                    <a:pt x="3765" y="6290"/>
                  </a:lnTo>
                  <a:lnTo>
                    <a:pt x="3765" y="6861"/>
                  </a:lnTo>
                  <a:lnTo>
                    <a:pt x="3480" y="6861"/>
                  </a:lnTo>
                  <a:cubicBezTo>
                    <a:pt x="821" y="6754"/>
                    <a:pt x="821" y="2953"/>
                    <a:pt x="3480" y="2846"/>
                  </a:cubicBezTo>
                  <a:cubicBezTo>
                    <a:pt x="3640" y="2846"/>
                    <a:pt x="3765" y="2721"/>
                    <a:pt x="3765" y="2561"/>
                  </a:cubicBezTo>
                  <a:cubicBezTo>
                    <a:pt x="3765" y="2061"/>
                    <a:pt x="4185" y="1710"/>
                    <a:pt x="4627" y="1710"/>
                  </a:cubicBezTo>
                  <a:cubicBezTo>
                    <a:pt x="4816" y="1710"/>
                    <a:pt x="5009" y="1774"/>
                    <a:pt x="5175" y="1918"/>
                  </a:cubicBezTo>
                  <a:cubicBezTo>
                    <a:pt x="5228" y="1958"/>
                    <a:pt x="5292" y="1979"/>
                    <a:pt x="5358" y="1979"/>
                  </a:cubicBezTo>
                  <a:cubicBezTo>
                    <a:pt x="5380" y="1979"/>
                    <a:pt x="5402" y="1976"/>
                    <a:pt x="5425" y="1972"/>
                  </a:cubicBezTo>
                  <a:cubicBezTo>
                    <a:pt x="5532" y="1954"/>
                    <a:pt x="5603" y="1883"/>
                    <a:pt x="5639" y="1811"/>
                  </a:cubicBezTo>
                  <a:cubicBezTo>
                    <a:pt x="5996" y="955"/>
                    <a:pt x="6729" y="568"/>
                    <a:pt x="7460" y="568"/>
                  </a:cubicBezTo>
                  <a:close/>
                  <a:moveTo>
                    <a:pt x="8065" y="5148"/>
                  </a:moveTo>
                  <a:cubicBezTo>
                    <a:pt x="8208" y="5148"/>
                    <a:pt x="8351" y="5273"/>
                    <a:pt x="8351" y="5433"/>
                  </a:cubicBezTo>
                  <a:lnTo>
                    <a:pt x="8351" y="8859"/>
                  </a:lnTo>
                  <a:cubicBezTo>
                    <a:pt x="8351" y="9020"/>
                    <a:pt x="8208" y="9145"/>
                    <a:pt x="8065" y="9145"/>
                  </a:cubicBezTo>
                  <a:lnTo>
                    <a:pt x="4622" y="9145"/>
                  </a:lnTo>
                  <a:cubicBezTo>
                    <a:pt x="4461" y="9145"/>
                    <a:pt x="4336" y="9020"/>
                    <a:pt x="4336" y="8859"/>
                  </a:cubicBezTo>
                  <a:lnTo>
                    <a:pt x="4336" y="5433"/>
                  </a:lnTo>
                  <a:cubicBezTo>
                    <a:pt x="4336" y="5273"/>
                    <a:pt x="4461" y="5148"/>
                    <a:pt x="4622" y="5148"/>
                  </a:cubicBezTo>
                  <a:close/>
                  <a:moveTo>
                    <a:pt x="7450" y="0"/>
                  </a:moveTo>
                  <a:cubicBezTo>
                    <a:pt x="6607" y="0"/>
                    <a:pt x="5760" y="398"/>
                    <a:pt x="5246" y="1276"/>
                  </a:cubicBezTo>
                  <a:cubicBezTo>
                    <a:pt x="5051" y="1179"/>
                    <a:pt x="4843" y="1133"/>
                    <a:pt x="4637" y="1133"/>
                  </a:cubicBezTo>
                  <a:cubicBezTo>
                    <a:pt x="3976" y="1133"/>
                    <a:pt x="3335" y="1599"/>
                    <a:pt x="3212" y="2293"/>
                  </a:cubicBezTo>
                  <a:cubicBezTo>
                    <a:pt x="0" y="2721"/>
                    <a:pt x="215" y="7325"/>
                    <a:pt x="3480" y="7432"/>
                  </a:cubicBezTo>
                  <a:lnTo>
                    <a:pt x="3765" y="7432"/>
                  </a:lnTo>
                  <a:lnTo>
                    <a:pt x="3765" y="8003"/>
                  </a:lnTo>
                  <a:lnTo>
                    <a:pt x="3480" y="8003"/>
                  </a:lnTo>
                  <a:cubicBezTo>
                    <a:pt x="3105" y="8021"/>
                    <a:pt x="3105" y="8556"/>
                    <a:pt x="3480" y="8574"/>
                  </a:cubicBezTo>
                  <a:lnTo>
                    <a:pt x="3765" y="8574"/>
                  </a:lnTo>
                  <a:lnTo>
                    <a:pt x="3765" y="8859"/>
                  </a:lnTo>
                  <a:cubicBezTo>
                    <a:pt x="3765" y="9341"/>
                    <a:pt x="4158" y="9716"/>
                    <a:pt x="4622" y="9716"/>
                  </a:cubicBezTo>
                  <a:lnTo>
                    <a:pt x="4907" y="9716"/>
                  </a:lnTo>
                  <a:lnTo>
                    <a:pt x="4907" y="10001"/>
                  </a:lnTo>
                  <a:cubicBezTo>
                    <a:pt x="4916" y="10197"/>
                    <a:pt x="5054" y="10295"/>
                    <a:pt x="5193" y="10295"/>
                  </a:cubicBezTo>
                  <a:cubicBezTo>
                    <a:pt x="5331" y="10295"/>
                    <a:pt x="5469" y="10197"/>
                    <a:pt x="5478" y="10001"/>
                  </a:cubicBezTo>
                  <a:lnTo>
                    <a:pt x="5478" y="9716"/>
                  </a:lnTo>
                  <a:lnTo>
                    <a:pt x="7191" y="9716"/>
                  </a:lnTo>
                  <a:lnTo>
                    <a:pt x="7191" y="10001"/>
                  </a:lnTo>
                  <a:cubicBezTo>
                    <a:pt x="7200" y="10197"/>
                    <a:pt x="7343" y="10295"/>
                    <a:pt x="7485" y="10295"/>
                  </a:cubicBezTo>
                  <a:cubicBezTo>
                    <a:pt x="7628" y="10295"/>
                    <a:pt x="7771" y="10197"/>
                    <a:pt x="7780" y="10001"/>
                  </a:cubicBezTo>
                  <a:lnTo>
                    <a:pt x="7780" y="9716"/>
                  </a:lnTo>
                  <a:lnTo>
                    <a:pt x="8065" y="9716"/>
                  </a:lnTo>
                  <a:cubicBezTo>
                    <a:pt x="8529" y="9716"/>
                    <a:pt x="8922" y="9341"/>
                    <a:pt x="8922" y="8859"/>
                  </a:cubicBezTo>
                  <a:lnTo>
                    <a:pt x="8922" y="8574"/>
                  </a:lnTo>
                  <a:lnTo>
                    <a:pt x="9207" y="8574"/>
                  </a:lnTo>
                  <a:cubicBezTo>
                    <a:pt x="9582" y="8556"/>
                    <a:pt x="9582" y="8021"/>
                    <a:pt x="9207" y="8003"/>
                  </a:cubicBezTo>
                  <a:lnTo>
                    <a:pt x="8922" y="8003"/>
                  </a:lnTo>
                  <a:lnTo>
                    <a:pt x="8922" y="7432"/>
                  </a:lnTo>
                  <a:lnTo>
                    <a:pt x="9207" y="7432"/>
                  </a:lnTo>
                  <a:cubicBezTo>
                    <a:pt x="12098" y="7378"/>
                    <a:pt x="12758" y="3417"/>
                    <a:pt x="10064" y="2418"/>
                  </a:cubicBezTo>
                  <a:cubicBezTo>
                    <a:pt x="9967" y="897"/>
                    <a:pt x="8714" y="0"/>
                    <a:pt x="7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5"/>
            <p:cNvSpPr/>
            <p:nvPr/>
          </p:nvSpPr>
          <p:spPr>
            <a:xfrm>
              <a:off x="2919425" y="1803650"/>
              <a:ext cx="71825" cy="71400"/>
            </a:xfrm>
            <a:custGeom>
              <a:rect b="b" l="l" r="r" t="t"/>
              <a:pathLst>
                <a:path extrusionOk="0" h="2856" w="2873">
                  <a:moveTo>
                    <a:pt x="857" y="1"/>
                  </a:moveTo>
                  <a:lnTo>
                    <a:pt x="18" y="839"/>
                  </a:lnTo>
                  <a:cubicBezTo>
                    <a:pt x="0" y="857"/>
                    <a:pt x="0" y="857"/>
                    <a:pt x="0" y="875"/>
                  </a:cubicBezTo>
                  <a:lnTo>
                    <a:pt x="0" y="2856"/>
                  </a:lnTo>
                  <a:lnTo>
                    <a:pt x="2873" y="2856"/>
                  </a:lnTo>
                  <a:lnTo>
                    <a:pt x="28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5"/>
            <p:cNvSpPr/>
            <p:nvPr/>
          </p:nvSpPr>
          <p:spPr>
            <a:xfrm>
              <a:off x="3019775" y="1908150"/>
              <a:ext cx="71400" cy="100100"/>
            </a:xfrm>
            <a:custGeom>
              <a:rect b="b" l="l" r="r" t="t"/>
              <a:pathLst>
                <a:path extrusionOk="0" h="4004" w="2856">
                  <a:moveTo>
                    <a:pt x="1999" y="2855"/>
                  </a:moveTo>
                  <a:cubicBezTo>
                    <a:pt x="2137" y="2855"/>
                    <a:pt x="2276" y="2949"/>
                    <a:pt x="2285" y="3136"/>
                  </a:cubicBezTo>
                  <a:cubicBezTo>
                    <a:pt x="2285" y="3297"/>
                    <a:pt x="2160" y="3440"/>
                    <a:pt x="1999" y="3440"/>
                  </a:cubicBezTo>
                  <a:cubicBezTo>
                    <a:pt x="1839" y="3440"/>
                    <a:pt x="1714" y="3297"/>
                    <a:pt x="1714" y="3136"/>
                  </a:cubicBezTo>
                  <a:cubicBezTo>
                    <a:pt x="1723" y="2949"/>
                    <a:pt x="1861" y="2855"/>
                    <a:pt x="1999" y="2855"/>
                  </a:cubicBezTo>
                  <a:close/>
                  <a:moveTo>
                    <a:pt x="286" y="0"/>
                  </a:moveTo>
                  <a:cubicBezTo>
                    <a:pt x="148" y="0"/>
                    <a:pt x="10" y="94"/>
                    <a:pt x="1" y="281"/>
                  </a:cubicBezTo>
                  <a:lnTo>
                    <a:pt x="1" y="3136"/>
                  </a:lnTo>
                  <a:cubicBezTo>
                    <a:pt x="1" y="3297"/>
                    <a:pt x="126" y="3440"/>
                    <a:pt x="286" y="3440"/>
                  </a:cubicBezTo>
                  <a:lnTo>
                    <a:pt x="1196" y="3440"/>
                  </a:lnTo>
                  <a:cubicBezTo>
                    <a:pt x="1335" y="3825"/>
                    <a:pt x="1660" y="4004"/>
                    <a:pt x="1986" y="4004"/>
                  </a:cubicBezTo>
                  <a:cubicBezTo>
                    <a:pt x="2415" y="4004"/>
                    <a:pt x="2845" y="3694"/>
                    <a:pt x="2856" y="3136"/>
                  </a:cubicBezTo>
                  <a:cubicBezTo>
                    <a:pt x="2856" y="2672"/>
                    <a:pt x="2481" y="2280"/>
                    <a:pt x="1999" y="2280"/>
                  </a:cubicBezTo>
                  <a:cubicBezTo>
                    <a:pt x="1624" y="2280"/>
                    <a:pt x="1303" y="2530"/>
                    <a:pt x="1196" y="2851"/>
                  </a:cubicBezTo>
                  <a:lnTo>
                    <a:pt x="572" y="2851"/>
                  </a:lnTo>
                  <a:lnTo>
                    <a:pt x="572" y="281"/>
                  </a:lnTo>
                  <a:cubicBezTo>
                    <a:pt x="563" y="94"/>
                    <a:pt x="425"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5"/>
            <p:cNvSpPr/>
            <p:nvPr/>
          </p:nvSpPr>
          <p:spPr>
            <a:xfrm>
              <a:off x="2954200" y="1929675"/>
              <a:ext cx="59350" cy="78750"/>
            </a:xfrm>
            <a:custGeom>
              <a:rect b="b" l="l" r="r" t="t"/>
              <a:pathLst>
                <a:path extrusionOk="0" h="3150" w="2374">
                  <a:moveTo>
                    <a:pt x="1187" y="1994"/>
                  </a:moveTo>
                  <a:cubicBezTo>
                    <a:pt x="1330" y="1994"/>
                    <a:pt x="1473" y="2088"/>
                    <a:pt x="1482" y="2275"/>
                  </a:cubicBezTo>
                  <a:cubicBezTo>
                    <a:pt x="1482" y="2436"/>
                    <a:pt x="1339" y="2579"/>
                    <a:pt x="1178" y="2579"/>
                  </a:cubicBezTo>
                  <a:cubicBezTo>
                    <a:pt x="1036" y="2579"/>
                    <a:pt x="893" y="2436"/>
                    <a:pt x="893" y="2275"/>
                  </a:cubicBezTo>
                  <a:cubicBezTo>
                    <a:pt x="902" y="2088"/>
                    <a:pt x="1045" y="1994"/>
                    <a:pt x="1187" y="1994"/>
                  </a:cubicBezTo>
                  <a:close/>
                  <a:moveTo>
                    <a:pt x="610" y="0"/>
                  </a:moveTo>
                  <a:cubicBezTo>
                    <a:pt x="536" y="0"/>
                    <a:pt x="465" y="27"/>
                    <a:pt x="411" y="81"/>
                  </a:cubicBezTo>
                  <a:cubicBezTo>
                    <a:pt x="304" y="188"/>
                    <a:pt x="304" y="366"/>
                    <a:pt x="411" y="491"/>
                  </a:cubicBezTo>
                  <a:lnTo>
                    <a:pt x="893" y="973"/>
                  </a:lnTo>
                  <a:lnTo>
                    <a:pt x="893" y="1472"/>
                  </a:lnTo>
                  <a:cubicBezTo>
                    <a:pt x="1" y="1811"/>
                    <a:pt x="215" y="3132"/>
                    <a:pt x="1178" y="3150"/>
                  </a:cubicBezTo>
                  <a:cubicBezTo>
                    <a:pt x="2160" y="3132"/>
                    <a:pt x="2374" y="1811"/>
                    <a:pt x="1482" y="1472"/>
                  </a:cubicBezTo>
                  <a:lnTo>
                    <a:pt x="1482" y="848"/>
                  </a:lnTo>
                  <a:cubicBezTo>
                    <a:pt x="1482" y="776"/>
                    <a:pt x="1446" y="705"/>
                    <a:pt x="1393" y="652"/>
                  </a:cubicBezTo>
                  <a:lnTo>
                    <a:pt x="822" y="81"/>
                  </a:lnTo>
                  <a:cubicBezTo>
                    <a:pt x="759" y="27"/>
                    <a:pt x="683"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5"/>
            <p:cNvSpPr/>
            <p:nvPr/>
          </p:nvSpPr>
          <p:spPr>
            <a:xfrm>
              <a:off x="2833425" y="1908025"/>
              <a:ext cx="57475" cy="100400"/>
            </a:xfrm>
            <a:custGeom>
              <a:rect b="b" l="l" r="r" t="t"/>
              <a:pathLst>
                <a:path extrusionOk="0" h="4016" w="2299">
                  <a:moveTo>
                    <a:pt x="871" y="2860"/>
                  </a:moveTo>
                  <a:cubicBezTo>
                    <a:pt x="1009" y="2860"/>
                    <a:pt x="1147" y="2954"/>
                    <a:pt x="1156" y="3141"/>
                  </a:cubicBezTo>
                  <a:cubicBezTo>
                    <a:pt x="1156" y="3302"/>
                    <a:pt x="1031" y="3445"/>
                    <a:pt x="871" y="3445"/>
                  </a:cubicBezTo>
                  <a:cubicBezTo>
                    <a:pt x="710" y="3445"/>
                    <a:pt x="585" y="3302"/>
                    <a:pt x="585" y="3141"/>
                  </a:cubicBezTo>
                  <a:cubicBezTo>
                    <a:pt x="594" y="2954"/>
                    <a:pt x="733" y="2860"/>
                    <a:pt x="871" y="2860"/>
                  </a:cubicBezTo>
                  <a:close/>
                  <a:moveTo>
                    <a:pt x="2013" y="1"/>
                  </a:moveTo>
                  <a:cubicBezTo>
                    <a:pt x="1852" y="1"/>
                    <a:pt x="1727" y="126"/>
                    <a:pt x="1727" y="286"/>
                  </a:cubicBezTo>
                  <a:lnTo>
                    <a:pt x="1727" y="1892"/>
                  </a:lnTo>
                  <a:lnTo>
                    <a:pt x="1228" y="2374"/>
                  </a:lnTo>
                  <a:cubicBezTo>
                    <a:pt x="1112" y="2318"/>
                    <a:pt x="992" y="2293"/>
                    <a:pt x="873" y="2293"/>
                  </a:cubicBezTo>
                  <a:cubicBezTo>
                    <a:pt x="422" y="2293"/>
                    <a:pt x="0" y="2661"/>
                    <a:pt x="14" y="3141"/>
                  </a:cubicBezTo>
                  <a:cubicBezTo>
                    <a:pt x="14" y="3623"/>
                    <a:pt x="389" y="4016"/>
                    <a:pt x="871" y="4016"/>
                  </a:cubicBezTo>
                  <a:cubicBezTo>
                    <a:pt x="1495" y="4016"/>
                    <a:pt x="1924" y="3338"/>
                    <a:pt x="1638" y="2784"/>
                  </a:cubicBezTo>
                  <a:lnTo>
                    <a:pt x="2209" y="2213"/>
                  </a:lnTo>
                  <a:cubicBezTo>
                    <a:pt x="2263" y="2160"/>
                    <a:pt x="2298" y="2089"/>
                    <a:pt x="2298" y="1999"/>
                  </a:cubicBezTo>
                  <a:lnTo>
                    <a:pt x="2298" y="286"/>
                  </a:lnTo>
                  <a:cubicBezTo>
                    <a:pt x="2298" y="126"/>
                    <a:pt x="2173" y="1"/>
                    <a:pt x="2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5"/>
            <p:cNvSpPr/>
            <p:nvPr/>
          </p:nvSpPr>
          <p:spPr>
            <a:xfrm>
              <a:off x="2897125" y="1929550"/>
              <a:ext cx="58900" cy="97175"/>
            </a:xfrm>
            <a:custGeom>
              <a:rect b="b" l="l" r="r" t="t"/>
              <a:pathLst>
                <a:path extrusionOk="0" h="3887" w="2356">
                  <a:moveTo>
                    <a:pt x="1178" y="2749"/>
                  </a:moveTo>
                  <a:cubicBezTo>
                    <a:pt x="1316" y="2749"/>
                    <a:pt x="1454" y="2842"/>
                    <a:pt x="1463" y="3030"/>
                  </a:cubicBezTo>
                  <a:cubicBezTo>
                    <a:pt x="1463" y="3190"/>
                    <a:pt x="1338" y="3315"/>
                    <a:pt x="1178" y="3315"/>
                  </a:cubicBezTo>
                  <a:cubicBezTo>
                    <a:pt x="1017" y="3315"/>
                    <a:pt x="892" y="3190"/>
                    <a:pt x="892" y="3030"/>
                  </a:cubicBezTo>
                  <a:cubicBezTo>
                    <a:pt x="901" y="2842"/>
                    <a:pt x="1039" y="2749"/>
                    <a:pt x="1178" y="2749"/>
                  </a:cubicBezTo>
                  <a:close/>
                  <a:moveTo>
                    <a:pt x="1178" y="1"/>
                  </a:moveTo>
                  <a:cubicBezTo>
                    <a:pt x="1039" y="1"/>
                    <a:pt x="901" y="95"/>
                    <a:pt x="892" y="282"/>
                  </a:cubicBezTo>
                  <a:lnTo>
                    <a:pt x="892" y="2227"/>
                  </a:lnTo>
                  <a:cubicBezTo>
                    <a:pt x="0" y="2548"/>
                    <a:pt x="214" y="3868"/>
                    <a:pt x="1178" y="3886"/>
                  </a:cubicBezTo>
                  <a:cubicBezTo>
                    <a:pt x="2141" y="3868"/>
                    <a:pt x="2355" y="2548"/>
                    <a:pt x="1463" y="2227"/>
                  </a:cubicBezTo>
                  <a:lnTo>
                    <a:pt x="1463" y="282"/>
                  </a:lnTo>
                  <a:cubicBezTo>
                    <a:pt x="1454" y="95"/>
                    <a:pt x="1316" y="1"/>
                    <a:pt x="1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24" name="Shape 14424"/>
        <p:cNvGrpSpPr/>
        <p:nvPr/>
      </p:nvGrpSpPr>
      <p:grpSpPr>
        <a:xfrm>
          <a:off x="0" y="0"/>
          <a:ext cx="0" cy="0"/>
          <a:chOff x="0" y="0"/>
          <a:chExt cx="0" cy="0"/>
        </a:xfrm>
      </p:grpSpPr>
      <p:sp>
        <p:nvSpPr>
          <p:cNvPr id="14425" name="Google Shape;14425;p80"/>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26" name="Google Shape;14426;p80"/>
          <p:cNvGrpSpPr/>
          <p:nvPr/>
        </p:nvGrpSpPr>
        <p:grpSpPr>
          <a:xfrm>
            <a:off x="3026217" y="3893352"/>
            <a:ext cx="346056" cy="345674"/>
            <a:chOff x="3303268" y="3817349"/>
            <a:chExt cx="346056" cy="345674"/>
          </a:xfrm>
        </p:grpSpPr>
        <p:sp>
          <p:nvSpPr>
            <p:cNvPr id="14427" name="Google Shape;14427;p8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8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8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8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1" name="Google Shape;14431;p80"/>
          <p:cNvGrpSpPr/>
          <p:nvPr/>
        </p:nvGrpSpPr>
        <p:grpSpPr>
          <a:xfrm>
            <a:off x="3475306" y="3893352"/>
            <a:ext cx="346056" cy="345674"/>
            <a:chOff x="3752358" y="3817349"/>
            <a:chExt cx="346056" cy="345674"/>
          </a:xfrm>
        </p:grpSpPr>
        <p:sp>
          <p:nvSpPr>
            <p:cNvPr id="14432" name="Google Shape;14432;p8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8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8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8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6" name="Google Shape;14436;p80"/>
          <p:cNvGrpSpPr/>
          <p:nvPr/>
        </p:nvGrpSpPr>
        <p:grpSpPr>
          <a:xfrm>
            <a:off x="4822956" y="3893352"/>
            <a:ext cx="346024" cy="345674"/>
            <a:chOff x="5100008" y="3817349"/>
            <a:chExt cx="346024" cy="345674"/>
          </a:xfrm>
        </p:grpSpPr>
        <p:sp>
          <p:nvSpPr>
            <p:cNvPr id="14437" name="Google Shape;14437;p80"/>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80"/>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80"/>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0" name="Google Shape;14440;p80"/>
          <p:cNvGrpSpPr/>
          <p:nvPr/>
        </p:nvGrpSpPr>
        <p:grpSpPr>
          <a:xfrm>
            <a:off x="5721867" y="3893352"/>
            <a:ext cx="345674" cy="345674"/>
            <a:chOff x="5998919" y="3817349"/>
            <a:chExt cx="345674" cy="345674"/>
          </a:xfrm>
        </p:grpSpPr>
        <p:sp>
          <p:nvSpPr>
            <p:cNvPr id="14441" name="Google Shape;14441;p80"/>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80"/>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80"/>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80"/>
          <p:cNvGrpSpPr/>
          <p:nvPr/>
        </p:nvGrpSpPr>
        <p:grpSpPr>
          <a:xfrm>
            <a:off x="3924396" y="3893352"/>
            <a:ext cx="346024" cy="345674"/>
            <a:chOff x="4201447" y="3817349"/>
            <a:chExt cx="346024" cy="345674"/>
          </a:xfrm>
        </p:grpSpPr>
        <p:sp>
          <p:nvSpPr>
            <p:cNvPr id="14445" name="Google Shape;14445;p80"/>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80"/>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7" name="Google Shape;14447;p80"/>
          <p:cNvGrpSpPr/>
          <p:nvPr/>
        </p:nvGrpSpPr>
        <p:grpSpPr>
          <a:xfrm>
            <a:off x="4373867" y="3893352"/>
            <a:ext cx="346024" cy="345674"/>
            <a:chOff x="4650919" y="3817349"/>
            <a:chExt cx="346024" cy="345674"/>
          </a:xfrm>
        </p:grpSpPr>
        <p:sp>
          <p:nvSpPr>
            <p:cNvPr id="14448" name="Google Shape;14448;p80"/>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80"/>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80"/>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1" name="Google Shape;14451;p80"/>
          <p:cNvGrpSpPr/>
          <p:nvPr/>
        </p:nvGrpSpPr>
        <p:grpSpPr>
          <a:xfrm>
            <a:off x="5272810" y="3893352"/>
            <a:ext cx="345642" cy="345674"/>
            <a:chOff x="5549861" y="3817349"/>
            <a:chExt cx="345642" cy="345674"/>
          </a:xfrm>
        </p:grpSpPr>
        <p:sp>
          <p:nvSpPr>
            <p:cNvPr id="14452" name="Google Shape;14452;p80"/>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80"/>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80"/>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5" name="Google Shape;14455;p80"/>
          <p:cNvGrpSpPr/>
          <p:nvPr/>
        </p:nvGrpSpPr>
        <p:grpSpPr>
          <a:xfrm>
            <a:off x="1281335" y="3474029"/>
            <a:ext cx="367255" cy="269855"/>
            <a:chOff x="1306445" y="3397829"/>
            <a:chExt cx="367255" cy="269855"/>
          </a:xfrm>
        </p:grpSpPr>
        <p:sp>
          <p:nvSpPr>
            <p:cNvPr id="14456" name="Google Shape;14456;p80"/>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80"/>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80"/>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80"/>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80"/>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80"/>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2" name="Google Shape;14462;p80"/>
          <p:cNvGrpSpPr/>
          <p:nvPr/>
        </p:nvGrpSpPr>
        <p:grpSpPr>
          <a:xfrm>
            <a:off x="1756207" y="3467600"/>
            <a:ext cx="367255" cy="282364"/>
            <a:chOff x="1781317" y="3391400"/>
            <a:chExt cx="367255" cy="282364"/>
          </a:xfrm>
        </p:grpSpPr>
        <p:sp>
          <p:nvSpPr>
            <p:cNvPr id="14463" name="Google Shape;14463;p80"/>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80"/>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80"/>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80"/>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80"/>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80"/>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9" name="Google Shape;14469;p80"/>
          <p:cNvGrpSpPr/>
          <p:nvPr/>
        </p:nvGrpSpPr>
        <p:grpSpPr>
          <a:xfrm>
            <a:off x="3653720" y="3447133"/>
            <a:ext cx="369164" cy="323297"/>
            <a:chOff x="3678830" y="3370933"/>
            <a:chExt cx="369164" cy="323297"/>
          </a:xfrm>
        </p:grpSpPr>
        <p:sp>
          <p:nvSpPr>
            <p:cNvPr id="14470" name="Google Shape;14470;p80"/>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80"/>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80"/>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80"/>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80"/>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80"/>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80"/>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80"/>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80"/>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80"/>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80"/>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1" name="Google Shape;14481;p80"/>
          <p:cNvGrpSpPr/>
          <p:nvPr/>
        </p:nvGrpSpPr>
        <p:grpSpPr>
          <a:xfrm>
            <a:off x="834155" y="3424375"/>
            <a:ext cx="312316" cy="368400"/>
            <a:chOff x="859265" y="3348175"/>
            <a:chExt cx="312316" cy="368400"/>
          </a:xfrm>
        </p:grpSpPr>
        <p:sp>
          <p:nvSpPr>
            <p:cNvPr id="14482" name="Google Shape;14482;p80"/>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80"/>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80"/>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80"/>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80"/>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87" name="Google Shape;14487;p80"/>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88" name="Google Shape;14488;p80"/>
          <p:cNvGrpSpPr/>
          <p:nvPr/>
        </p:nvGrpSpPr>
        <p:grpSpPr>
          <a:xfrm>
            <a:off x="2741264" y="3437213"/>
            <a:ext cx="330110" cy="308908"/>
            <a:chOff x="2766264" y="3394042"/>
            <a:chExt cx="294873" cy="275934"/>
          </a:xfrm>
        </p:grpSpPr>
        <p:sp>
          <p:nvSpPr>
            <p:cNvPr id="14489" name="Google Shape;14489;p80"/>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80"/>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80"/>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80"/>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3" name="Google Shape;14493;p80"/>
          <p:cNvGrpSpPr/>
          <p:nvPr/>
        </p:nvGrpSpPr>
        <p:grpSpPr>
          <a:xfrm>
            <a:off x="3189862" y="3435388"/>
            <a:ext cx="346406" cy="347552"/>
            <a:chOff x="3214972" y="3359188"/>
            <a:chExt cx="346406" cy="347552"/>
          </a:xfrm>
        </p:grpSpPr>
        <p:sp>
          <p:nvSpPr>
            <p:cNvPr id="14494" name="Google Shape;14494;p80"/>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80"/>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80"/>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80"/>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80"/>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80"/>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80"/>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80"/>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80"/>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80"/>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80"/>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80"/>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80"/>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80"/>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8" name="Google Shape;14508;p80"/>
          <p:cNvGrpSpPr/>
          <p:nvPr/>
        </p:nvGrpSpPr>
        <p:grpSpPr>
          <a:xfrm>
            <a:off x="4604196" y="3485393"/>
            <a:ext cx="367255" cy="244486"/>
            <a:chOff x="4629306" y="3409193"/>
            <a:chExt cx="367255" cy="244486"/>
          </a:xfrm>
        </p:grpSpPr>
        <p:sp>
          <p:nvSpPr>
            <p:cNvPr id="14509" name="Google Shape;14509;p80"/>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80"/>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80"/>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80"/>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80"/>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80"/>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80"/>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80"/>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80"/>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80"/>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80"/>
          <p:cNvGrpSpPr/>
          <p:nvPr/>
        </p:nvGrpSpPr>
        <p:grpSpPr>
          <a:xfrm>
            <a:off x="4168380" y="3426284"/>
            <a:ext cx="289939" cy="334661"/>
            <a:chOff x="4193490" y="3350084"/>
            <a:chExt cx="289939" cy="334661"/>
          </a:xfrm>
        </p:grpSpPr>
        <p:sp>
          <p:nvSpPr>
            <p:cNvPr id="14520" name="Google Shape;14520;p80"/>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80"/>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80"/>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80"/>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80"/>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80"/>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80"/>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80"/>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80"/>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80"/>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0" name="Google Shape;14530;p80"/>
          <p:cNvGrpSpPr/>
          <p:nvPr/>
        </p:nvGrpSpPr>
        <p:grpSpPr>
          <a:xfrm>
            <a:off x="6508171" y="3427430"/>
            <a:ext cx="357037" cy="357005"/>
            <a:chOff x="6533281" y="3351230"/>
            <a:chExt cx="357037" cy="357005"/>
          </a:xfrm>
        </p:grpSpPr>
        <p:sp>
          <p:nvSpPr>
            <p:cNvPr id="14531" name="Google Shape;14531;p80"/>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80"/>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80"/>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4" name="Google Shape;14534;p80"/>
          <p:cNvGrpSpPr/>
          <p:nvPr/>
        </p:nvGrpSpPr>
        <p:grpSpPr>
          <a:xfrm>
            <a:off x="6033331" y="3427430"/>
            <a:ext cx="357387" cy="357005"/>
            <a:chOff x="6058441" y="3351230"/>
            <a:chExt cx="357387" cy="357005"/>
          </a:xfrm>
        </p:grpSpPr>
        <p:sp>
          <p:nvSpPr>
            <p:cNvPr id="14535" name="Google Shape;14535;p80"/>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80"/>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7" name="Google Shape;14537;p80"/>
          <p:cNvGrpSpPr/>
          <p:nvPr/>
        </p:nvGrpSpPr>
        <p:grpSpPr>
          <a:xfrm>
            <a:off x="7932373" y="3427048"/>
            <a:ext cx="357387" cy="357387"/>
            <a:chOff x="7957483" y="3350848"/>
            <a:chExt cx="357387" cy="357387"/>
          </a:xfrm>
        </p:grpSpPr>
        <p:sp>
          <p:nvSpPr>
            <p:cNvPr id="14538" name="Google Shape;14538;p80"/>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80"/>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80"/>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1" name="Google Shape;14541;p80"/>
          <p:cNvGrpSpPr/>
          <p:nvPr/>
        </p:nvGrpSpPr>
        <p:grpSpPr>
          <a:xfrm>
            <a:off x="6982661" y="3427430"/>
            <a:ext cx="357387" cy="357005"/>
            <a:chOff x="7007771" y="3351230"/>
            <a:chExt cx="357387" cy="357005"/>
          </a:xfrm>
        </p:grpSpPr>
        <p:sp>
          <p:nvSpPr>
            <p:cNvPr id="14542" name="Google Shape;14542;p80"/>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80"/>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80"/>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80"/>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80"/>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7" name="Google Shape;14547;p80"/>
          <p:cNvGrpSpPr/>
          <p:nvPr/>
        </p:nvGrpSpPr>
        <p:grpSpPr>
          <a:xfrm>
            <a:off x="5083620" y="3427430"/>
            <a:ext cx="357005" cy="357005"/>
            <a:chOff x="5108729" y="3351230"/>
            <a:chExt cx="357005" cy="357005"/>
          </a:xfrm>
        </p:grpSpPr>
        <p:sp>
          <p:nvSpPr>
            <p:cNvPr id="14548" name="Google Shape;14548;p80"/>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80"/>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0" name="Google Shape;14550;p80"/>
          <p:cNvGrpSpPr/>
          <p:nvPr/>
        </p:nvGrpSpPr>
        <p:grpSpPr>
          <a:xfrm>
            <a:off x="5558459" y="3427430"/>
            <a:ext cx="357419" cy="357005"/>
            <a:chOff x="5583569" y="3351230"/>
            <a:chExt cx="357419" cy="357005"/>
          </a:xfrm>
        </p:grpSpPr>
        <p:sp>
          <p:nvSpPr>
            <p:cNvPr id="14551" name="Google Shape;14551;p80"/>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80"/>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3" name="Google Shape;14553;p80"/>
          <p:cNvGrpSpPr/>
          <p:nvPr/>
        </p:nvGrpSpPr>
        <p:grpSpPr>
          <a:xfrm>
            <a:off x="7457119" y="3427430"/>
            <a:ext cx="357419" cy="357005"/>
            <a:chOff x="7482229" y="3351230"/>
            <a:chExt cx="357419" cy="357005"/>
          </a:xfrm>
        </p:grpSpPr>
        <p:sp>
          <p:nvSpPr>
            <p:cNvPr id="14554" name="Google Shape;14554;p80"/>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80"/>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80"/>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80"/>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80"/>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9" name="Google Shape;14559;p80"/>
          <p:cNvGrpSpPr/>
          <p:nvPr/>
        </p:nvGrpSpPr>
        <p:grpSpPr>
          <a:xfrm>
            <a:off x="3739375" y="2966882"/>
            <a:ext cx="222874" cy="345737"/>
            <a:chOff x="3764485" y="2890682"/>
            <a:chExt cx="222874" cy="345737"/>
          </a:xfrm>
        </p:grpSpPr>
        <p:sp>
          <p:nvSpPr>
            <p:cNvPr id="14560" name="Google Shape;14560;p80"/>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80"/>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80"/>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3" name="Google Shape;14563;p80"/>
          <p:cNvGrpSpPr/>
          <p:nvPr/>
        </p:nvGrpSpPr>
        <p:grpSpPr>
          <a:xfrm>
            <a:off x="2213507" y="2984331"/>
            <a:ext cx="422596" cy="310382"/>
            <a:chOff x="2278533" y="2937377"/>
            <a:chExt cx="346788" cy="254704"/>
          </a:xfrm>
        </p:grpSpPr>
        <p:sp>
          <p:nvSpPr>
            <p:cNvPr id="14564" name="Google Shape;14564;p80"/>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80"/>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6" name="Google Shape;14566;p80"/>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7" name="Google Shape;14567;p80"/>
          <p:cNvGrpSpPr/>
          <p:nvPr/>
        </p:nvGrpSpPr>
        <p:grpSpPr>
          <a:xfrm>
            <a:off x="1811527" y="2967710"/>
            <a:ext cx="286152" cy="346438"/>
            <a:chOff x="1836637" y="2891510"/>
            <a:chExt cx="286152" cy="346438"/>
          </a:xfrm>
        </p:grpSpPr>
        <p:sp>
          <p:nvSpPr>
            <p:cNvPr id="14568" name="Google Shape;14568;p80"/>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80"/>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80"/>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1" name="Google Shape;14571;p80"/>
          <p:cNvGrpSpPr/>
          <p:nvPr/>
        </p:nvGrpSpPr>
        <p:grpSpPr>
          <a:xfrm>
            <a:off x="5560751" y="2982129"/>
            <a:ext cx="379764" cy="337684"/>
            <a:chOff x="5585861" y="2905929"/>
            <a:chExt cx="379764" cy="337684"/>
          </a:xfrm>
        </p:grpSpPr>
        <p:sp>
          <p:nvSpPr>
            <p:cNvPr id="14572" name="Google Shape;14572;p80"/>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80"/>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80"/>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80"/>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6" name="Google Shape;14576;p80"/>
          <p:cNvGrpSpPr/>
          <p:nvPr/>
        </p:nvGrpSpPr>
        <p:grpSpPr>
          <a:xfrm>
            <a:off x="1302566" y="2986680"/>
            <a:ext cx="347934" cy="310024"/>
            <a:chOff x="1327676" y="2910480"/>
            <a:chExt cx="347934" cy="310024"/>
          </a:xfrm>
        </p:grpSpPr>
        <p:sp>
          <p:nvSpPr>
            <p:cNvPr id="14577" name="Google Shape;14577;p80"/>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80"/>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80"/>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80"/>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80"/>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82" name="Google Shape;14582;p80"/>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83" name="Google Shape;14583;p80"/>
          <p:cNvGrpSpPr/>
          <p:nvPr/>
        </p:nvGrpSpPr>
        <p:grpSpPr>
          <a:xfrm>
            <a:off x="2728291" y="2945764"/>
            <a:ext cx="382828" cy="358601"/>
            <a:chOff x="2753373" y="2902523"/>
            <a:chExt cx="347552" cy="325557"/>
          </a:xfrm>
        </p:grpSpPr>
        <p:sp>
          <p:nvSpPr>
            <p:cNvPr id="14584" name="Google Shape;14584;p80"/>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80"/>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80"/>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80"/>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80"/>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80"/>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0" name="Google Shape;14590;p80"/>
          <p:cNvGrpSpPr/>
          <p:nvPr/>
        </p:nvGrpSpPr>
        <p:grpSpPr>
          <a:xfrm>
            <a:off x="823906" y="2979455"/>
            <a:ext cx="356655" cy="335425"/>
            <a:chOff x="849016" y="2903255"/>
            <a:chExt cx="356655" cy="335425"/>
          </a:xfrm>
        </p:grpSpPr>
        <p:sp>
          <p:nvSpPr>
            <p:cNvPr id="14591" name="Google Shape;14591;p80"/>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80"/>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80"/>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80"/>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80"/>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80"/>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80"/>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80"/>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80"/>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80"/>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80"/>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2" name="Google Shape;14602;p80"/>
          <p:cNvGrpSpPr/>
          <p:nvPr/>
        </p:nvGrpSpPr>
        <p:grpSpPr>
          <a:xfrm>
            <a:off x="4185823" y="3002977"/>
            <a:ext cx="280072" cy="275520"/>
            <a:chOff x="4210933" y="2926777"/>
            <a:chExt cx="280072" cy="275520"/>
          </a:xfrm>
        </p:grpSpPr>
        <p:sp>
          <p:nvSpPr>
            <p:cNvPr id="14603" name="Google Shape;14603;p80"/>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80"/>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80"/>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80"/>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80"/>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80"/>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80"/>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80"/>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80"/>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80"/>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80"/>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80"/>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80"/>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6" name="Google Shape;14616;p80"/>
          <p:cNvGrpSpPr/>
          <p:nvPr/>
        </p:nvGrpSpPr>
        <p:grpSpPr>
          <a:xfrm>
            <a:off x="4642106" y="2991582"/>
            <a:ext cx="320273" cy="318395"/>
            <a:chOff x="4667216" y="2915382"/>
            <a:chExt cx="320273" cy="318395"/>
          </a:xfrm>
        </p:grpSpPr>
        <p:sp>
          <p:nvSpPr>
            <p:cNvPr id="14617" name="Google Shape;14617;p80"/>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80"/>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80"/>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80"/>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1" name="Google Shape;14621;p80"/>
          <p:cNvGrpSpPr/>
          <p:nvPr/>
        </p:nvGrpSpPr>
        <p:grpSpPr>
          <a:xfrm>
            <a:off x="5145370" y="3010839"/>
            <a:ext cx="261929" cy="280550"/>
            <a:chOff x="5170480" y="2934639"/>
            <a:chExt cx="261929" cy="280550"/>
          </a:xfrm>
        </p:grpSpPr>
        <p:sp>
          <p:nvSpPr>
            <p:cNvPr id="14622" name="Google Shape;14622;p80"/>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80"/>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80"/>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80"/>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80"/>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80"/>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80"/>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9" name="Google Shape;14629;p80"/>
          <p:cNvGrpSpPr/>
          <p:nvPr/>
        </p:nvGrpSpPr>
        <p:grpSpPr>
          <a:xfrm>
            <a:off x="6044313" y="2968091"/>
            <a:ext cx="362321" cy="364231"/>
            <a:chOff x="6069423" y="2891892"/>
            <a:chExt cx="362321" cy="364231"/>
          </a:xfrm>
        </p:grpSpPr>
        <p:sp>
          <p:nvSpPr>
            <p:cNvPr id="14630" name="Google Shape;14630;p80"/>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80"/>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80"/>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80"/>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80"/>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80"/>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6" name="Google Shape;14636;p80"/>
          <p:cNvGrpSpPr/>
          <p:nvPr/>
        </p:nvGrpSpPr>
        <p:grpSpPr>
          <a:xfrm>
            <a:off x="6546845" y="2995370"/>
            <a:ext cx="308878" cy="311170"/>
            <a:chOff x="6571955" y="2919170"/>
            <a:chExt cx="308878" cy="311170"/>
          </a:xfrm>
        </p:grpSpPr>
        <p:sp>
          <p:nvSpPr>
            <p:cNvPr id="14637" name="Google Shape;14637;p80"/>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80"/>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80"/>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80"/>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80"/>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80"/>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80"/>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80"/>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80"/>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80"/>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7" name="Google Shape;14647;p80"/>
          <p:cNvGrpSpPr/>
          <p:nvPr/>
        </p:nvGrpSpPr>
        <p:grpSpPr>
          <a:xfrm>
            <a:off x="7474944" y="3010935"/>
            <a:ext cx="350576" cy="280454"/>
            <a:chOff x="7500054" y="2934735"/>
            <a:chExt cx="350576" cy="280454"/>
          </a:xfrm>
        </p:grpSpPr>
        <p:sp>
          <p:nvSpPr>
            <p:cNvPr id="14648" name="Google Shape;14648;p80"/>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80"/>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80"/>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80"/>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80"/>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80"/>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80"/>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80"/>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6" name="Google Shape;14656;p80"/>
          <p:cNvGrpSpPr/>
          <p:nvPr/>
        </p:nvGrpSpPr>
        <p:grpSpPr>
          <a:xfrm>
            <a:off x="6987570" y="2950862"/>
            <a:ext cx="332012" cy="355454"/>
            <a:chOff x="7055134" y="2919170"/>
            <a:chExt cx="290321" cy="310820"/>
          </a:xfrm>
        </p:grpSpPr>
        <p:sp>
          <p:nvSpPr>
            <p:cNvPr id="14657" name="Google Shape;14657;p80"/>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80"/>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80"/>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80"/>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80"/>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80"/>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80"/>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80"/>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80"/>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80"/>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80"/>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80"/>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80"/>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80"/>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1" name="Google Shape;14671;p80"/>
          <p:cNvGrpSpPr/>
          <p:nvPr/>
        </p:nvGrpSpPr>
        <p:grpSpPr>
          <a:xfrm>
            <a:off x="7960033" y="2976813"/>
            <a:ext cx="330109" cy="347552"/>
            <a:chOff x="7985143" y="2900613"/>
            <a:chExt cx="330109" cy="347552"/>
          </a:xfrm>
        </p:grpSpPr>
        <p:sp>
          <p:nvSpPr>
            <p:cNvPr id="14672" name="Google Shape;14672;p80"/>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80"/>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80"/>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80"/>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80"/>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80"/>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80"/>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80"/>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0" name="Google Shape;14680;p80"/>
          <p:cNvGrpSpPr/>
          <p:nvPr/>
        </p:nvGrpSpPr>
        <p:grpSpPr>
          <a:xfrm>
            <a:off x="7965731" y="2511426"/>
            <a:ext cx="354363" cy="353631"/>
            <a:chOff x="7990840" y="2435226"/>
            <a:chExt cx="354363" cy="353631"/>
          </a:xfrm>
        </p:grpSpPr>
        <p:sp>
          <p:nvSpPr>
            <p:cNvPr id="14681" name="Google Shape;14681;p80"/>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80"/>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80"/>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4" name="Google Shape;14684;p80"/>
          <p:cNvGrpSpPr/>
          <p:nvPr/>
        </p:nvGrpSpPr>
        <p:grpSpPr>
          <a:xfrm>
            <a:off x="1792207" y="2556530"/>
            <a:ext cx="350958" cy="263043"/>
            <a:chOff x="1817317" y="2480330"/>
            <a:chExt cx="350958" cy="263043"/>
          </a:xfrm>
        </p:grpSpPr>
        <p:sp>
          <p:nvSpPr>
            <p:cNvPr id="14685" name="Google Shape;14685;p80"/>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80"/>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80"/>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80"/>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80"/>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0" name="Google Shape;14690;p80"/>
          <p:cNvGrpSpPr/>
          <p:nvPr/>
        </p:nvGrpSpPr>
        <p:grpSpPr>
          <a:xfrm>
            <a:off x="1316617" y="2559549"/>
            <a:ext cx="419913" cy="308109"/>
            <a:chOff x="1341727" y="2483349"/>
            <a:chExt cx="419913" cy="308109"/>
          </a:xfrm>
        </p:grpSpPr>
        <p:sp>
          <p:nvSpPr>
            <p:cNvPr id="14691" name="Google Shape;14691;p80"/>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80"/>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80"/>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4" name="Google Shape;14694;p80"/>
          <p:cNvGrpSpPr/>
          <p:nvPr/>
        </p:nvGrpSpPr>
        <p:grpSpPr>
          <a:xfrm>
            <a:off x="829222" y="2523936"/>
            <a:ext cx="376358" cy="330109"/>
            <a:chOff x="854332" y="2447736"/>
            <a:chExt cx="376358" cy="330109"/>
          </a:xfrm>
        </p:grpSpPr>
        <p:sp>
          <p:nvSpPr>
            <p:cNvPr id="14695" name="Google Shape;14695;p80"/>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80"/>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80"/>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80"/>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80"/>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80"/>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80"/>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80"/>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3" name="Google Shape;14703;p80"/>
          <p:cNvGrpSpPr/>
          <p:nvPr/>
        </p:nvGrpSpPr>
        <p:grpSpPr>
          <a:xfrm>
            <a:off x="4181653" y="2527151"/>
            <a:ext cx="322151" cy="322374"/>
            <a:chOff x="4206763" y="2450951"/>
            <a:chExt cx="322151" cy="322374"/>
          </a:xfrm>
        </p:grpSpPr>
        <p:sp>
          <p:nvSpPr>
            <p:cNvPr id="14704" name="Google Shape;14704;p80"/>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80"/>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6" name="Google Shape;14706;p80"/>
          <p:cNvGrpSpPr/>
          <p:nvPr/>
        </p:nvGrpSpPr>
        <p:grpSpPr>
          <a:xfrm>
            <a:off x="7491236" y="2526259"/>
            <a:ext cx="327976" cy="324316"/>
            <a:chOff x="7528096" y="2450059"/>
            <a:chExt cx="327976" cy="324316"/>
          </a:xfrm>
        </p:grpSpPr>
        <p:sp>
          <p:nvSpPr>
            <p:cNvPr id="14707" name="Google Shape;14707;p80"/>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80"/>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80"/>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80"/>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80"/>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2" name="Google Shape;14712;p80"/>
          <p:cNvGrpSpPr/>
          <p:nvPr/>
        </p:nvGrpSpPr>
        <p:grpSpPr>
          <a:xfrm>
            <a:off x="7052019" y="2588742"/>
            <a:ext cx="282364" cy="198619"/>
            <a:chOff x="7077129" y="2512542"/>
            <a:chExt cx="282364" cy="198619"/>
          </a:xfrm>
        </p:grpSpPr>
        <p:sp>
          <p:nvSpPr>
            <p:cNvPr id="14713" name="Google Shape;14713;p80"/>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80"/>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80"/>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80"/>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80"/>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80"/>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9" name="Google Shape;14719;p80"/>
          <p:cNvGrpSpPr/>
          <p:nvPr/>
        </p:nvGrpSpPr>
        <p:grpSpPr>
          <a:xfrm>
            <a:off x="3700351" y="2520912"/>
            <a:ext cx="334279" cy="334661"/>
            <a:chOff x="3725461" y="2444712"/>
            <a:chExt cx="334279" cy="334661"/>
          </a:xfrm>
        </p:grpSpPr>
        <p:sp>
          <p:nvSpPr>
            <p:cNvPr id="14720" name="Google Shape;14720;p80"/>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80"/>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80"/>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80"/>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80"/>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80"/>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80"/>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7" name="Google Shape;14727;p80"/>
          <p:cNvGrpSpPr/>
          <p:nvPr/>
        </p:nvGrpSpPr>
        <p:grpSpPr>
          <a:xfrm>
            <a:off x="6552128" y="2533421"/>
            <a:ext cx="332019" cy="310788"/>
            <a:chOff x="6577238" y="2457221"/>
            <a:chExt cx="332019" cy="310788"/>
          </a:xfrm>
        </p:grpSpPr>
        <p:sp>
          <p:nvSpPr>
            <p:cNvPr id="14728" name="Google Shape;14728;p80"/>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80"/>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80"/>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80"/>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80"/>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80"/>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4" name="Google Shape;14734;p80"/>
          <p:cNvGrpSpPr/>
          <p:nvPr/>
        </p:nvGrpSpPr>
        <p:grpSpPr>
          <a:xfrm>
            <a:off x="2793451" y="2515978"/>
            <a:ext cx="247892" cy="346024"/>
            <a:chOff x="2818561" y="2439778"/>
            <a:chExt cx="247892" cy="346024"/>
          </a:xfrm>
        </p:grpSpPr>
        <p:sp>
          <p:nvSpPr>
            <p:cNvPr id="14735" name="Google Shape;14735;p80"/>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80"/>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80"/>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80"/>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80"/>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80"/>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80"/>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80"/>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80"/>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80"/>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80"/>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80"/>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7" name="Google Shape;14747;p80"/>
          <p:cNvGrpSpPr/>
          <p:nvPr/>
        </p:nvGrpSpPr>
        <p:grpSpPr>
          <a:xfrm>
            <a:off x="3182668" y="2550832"/>
            <a:ext cx="419933" cy="275170"/>
            <a:chOff x="3207778" y="2474632"/>
            <a:chExt cx="419933" cy="275170"/>
          </a:xfrm>
        </p:grpSpPr>
        <p:sp>
          <p:nvSpPr>
            <p:cNvPr id="14748" name="Google Shape;14748;p80"/>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80"/>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80"/>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80"/>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80"/>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80"/>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80"/>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80"/>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80"/>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80"/>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80"/>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80"/>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80"/>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80"/>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2" name="Google Shape;14762;p80"/>
          <p:cNvGrpSpPr/>
          <p:nvPr/>
        </p:nvGrpSpPr>
        <p:grpSpPr>
          <a:xfrm>
            <a:off x="6074265" y="2532275"/>
            <a:ext cx="337684" cy="314194"/>
            <a:chOff x="6099375" y="2456075"/>
            <a:chExt cx="337684" cy="314194"/>
          </a:xfrm>
        </p:grpSpPr>
        <p:sp>
          <p:nvSpPr>
            <p:cNvPr id="14763" name="Google Shape;14763;p80"/>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80"/>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5" name="Google Shape;14765;p80"/>
          <p:cNvGrpSpPr/>
          <p:nvPr/>
        </p:nvGrpSpPr>
        <p:grpSpPr>
          <a:xfrm>
            <a:off x="2287513" y="2544784"/>
            <a:ext cx="312698" cy="286534"/>
            <a:chOff x="2312623" y="2468584"/>
            <a:chExt cx="312698" cy="286534"/>
          </a:xfrm>
        </p:grpSpPr>
        <p:sp>
          <p:nvSpPr>
            <p:cNvPr id="14766" name="Google Shape;14766;p80"/>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80"/>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80"/>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9" name="Google Shape;14769;p80"/>
          <p:cNvGrpSpPr/>
          <p:nvPr/>
        </p:nvGrpSpPr>
        <p:grpSpPr>
          <a:xfrm>
            <a:off x="5593695" y="2517124"/>
            <a:ext cx="345292" cy="342618"/>
            <a:chOff x="5618805" y="2440924"/>
            <a:chExt cx="345292" cy="342618"/>
          </a:xfrm>
        </p:grpSpPr>
        <p:sp>
          <p:nvSpPr>
            <p:cNvPr id="14770" name="Google Shape;14770;p80"/>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80"/>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80"/>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80"/>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80"/>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5" name="Google Shape;14775;p80"/>
          <p:cNvGrpSpPr/>
          <p:nvPr/>
        </p:nvGrpSpPr>
        <p:grpSpPr>
          <a:xfrm>
            <a:off x="4628069" y="2522790"/>
            <a:ext cx="377886" cy="331255"/>
            <a:chOff x="4653179" y="2446590"/>
            <a:chExt cx="377886" cy="331255"/>
          </a:xfrm>
        </p:grpSpPr>
        <p:sp>
          <p:nvSpPr>
            <p:cNvPr id="14776" name="Google Shape;14776;p80"/>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80"/>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80"/>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80"/>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0" name="Google Shape;14780;p80"/>
          <p:cNvGrpSpPr/>
          <p:nvPr/>
        </p:nvGrpSpPr>
        <p:grpSpPr>
          <a:xfrm>
            <a:off x="5159407" y="2535681"/>
            <a:ext cx="252062" cy="305122"/>
            <a:chOff x="5184517" y="2459481"/>
            <a:chExt cx="252062" cy="305122"/>
          </a:xfrm>
        </p:grpSpPr>
        <p:sp>
          <p:nvSpPr>
            <p:cNvPr id="14781" name="Google Shape;14781;p80"/>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80"/>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80"/>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80"/>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80"/>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80"/>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87" name="Google Shape;14787;p80"/>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88" name="Google Shape;14788;p80"/>
          <p:cNvGrpSpPr/>
          <p:nvPr/>
        </p:nvGrpSpPr>
        <p:grpSpPr>
          <a:xfrm>
            <a:off x="6130349" y="2045308"/>
            <a:ext cx="249770" cy="363849"/>
            <a:chOff x="6155459" y="1969108"/>
            <a:chExt cx="249770" cy="363849"/>
          </a:xfrm>
        </p:grpSpPr>
        <p:sp>
          <p:nvSpPr>
            <p:cNvPr id="14789" name="Google Shape;14789;p80"/>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80"/>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80"/>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80"/>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80"/>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80"/>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80"/>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80"/>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80"/>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8" name="Google Shape;14798;p80"/>
          <p:cNvGrpSpPr/>
          <p:nvPr/>
        </p:nvGrpSpPr>
        <p:grpSpPr>
          <a:xfrm>
            <a:off x="2254919" y="2046804"/>
            <a:ext cx="353631" cy="354395"/>
            <a:chOff x="2280029" y="1970604"/>
            <a:chExt cx="353631" cy="354395"/>
          </a:xfrm>
        </p:grpSpPr>
        <p:sp>
          <p:nvSpPr>
            <p:cNvPr id="14799" name="Google Shape;14799;p80"/>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80"/>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80"/>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80"/>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3" name="Google Shape;14803;p80"/>
          <p:cNvGrpSpPr/>
          <p:nvPr/>
        </p:nvGrpSpPr>
        <p:grpSpPr>
          <a:xfrm>
            <a:off x="8039990" y="2076374"/>
            <a:ext cx="255086" cy="301685"/>
            <a:chOff x="8065100" y="2000174"/>
            <a:chExt cx="255086" cy="301685"/>
          </a:xfrm>
        </p:grpSpPr>
        <p:sp>
          <p:nvSpPr>
            <p:cNvPr id="14804" name="Google Shape;14804;p80"/>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80"/>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80"/>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80"/>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8" name="Google Shape;14808;p80"/>
          <p:cNvGrpSpPr/>
          <p:nvPr/>
        </p:nvGrpSpPr>
        <p:grpSpPr>
          <a:xfrm>
            <a:off x="6608595" y="2045308"/>
            <a:ext cx="249420" cy="363849"/>
            <a:chOff x="6633705" y="1969108"/>
            <a:chExt cx="249420" cy="363849"/>
          </a:xfrm>
        </p:grpSpPr>
        <p:sp>
          <p:nvSpPr>
            <p:cNvPr id="14809" name="Google Shape;14809;p80"/>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80"/>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80"/>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80"/>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80"/>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80"/>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80"/>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80"/>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7" name="Google Shape;14817;p80"/>
          <p:cNvGrpSpPr/>
          <p:nvPr/>
        </p:nvGrpSpPr>
        <p:grpSpPr>
          <a:xfrm>
            <a:off x="5185921" y="2045308"/>
            <a:ext cx="226661" cy="363467"/>
            <a:chOff x="5211031" y="1969108"/>
            <a:chExt cx="226661" cy="363467"/>
          </a:xfrm>
        </p:grpSpPr>
        <p:sp>
          <p:nvSpPr>
            <p:cNvPr id="14818" name="Google Shape;14818;p80"/>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80"/>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0" name="Google Shape;14820;p80"/>
          <p:cNvGrpSpPr/>
          <p:nvPr/>
        </p:nvGrpSpPr>
        <p:grpSpPr>
          <a:xfrm>
            <a:off x="3687842" y="2046804"/>
            <a:ext cx="354363" cy="354395"/>
            <a:chOff x="3712952" y="1970604"/>
            <a:chExt cx="354363" cy="354395"/>
          </a:xfrm>
        </p:grpSpPr>
        <p:sp>
          <p:nvSpPr>
            <p:cNvPr id="14821" name="Google Shape;14821;p80"/>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80"/>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80"/>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80"/>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80"/>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80"/>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80"/>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80"/>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80"/>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0" name="Google Shape;14830;p80"/>
          <p:cNvGrpSpPr/>
          <p:nvPr/>
        </p:nvGrpSpPr>
        <p:grpSpPr>
          <a:xfrm>
            <a:off x="3210329" y="2046804"/>
            <a:ext cx="354363" cy="354745"/>
            <a:chOff x="3235438" y="1970604"/>
            <a:chExt cx="354363" cy="354745"/>
          </a:xfrm>
        </p:grpSpPr>
        <p:sp>
          <p:nvSpPr>
            <p:cNvPr id="14831" name="Google Shape;14831;p80"/>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80"/>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80"/>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80"/>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80"/>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80"/>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80"/>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80"/>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80"/>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80"/>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80"/>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80"/>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80"/>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4" name="Google Shape;14844;p80"/>
          <p:cNvGrpSpPr/>
          <p:nvPr/>
        </p:nvGrpSpPr>
        <p:grpSpPr>
          <a:xfrm>
            <a:off x="1304475" y="2066125"/>
            <a:ext cx="341472" cy="335074"/>
            <a:chOff x="1329585" y="1989925"/>
            <a:chExt cx="341472" cy="335074"/>
          </a:xfrm>
        </p:grpSpPr>
        <p:sp>
          <p:nvSpPr>
            <p:cNvPr id="14845" name="Google Shape;14845;p80"/>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80"/>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80"/>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8" name="Google Shape;14848;p80"/>
          <p:cNvGrpSpPr/>
          <p:nvPr/>
        </p:nvGrpSpPr>
        <p:grpSpPr>
          <a:xfrm>
            <a:off x="5566761" y="2066106"/>
            <a:ext cx="416649" cy="325597"/>
            <a:chOff x="5626763" y="2013829"/>
            <a:chExt cx="351722" cy="274788"/>
          </a:xfrm>
        </p:grpSpPr>
        <p:sp>
          <p:nvSpPr>
            <p:cNvPr id="14849" name="Google Shape;14849;p80"/>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80"/>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80"/>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80"/>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80"/>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80"/>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80"/>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80"/>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80"/>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80"/>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9" name="Google Shape;14859;p80"/>
          <p:cNvGrpSpPr/>
          <p:nvPr/>
        </p:nvGrpSpPr>
        <p:grpSpPr>
          <a:xfrm>
            <a:off x="7551495" y="2060077"/>
            <a:ext cx="276698" cy="333133"/>
            <a:chOff x="7576605" y="1983877"/>
            <a:chExt cx="276698" cy="333133"/>
          </a:xfrm>
        </p:grpSpPr>
        <p:sp>
          <p:nvSpPr>
            <p:cNvPr id="14860" name="Google Shape;14860;p80"/>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80"/>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2" name="Google Shape;14862;p80"/>
          <p:cNvGrpSpPr/>
          <p:nvPr/>
        </p:nvGrpSpPr>
        <p:grpSpPr>
          <a:xfrm>
            <a:off x="828458" y="2051738"/>
            <a:ext cx="337334" cy="353599"/>
            <a:chOff x="853568" y="1975538"/>
            <a:chExt cx="337334" cy="353599"/>
          </a:xfrm>
        </p:grpSpPr>
        <p:sp>
          <p:nvSpPr>
            <p:cNvPr id="14863" name="Google Shape;14863;p80"/>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80"/>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80"/>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80"/>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7" name="Google Shape;14867;p80"/>
          <p:cNvGrpSpPr/>
          <p:nvPr/>
        </p:nvGrpSpPr>
        <p:grpSpPr>
          <a:xfrm>
            <a:off x="2733192" y="2085828"/>
            <a:ext cx="327085" cy="277080"/>
            <a:chOff x="2770052" y="2009628"/>
            <a:chExt cx="327085" cy="277080"/>
          </a:xfrm>
        </p:grpSpPr>
        <p:sp>
          <p:nvSpPr>
            <p:cNvPr id="14868" name="Google Shape;14868;p80"/>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80"/>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70" name="Google Shape;14870;p80"/>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1" name="Google Shape;14871;p80"/>
          <p:cNvGrpSpPr/>
          <p:nvPr/>
        </p:nvGrpSpPr>
        <p:grpSpPr>
          <a:xfrm>
            <a:off x="4170289" y="2046804"/>
            <a:ext cx="344878" cy="343573"/>
            <a:chOff x="4195399" y="1970604"/>
            <a:chExt cx="344878" cy="343573"/>
          </a:xfrm>
        </p:grpSpPr>
        <p:sp>
          <p:nvSpPr>
            <p:cNvPr id="14872" name="Google Shape;14872;p80"/>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80"/>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80"/>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80"/>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6" name="Google Shape;14876;p80"/>
          <p:cNvGrpSpPr/>
          <p:nvPr/>
        </p:nvGrpSpPr>
        <p:grpSpPr>
          <a:xfrm>
            <a:off x="4649681" y="2053647"/>
            <a:ext cx="344528" cy="344114"/>
            <a:chOff x="4674791" y="1977447"/>
            <a:chExt cx="344528" cy="344114"/>
          </a:xfrm>
        </p:grpSpPr>
        <p:sp>
          <p:nvSpPr>
            <p:cNvPr id="14877" name="Google Shape;14877;p80"/>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80"/>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80"/>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80"/>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80"/>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80"/>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80"/>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80"/>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80"/>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80"/>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80"/>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80"/>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80"/>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80"/>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80"/>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80"/>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80"/>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80"/>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80"/>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80"/>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80"/>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80"/>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80"/>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80"/>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80"/>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80"/>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3" name="Google Shape;14903;p80"/>
          <p:cNvGrpSpPr/>
          <p:nvPr/>
        </p:nvGrpSpPr>
        <p:grpSpPr>
          <a:xfrm>
            <a:off x="6058700" y="1623497"/>
            <a:ext cx="382819" cy="310788"/>
            <a:chOff x="6083810" y="1547297"/>
            <a:chExt cx="382819" cy="310788"/>
          </a:xfrm>
        </p:grpSpPr>
        <p:sp>
          <p:nvSpPr>
            <p:cNvPr id="14904" name="Google Shape;14904;p80"/>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80"/>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80"/>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80"/>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80"/>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80"/>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80"/>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80"/>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80"/>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80"/>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80"/>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80"/>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80"/>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80"/>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80"/>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80"/>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80"/>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80"/>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2" name="Google Shape;14922;p80"/>
          <p:cNvGrpSpPr/>
          <p:nvPr/>
        </p:nvGrpSpPr>
        <p:grpSpPr>
          <a:xfrm>
            <a:off x="6533190" y="1614393"/>
            <a:ext cx="382788" cy="328613"/>
            <a:chOff x="6558300" y="1538193"/>
            <a:chExt cx="382788" cy="328613"/>
          </a:xfrm>
        </p:grpSpPr>
        <p:sp>
          <p:nvSpPr>
            <p:cNvPr id="14923" name="Google Shape;14923;p80"/>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80"/>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5" name="Google Shape;14925;p80"/>
          <p:cNvGrpSpPr/>
          <p:nvPr/>
        </p:nvGrpSpPr>
        <p:grpSpPr>
          <a:xfrm>
            <a:off x="5168892" y="1587497"/>
            <a:ext cx="259605" cy="346024"/>
            <a:chOff x="5194002" y="1511297"/>
            <a:chExt cx="259605" cy="346024"/>
          </a:xfrm>
        </p:grpSpPr>
        <p:sp>
          <p:nvSpPr>
            <p:cNvPr id="14926" name="Google Shape;14926;p80"/>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80"/>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80"/>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80"/>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0" name="Google Shape;14930;p80"/>
          <p:cNvGrpSpPr/>
          <p:nvPr/>
        </p:nvGrpSpPr>
        <p:grpSpPr>
          <a:xfrm>
            <a:off x="1369631" y="1588261"/>
            <a:ext cx="252444" cy="351722"/>
            <a:chOff x="1394741" y="1512061"/>
            <a:chExt cx="252444" cy="351722"/>
          </a:xfrm>
        </p:grpSpPr>
        <p:sp>
          <p:nvSpPr>
            <p:cNvPr id="14931" name="Google Shape;14931;p80"/>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80"/>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80"/>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80"/>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80"/>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80"/>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80"/>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80"/>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80"/>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80"/>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80"/>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80"/>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80"/>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80"/>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80"/>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80"/>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80"/>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8" name="Google Shape;14948;p80"/>
          <p:cNvGrpSpPr/>
          <p:nvPr/>
        </p:nvGrpSpPr>
        <p:grpSpPr>
          <a:xfrm>
            <a:off x="829986" y="1580685"/>
            <a:ext cx="380910" cy="339594"/>
            <a:chOff x="855096" y="1504485"/>
            <a:chExt cx="380910" cy="339594"/>
          </a:xfrm>
        </p:grpSpPr>
        <p:sp>
          <p:nvSpPr>
            <p:cNvPr id="14949" name="Google Shape;14949;p80"/>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80"/>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80"/>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80"/>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80"/>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4" name="Google Shape;14954;p80"/>
          <p:cNvGrpSpPr/>
          <p:nvPr/>
        </p:nvGrpSpPr>
        <p:grpSpPr>
          <a:xfrm>
            <a:off x="1794466" y="1587879"/>
            <a:ext cx="352103" cy="352103"/>
            <a:chOff x="1819576" y="1511679"/>
            <a:chExt cx="352103" cy="352103"/>
          </a:xfrm>
        </p:grpSpPr>
        <p:sp>
          <p:nvSpPr>
            <p:cNvPr id="14955" name="Google Shape;14955;p80"/>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80"/>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80"/>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80"/>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9" name="Google Shape;14959;p80"/>
          <p:cNvGrpSpPr/>
          <p:nvPr/>
        </p:nvGrpSpPr>
        <p:grpSpPr>
          <a:xfrm>
            <a:off x="5595987" y="1576961"/>
            <a:ext cx="371424" cy="355446"/>
            <a:chOff x="5621097" y="1500761"/>
            <a:chExt cx="371424" cy="355446"/>
          </a:xfrm>
        </p:grpSpPr>
        <p:sp>
          <p:nvSpPr>
            <p:cNvPr id="14960" name="Google Shape;14960;p80"/>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80"/>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2" name="Google Shape;14962;p80"/>
          <p:cNvGrpSpPr/>
          <p:nvPr/>
        </p:nvGrpSpPr>
        <p:grpSpPr>
          <a:xfrm>
            <a:off x="4645129" y="1617799"/>
            <a:ext cx="359679" cy="321833"/>
            <a:chOff x="4670239" y="1541599"/>
            <a:chExt cx="359679" cy="321833"/>
          </a:xfrm>
        </p:grpSpPr>
        <p:sp>
          <p:nvSpPr>
            <p:cNvPr id="14963" name="Google Shape;14963;p80"/>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80"/>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80"/>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80"/>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80"/>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8" name="Google Shape;14968;p80"/>
          <p:cNvGrpSpPr/>
          <p:nvPr/>
        </p:nvGrpSpPr>
        <p:grpSpPr>
          <a:xfrm>
            <a:off x="4187319" y="1578585"/>
            <a:ext cx="321037" cy="353822"/>
            <a:chOff x="4212429" y="1502385"/>
            <a:chExt cx="321037" cy="353822"/>
          </a:xfrm>
        </p:grpSpPr>
        <p:sp>
          <p:nvSpPr>
            <p:cNvPr id="14969" name="Google Shape;14969;p80"/>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80"/>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80"/>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80"/>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3" name="Google Shape;14973;p80"/>
          <p:cNvGrpSpPr/>
          <p:nvPr/>
        </p:nvGrpSpPr>
        <p:grpSpPr>
          <a:xfrm>
            <a:off x="2277678" y="1582181"/>
            <a:ext cx="336188" cy="335425"/>
            <a:chOff x="2302788" y="1505981"/>
            <a:chExt cx="336188" cy="335425"/>
          </a:xfrm>
        </p:grpSpPr>
        <p:sp>
          <p:nvSpPr>
            <p:cNvPr id="14974" name="Google Shape;14974;p80"/>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80"/>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80"/>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80"/>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80"/>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80"/>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80"/>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80"/>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80"/>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80"/>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80"/>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80"/>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80"/>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80"/>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80"/>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80"/>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80"/>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1" name="Google Shape;14991;p80"/>
          <p:cNvGrpSpPr/>
          <p:nvPr/>
        </p:nvGrpSpPr>
        <p:grpSpPr>
          <a:xfrm>
            <a:off x="2755191" y="1598096"/>
            <a:ext cx="333133" cy="321037"/>
            <a:chOff x="2780301" y="1521896"/>
            <a:chExt cx="333133" cy="321037"/>
          </a:xfrm>
        </p:grpSpPr>
        <p:sp>
          <p:nvSpPr>
            <p:cNvPr id="14992" name="Google Shape;14992;p80"/>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80"/>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80"/>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80"/>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80"/>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80"/>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80"/>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80"/>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80"/>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80"/>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80"/>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80"/>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80"/>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80"/>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80"/>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80"/>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80"/>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80"/>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80"/>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80"/>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2" name="Google Shape;15012;p80"/>
          <p:cNvGrpSpPr/>
          <p:nvPr/>
        </p:nvGrpSpPr>
        <p:grpSpPr>
          <a:xfrm>
            <a:off x="3291049" y="1591285"/>
            <a:ext cx="211892" cy="339594"/>
            <a:chOff x="3316159" y="1515085"/>
            <a:chExt cx="211892" cy="339594"/>
          </a:xfrm>
        </p:grpSpPr>
        <p:sp>
          <p:nvSpPr>
            <p:cNvPr id="15013" name="Google Shape;15013;p80"/>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80"/>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80"/>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16" name="Google Shape;15016;p80"/>
            <p:cNvGrpSpPr/>
            <p:nvPr/>
          </p:nvGrpSpPr>
          <p:grpSpPr>
            <a:xfrm>
              <a:off x="3316159" y="1515085"/>
              <a:ext cx="211892" cy="339594"/>
              <a:chOff x="3316159" y="1515085"/>
              <a:chExt cx="211892" cy="339594"/>
            </a:xfrm>
          </p:grpSpPr>
          <p:sp>
            <p:nvSpPr>
              <p:cNvPr id="15017" name="Google Shape;15017;p80"/>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80"/>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80"/>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80"/>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80"/>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80"/>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23" name="Google Shape;15023;p80"/>
          <p:cNvGrpSpPr/>
          <p:nvPr/>
        </p:nvGrpSpPr>
        <p:grpSpPr>
          <a:xfrm>
            <a:off x="3691248" y="1620855"/>
            <a:ext cx="361971" cy="314958"/>
            <a:chOff x="3716358" y="1544655"/>
            <a:chExt cx="361971" cy="314958"/>
          </a:xfrm>
        </p:grpSpPr>
        <p:sp>
          <p:nvSpPr>
            <p:cNvPr id="15024" name="Google Shape;15024;p80"/>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80"/>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80"/>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80"/>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80"/>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29" name="Google Shape;15029;p80"/>
            <p:cNvGrpSpPr/>
            <p:nvPr/>
          </p:nvGrpSpPr>
          <p:grpSpPr>
            <a:xfrm>
              <a:off x="3716358" y="1544655"/>
              <a:ext cx="361971" cy="314958"/>
              <a:chOff x="3716358" y="1544655"/>
              <a:chExt cx="361971" cy="314958"/>
            </a:xfrm>
          </p:grpSpPr>
          <p:sp>
            <p:nvSpPr>
              <p:cNvPr id="15030" name="Google Shape;15030;p80"/>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80"/>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80"/>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80"/>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80"/>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35" name="Google Shape;15035;p80"/>
          <p:cNvGrpSpPr/>
          <p:nvPr/>
        </p:nvGrpSpPr>
        <p:grpSpPr>
          <a:xfrm>
            <a:off x="6986814" y="1633752"/>
            <a:ext cx="499533" cy="305136"/>
            <a:chOff x="7009649" y="1541981"/>
            <a:chExt cx="524940" cy="320655"/>
          </a:xfrm>
        </p:grpSpPr>
        <p:sp>
          <p:nvSpPr>
            <p:cNvPr id="15036" name="Google Shape;15036;p80"/>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80"/>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80"/>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80"/>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80"/>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80"/>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80"/>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80"/>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4" name="Google Shape;15044;p80"/>
          <p:cNvGrpSpPr/>
          <p:nvPr/>
        </p:nvGrpSpPr>
        <p:grpSpPr>
          <a:xfrm>
            <a:off x="8008924" y="1594309"/>
            <a:ext cx="282746" cy="340358"/>
            <a:chOff x="8034034" y="1518109"/>
            <a:chExt cx="282746" cy="340358"/>
          </a:xfrm>
        </p:grpSpPr>
        <p:sp>
          <p:nvSpPr>
            <p:cNvPr id="15045" name="Google Shape;15045;p80"/>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80"/>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80"/>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80"/>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9" name="Google Shape;15049;p80"/>
          <p:cNvGrpSpPr/>
          <p:nvPr/>
        </p:nvGrpSpPr>
        <p:grpSpPr>
          <a:xfrm>
            <a:off x="7557192" y="1576134"/>
            <a:ext cx="369133" cy="360411"/>
            <a:chOff x="7582302" y="1499934"/>
            <a:chExt cx="369133" cy="360411"/>
          </a:xfrm>
        </p:grpSpPr>
        <p:sp>
          <p:nvSpPr>
            <p:cNvPr id="15050" name="Google Shape;15050;p80"/>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80"/>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80"/>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80"/>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80"/>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5" name="Google Shape;15055;p80"/>
          <p:cNvGrpSpPr/>
          <p:nvPr/>
        </p:nvGrpSpPr>
        <p:grpSpPr>
          <a:xfrm>
            <a:off x="6170979" y="3893352"/>
            <a:ext cx="346056" cy="345674"/>
            <a:chOff x="2238181" y="4120624"/>
            <a:chExt cx="346056" cy="345674"/>
          </a:xfrm>
        </p:grpSpPr>
        <p:grpSp>
          <p:nvGrpSpPr>
            <p:cNvPr id="15056" name="Google Shape;15056;p80"/>
            <p:cNvGrpSpPr/>
            <p:nvPr/>
          </p:nvGrpSpPr>
          <p:grpSpPr>
            <a:xfrm>
              <a:off x="2309155" y="4177413"/>
              <a:ext cx="203862" cy="231903"/>
              <a:chOff x="1512725" y="258500"/>
              <a:chExt cx="4570900" cy="5199625"/>
            </a:xfrm>
          </p:grpSpPr>
          <p:sp>
            <p:nvSpPr>
              <p:cNvPr id="15057" name="Google Shape;15057;p80"/>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80"/>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59" name="Google Shape;15059;p80"/>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60" name="Google Shape;15060;p8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64" name="Shape 15064"/>
        <p:cNvGrpSpPr/>
        <p:nvPr/>
      </p:nvGrpSpPr>
      <p:grpSpPr>
        <a:xfrm>
          <a:off x="0" y="0"/>
          <a:ext cx="0" cy="0"/>
          <a:chOff x="0" y="0"/>
          <a:chExt cx="0" cy="0"/>
        </a:xfrm>
      </p:grpSpPr>
      <p:pic>
        <p:nvPicPr>
          <p:cNvPr id="15065" name="Google Shape;15065;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sp>
        <p:nvSpPr>
          <p:cNvPr id="746" name="Google Shape;746;p36"/>
          <p:cNvSpPr txBox="1"/>
          <p:nvPr>
            <p:ph type="title"/>
          </p:nvPr>
        </p:nvSpPr>
        <p:spPr>
          <a:xfrm>
            <a:off x="7131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this topic about?</a:t>
            </a:r>
            <a:endParaRPr/>
          </a:p>
        </p:txBody>
      </p:sp>
      <p:sp>
        <p:nvSpPr>
          <p:cNvPr id="747" name="Google Shape;747;p36"/>
          <p:cNvSpPr txBox="1"/>
          <p:nvPr>
            <p:ph idx="2" type="title"/>
          </p:nvPr>
        </p:nvSpPr>
        <p:spPr>
          <a:xfrm>
            <a:off x="719963" y="2416050"/>
            <a:ext cx="20868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48" name="Google Shape;748;p36"/>
          <p:cNvSpPr txBox="1"/>
          <p:nvPr>
            <p:ph idx="1" type="subTitle"/>
          </p:nvPr>
        </p:nvSpPr>
        <p:spPr>
          <a:xfrm>
            <a:off x="719963" y="2824275"/>
            <a:ext cx="2086800" cy="7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the Solar System</a:t>
            </a:r>
            <a:endParaRPr/>
          </a:p>
        </p:txBody>
      </p:sp>
      <p:sp>
        <p:nvSpPr>
          <p:cNvPr id="749" name="Google Shape;749;p36"/>
          <p:cNvSpPr txBox="1"/>
          <p:nvPr>
            <p:ph idx="3" type="title"/>
          </p:nvPr>
        </p:nvSpPr>
        <p:spPr>
          <a:xfrm>
            <a:off x="3528600" y="2415975"/>
            <a:ext cx="20868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50" name="Google Shape;750;p36"/>
          <p:cNvSpPr txBox="1"/>
          <p:nvPr>
            <p:ph idx="4" type="subTitle"/>
          </p:nvPr>
        </p:nvSpPr>
        <p:spPr>
          <a:xfrm>
            <a:off x="3528596" y="2824275"/>
            <a:ext cx="2086800" cy="7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751" name="Google Shape;751;p36"/>
          <p:cNvSpPr txBox="1"/>
          <p:nvPr>
            <p:ph idx="5" type="title"/>
          </p:nvPr>
        </p:nvSpPr>
        <p:spPr>
          <a:xfrm>
            <a:off x="6337224" y="2415975"/>
            <a:ext cx="20868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752" name="Google Shape;752;p36"/>
          <p:cNvSpPr txBox="1"/>
          <p:nvPr>
            <p:ph idx="6" type="subTitle"/>
          </p:nvPr>
        </p:nvSpPr>
        <p:spPr>
          <a:xfrm>
            <a:off x="6337224" y="2824275"/>
            <a:ext cx="2086800" cy="7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grpSp>
        <p:nvGrpSpPr>
          <p:cNvPr id="753" name="Google Shape;753;p36"/>
          <p:cNvGrpSpPr/>
          <p:nvPr/>
        </p:nvGrpSpPr>
        <p:grpSpPr>
          <a:xfrm>
            <a:off x="4406533" y="1892034"/>
            <a:ext cx="330935" cy="423173"/>
            <a:chOff x="1120425" y="2239475"/>
            <a:chExt cx="286400" cy="366225"/>
          </a:xfrm>
        </p:grpSpPr>
        <p:sp>
          <p:nvSpPr>
            <p:cNvPr id="754" name="Google Shape;754;p36"/>
            <p:cNvSpPr/>
            <p:nvPr/>
          </p:nvSpPr>
          <p:spPr>
            <a:xfrm>
              <a:off x="1278350" y="2293875"/>
              <a:ext cx="128475" cy="257425"/>
            </a:xfrm>
            <a:custGeom>
              <a:rect b="b" l="l" r="r" t="t"/>
              <a:pathLst>
                <a:path extrusionOk="0" h="10297" w="5139">
                  <a:moveTo>
                    <a:pt x="2284" y="572"/>
                  </a:moveTo>
                  <a:cubicBezTo>
                    <a:pt x="2444" y="572"/>
                    <a:pt x="2569" y="697"/>
                    <a:pt x="2569" y="857"/>
                  </a:cubicBezTo>
                  <a:cubicBezTo>
                    <a:pt x="2560" y="1054"/>
                    <a:pt x="2422" y="1152"/>
                    <a:pt x="2284" y="1152"/>
                  </a:cubicBezTo>
                  <a:cubicBezTo>
                    <a:pt x="2146" y="1152"/>
                    <a:pt x="2007" y="1054"/>
                    <a:pt x="1998" y="857"/>
                  </a:cubicBezTo>
                  <a:cubicBezTo>
                    <a:pt x="1998" y="697"/>
                    <a:pt x="2123" y="572"/>
                    <a:pt x="2284" y="572"/>
                  </a:cubicBezTo>
                  <a:close/>
                  <a:moveTo>
                    <a:pt x="3711" y="1999"/>
                  </a:moveTo>
                  <a:cubicBezTo>
                    <a:pt x="3872" y="1999"/>
                    <a:pt x="3997" y="2142"/>
                    <a:pt x="3997" y="2285"/>
                  </a:cubicBezTo>
                  <a:cubicBezTo>
                    <a:pt x="3988" y="2481"/>
                    <a:pt x="3850" y="2579"/>
                    <a:pt x="3711" y="2579"/>
                  </a:cubicBezTo>
                  <a:cubicBezTo>
                    <a:pt x="3573" y="2579"/>
                    <a:pt x="3435" y="2481"/>
                    <a:pt x="3426" y="2285"/>
                  </a:cubicBezTo>
                  <a:cubicBezTo>
                    <a:pt x="3426" y="2142"/>
                    <a:pt x="3551" y="1999"/>
                    <a:pt x="3711" y="1999"/>
                  </a:cubicBezTo>
                  <a:close/>
                  <a:moveTo>
                    <a:pt x="4282" y="4872"/>
                  </a:moveTo>
                  <a:cubicBezTo>
                    <a:pt x="4443" y="4872"/>
                    <a:pt x="4568" y="4997"/>
                    <a:pt x="4568" y="5157"/>
                  </a:cubicBezTo>
                  <a:cubicBezTo>
                    <a:pt x="4568" y="5345"/>
                    <a:pt x="4429" y="5438"/>
                    <a:pt x="4289" y="5438"/>
                  </a:cubicBezTo>
                  <a:cubicBezTo>
                    <a:pt x="4148" y="5438"/>
                    <a:pt x="4006" y="5345"/>
                    <a:pt x="3997" y="5157"/>
                  </a:cubicBezTo>
                  <a:cubicBezTo>
                    <a:pt x="3997" y="4997"/>
                    <a:pt x="4140" y="4872"/>
                    <a:pt x="4282" y="4872"/>
                  </a:cubicBezTo>
                  <a:close/>
                  <a:moveTo>
                    <a:pt x="3711" y="7727"/>
                  </a:moveTo>
                  <a:cubicBezTo>
                    <a:pt x="3872" y="7727"/>
                    <a:pt x="3997" y="7852"/>
                    <a:pt x="3997" y="8012"/>
                  </a:cubicBezTo>
                  <a:cubicBezTo>
                    <a:pt x="3988" y="8200"/>
                    <a:pt x="3850" y="8293"/>
                    <a:pt x="3711" y="8293"/>
                  </a:cubicBezTo>
                  <a:cubicBezTo>
                    <a:pt x="3573" y="8293"/>
                    <a:pt x="3435" y="8200"/>
                    <a:pt x="3426" y="8012"/>
                  </a:cubicBezTo>
                  <a:cubicBezTo>
                    <a:pt x="3426" y="7852"/>
                    <a:pt x="3551" y="7727"/>
                    <a:pt x="3711" y="7727"/>
                  </a:cubicBezTo>
                  <a:close/>
                  <a:moveTo>
                    <a:pt x="2284" y="9154"/>
                  </a:moveTo>
                  <a:cubicBezTo>
                    <a:pt x="2444" y="9154"/>
                    <a:pt x="2569" y="9297"/>
                    <a:pt x="2569" y="9440"/>
                  </a:cubicBezTo>
                  <a:cubicBezTo>
                    <a:pt x="2560" y="9636"/>
                    <a:pt x="2422" y="9734"/>
                    <a:pt x="2284" y="9734"/>
                  </a:cubicBezTo>
                  <a:cubicBezTo>
                    <a:pt x="2146" y="9734"/>
                    <a:pt x="2007" y="9636"/>
                    <a:pt x="1998" y="9440"/>
                  </a:cubicBezTo>
                  <a:cubicBezTo>
                    <a:pt x="1998" y="9297"/>
                    <a:pt x="2123" y="9154"/>
                    <a:pt x="2284" y="9154"/>
                  </a:cubicBezTo>
                  <a:close/>
                  <a:moveTo>
                    <a:pt x="2284" y="1"/>
                  </a:moveTo>
                  <a:cubicBezTo>
                    <a:pt x="1659" y="1"/>
                    <a:pt x="1231" y="679"/>
                    <a:pt x="1517" y="1232"/>
                  </a:cubicBezTo>
                  <a:lnTo>
                    <a:pt x="1303" y="1428"/>
                  </a:lnTo>
                  <a:lnTo>
                    <a:pt x="286" y="1428"/>
                  </a:lnTo>
                  <a:cubicBezTo>
                    <a:pt x="125" y="1428"/>
                    <a:pt x="0" y="1571"/>
                    <a:pt x="0" y="1714"/>
                  </a:cubicBezTo>
                  <a:lnTo>
                    <a:pt x="0" y="8583"/>
                  </a:lnTo>
                  <a:cubicBezTo>
                    <a:pt x="0" y="8744"/>
                    <a:pt x="125" y="8869"/>
                    <a:pt x="286" y="8869"/>
                  </a:cubicBezTo>
                  <a:lnTo>
                    <a:pt x="1303" y="8869"/>
                  </a:lnTo>
                  <a:lnTo>
                    <a:pt x="1517" y="9083"/>
                  </a:lnTo>
                  <a:cubicBezTo>
                    <a:pt x="1235" y="9629"/>
                    <a:pt x="1648" y="10296"/>
                    <a:pt x="2260" y="10296"/>
                  </a:cubicBezTo>
                  <a:cubicBezTo>
                    <a:pt x="2268" y="10296"/>
                    <a:pt x="2276" y="10296"/>
                    <a:pt x="2284" y="10296"/>
                  </a:cubicBezTo>
                  <a:cubicBezTo>
                    <a:pt x="2766" y="10296"/>
                    <a:pt x="3140" y="9921"/>
                    <a:pt x="3140" y="9440"/>
                  </a:cubicBezTo>
                  <a:cubicBezTo>
                    <a:pt x="3154" y="8948"/>
                    <a:pt x="2737" y="8589"/>
                    <a:pt x="2281" y="8589"/>
                  </a:cubicBezTo>
                  <a:cubicBezTo>
                    <a:pt x="2157" y="8589"/>
                    <a:pt x="2031" y="8615"/>
                    <a:pt x="1909" y="8672"/>
                  </a:cubicBezTo>
                  <a:lnTo>
                    <a:pt x="1624" y="8387"/>
                  </a:lnTo>
                  <a:cubicBezTo>
                    <a:pt x="1570" y="8333"/>
                    <a:pt x="1499" y="8298"/>
                    <a:pt x="1427" y="8298"/>
                  </a:cubicBezTo>
                  <a:lnTo>
                    <a:pt x="571" y="8298"/>
                  </a:lnTo>
                  <a:lnTo>
                    <a:pt x="571" y="7156"/>
                  </a:lnTo>
                  <a:lnTo>
                    <a:pt x="2462" y="7156"/>
                  </a:lnTo>
                  <a:lnTo>
                    <a:pt x="2944" y="7637"/>
                  </a:lnTo>
                  <a:cubicBezTo>
                    <a:pt x="2662" y="8201"/>
                    <a:pt x="3076" y="8869"/>
                    <a:pt x="3687" y="8869"/>
                  </a:cubicBezTo>
                  <a:cubicBezTo>
                    <a:pt x="3695" y="8869"/>
                    <a:pt x="3703" y="8869"/>
                    <a:pt x="3711" y="8869"/>
                  </a:cubicBezTo>
                  <a:cubicBezTo>
                    <a:pt x="4193" y="8869"/>
                    <a:pt x="4568" y="8494"/>
                    <a:pt x="4568" y="8012"/>
                  </a:cubicBezTo>
                  <a:cubicBezTo>
                    <a:pt x="4582" y="7523"/>
                    <a:pt x="4169" y="7155"/>
                    <a:pt x="3724" y="7155"/>
                  </a:cubicBezTo>
                  <a:cubicBezTo>
                    <a:pt x="3601" y="7155"/>
                    <a:pt x="3475" y="7183"/>
                    <a:pt x="3354" y="7245"/>
                  </a:cubicBezTo>
                  <a:lnTo>
                    <a:pt x="2784" y="6674"/>
                  </a:lnTo>
                  <a:cubicBezTo>
                    <a:pt x="2712" y="6620"/>
                    <a:pt x="2641" y="6585"/>
                    <a:pt x="2569" y="6585"/>
                  </a:cubicBezTo>
                  <a:lnTo>
                    <a:pt x="571" y="6585"/>
                  </a:lnTo>
                  <a:lnTo>
                    <a:pt x="571" y="5443"/>
                  </a:lnTo>
                  <a:lnTo>
                    <a:pt x="3479" y="5443"/>
                  </a:lnTo>
                  <a:cubicBezTo>
                    <a:pt x="3626" y="5830"/>
                    <a:pt x="3954" y="6008"/>
                    <a:pt x="4280" y="6008"/>
                  </a:cubicBezTo>
                  <a:cubicBezTo>
                    <a:pt x="4706" y="6008"/>
                    <a:pt x="5129" y="5703"/>
                    <a:pt x="5139" y="5157"/>
                  </a:cubicBezTo>
                  <a:cubicBezTo>
                    <a:pt x="5129" y="4612"/>
                    <a:pt x="4706" y="4306"/>
                    <a:pt x="4280" y="4306"/>
                  </a:cubicBezTo>
                  <a:cubicBezTo>
                    <a:pt x="3954" y="4306"/>
                    <a:pt x="3626" y="4485"/>
                    <a:pt x="3479" y="4872"/>
                  </a:cubicBezTo>
                  <a:lnTo>
                    <a:pt x="571" y="4872"/>
                  </a:lnTo>
                  <a:lnTo>
                    <a:pt x="571" y="3730"/>
                  </a:lnTo>
                  <a:lnTo>
                    <a:pt x="2569" y="3730"/>
                  </a:lnTo>
                  <a:cubicBezTo>
                    <a:pt x="2641" y="3730"/>
                    <a:pt x="2712" y="3694"/>
                    <a:pt x="2784" y="3641"/>
                  </a:cubicBezTo>
                  <a:lnTo>
                    <a:pt x="3354" y="3070"/>
                  </a:lnTo>
                  <a:cubicBezTo>
                    <a:pt x="3469" y="3125"/>
                    <a:pt x="3590" y="3151"/>
                    <a:pt x="3708" y="3151"/>
                  </a:cubicBezTo>
                  <a:cubicBezTo>
                    <a:pt x="4159" y="3151"/>
                    <a:pt x="4582" y="2779"/>
                    <a:pt x="4568" y="2285"/>
                  </a:cubicBezTo>
                  <a:cubicBezTo>
                    <a:pt x="4568" y="1821"/>
                    <a:pt x="4193" y="1428"/>
                    <a:pt x="3711" y="1428"/>
                  </a:cubicBezTo>
                  <a:cubicBezTo>
                    <a:pt x="3087" y="1428"/>
                    <a:pt x="2659" y="2106"/>
                    <a:pt x="2944" y="2659"/>
                  </a:cubicBezTo>
                  <a:lnTo>
                    <a:pt x="2462" y="3159"/>
                  </a:lnTo>
                  <a:lnTo>
                    <a:pt x="571" y="3159"/>
                  </a:lnTo>
                  <a:lnTo>
                    <a:pt x="571" y="1999"/>
                  </a:lnTo>
                  <a:lnTo>
                    <a:pt x="1427" y="1999"/>
                  </a:lnTo>
                  <a:cubicBezTo>
                    <a:pt x="1499" y="1999"/>
                    <a:pt x="1570" y="1981"/>
                    <a:pt x="1624" y="1928"/>
                  </a:cubicBezTo>
                  <a:lnTo>
                    <a:pt x="1909" y="1642"/>
                  </a:lnTo>
                  <a:cubicBezTo>
                    <a:pt x="2028" y="1698"/>
                    <a:pt x="2151" y="1724"/>
                    <a:pt x="2272" y="1724"/>
                  </a:cubicBezTo>
                  <a:cubicBezTo>
                    <a:pt x="2732" y="1724"/>
                    <a:pt x="3154" y="1352"/>
                    <a:pt x="3140" y="857"/>
                  </a:cubicBezTo>
                  <a:cubicBezTo>
                    <a:pt x="3140" y="393"/>
                    <a:pt x="2766" y="1"/>
                    <a:pt x="2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6"/>
            <p:cNvSpPr/>
            <p:nvPr/>
          </p:nvSpPr>
          <p:spPr>
            <a:xfrm>
              <a:off x="1220350" y="2239475"/>
              <a:ext cx="173100" cy="57550"/>
            </a:xfrm>
            <a:custGeom>
              <a:rect b="b" l="l" r="r" t="t"/>
              <a:pathLst>
                <a:path extrusionOk="0" h="2302" w="6924">
                  <a:moveTo>
                    <a:pt x="5924" y="571"/>
                  </a:moveTo>
                  <a:lnTo>
                    <a:pt x="5353" y="1142"/>
                  </a:lnTo>
                  <a:lnTo>
                    <a:pt x="2730" y="1142"/>
                  </a:lnTo>
                  <a:lnTo>
                    <a:pt x="3301" y="571"/>
                  </a:lnTo>
                  <a:close/>
                  <a:moveTo>
                    <a:pt x="3177" y="0"/>
                  </a:moveTo>
                  <a:cubicBezTo>
                    <a:pt x="3105" y="0"/>
                    <a:pt x="3034" y="36"/>
                    <a:pt x="2980" y="89"/>
                  </a:cubicBezTo>
                  <a:lnTo>
                    <a:pt x="1910" y="1142"/>
                  </a:lnTo>
                  <a:lnTo>
                    <a:pt x="893" y="1142"/>
                  </a:lnTo>
                  <a:cubicBezTo>
                    <a:pt x="803" y="1142"/>
                    <a:pt x="732" y="1178"/>
                    <a:pt x="679" y="1231"/>
                  </a:cubicBezTo>
                  <a:lnTo>
                    <a:pt x="108" y="1802"/>
                  </a:lnTo>
                  <a:cubicBezTo>
                    <a:pt x="1" y="1909"/>
                    <a:pt x="1" y="2105"/>
                    <a:pt x="108" y="2213"/>
                  </a:cubicBezTo>
                  <a:cubicBezTo>
                    <a:pt x="161" y="2266"/>
                    <a:pt x="232" y="2302"/>
                    <a:pt x="322" y="2302"/>
                  </a:cubicBezTo>
                  <a:cubicBezTo>
                    <a:pt x="393" y="2302"/>
                    <a:pt x="464" y="2266"/>
                    <a:pt x="518" y="2213"/>
                  </a:cubicBezTo>
                  <a:lnTo>
                    <a:pt x="1000" y="1731"/>
                  </a:lnTo>
                  <a:lnTo>
                    <a:pt x="5460" y="1731"/>
                  </a:lnTo>
                  <a:cubicBezTo>
                    <a:pt x="5532" y="1731"/>
                    <a:pt x="5621" y="1695"/>
                    <a:pt x="5674" y="1642"/>
                  </a:cubicBezTo>
                  <a:lnTo>
                    <a:pt x="6816" y="500"/>
                  </a:lnTo>
                  <a:cubicBezTo>
                    <a:pt x="6888" y="410"/>
                    <a:pt x="6923" y="286"/>
                    <a:pt x="6870" y="178"/>
                  </a:cubicBezTo>
                  <a:cubicBezTo>
                    <a:pt x="6834" y="71"/>
                    <a:pt x="6727" y="0"/>
                    <a:pt x="6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6"/>
            <p:cNvSpPr/>
            <p:nvPr/>
          </p:nvSpPr>
          <p:spPr>
            <a:xfrm>
              <a:off x="1120425" y="2308425"/>
              <a:ext cx="143675" cy="228725"/>
            </a:xfrm>
            <a:custGeom>
              <a:rect b="b" l="l" r="r" t="t"/>
              <a:pathLst>
                <a:path extrusionOk="0" h="9149" w="5747">
                  <a:moveTo>
                    <a:pt x="4310" y="574"/>
                  </a:moveTo>
                  <a:cubicBezTo>
                    <a:pt x="4729" y="574"/>
                    <a:pt x="5148" y="855"/>
                    <a:pt x="5175" y="1417"/>
                  </a:cubicBezTo>
                  <a:lnTo>
                    <a:pt x="5175" y="7716"/>
                  </a:lnTo>
                  <a:cubicBezTo>
                    <a:pt x="5148" y="8287"/>
                    <a:pt x="4729" y="8572"/>
                    <a:pt x="4310" y="8572"/>
                  </a:cubicBezTo>
                  <a:cubicBezTo>
                    <a:pt x="3890" y="8572"/>
                    <a:pt x="3471" y="8287"/>
                    <a:pt x="3444" y="7716"/>
                  </a:cubicBezTo>
                  <a:cubicBezTo>
                    <a:pt x="3444" y="7252"/>
                    <a:pt x="3837" y="6859"/>
                    <a:pt x="4319" y="6859"/>
                  </a:cubicBezTo>
                  <a:cubicBezTo>
                    <a:pt x="4461" y="6859"/>
                    <a:pt x="4604" y="6734"/>
                    <a:pt x="4604" y="6574"/>
                  </a:cubicBezTo>
                  <a:cubicBezTo>
                    <a:pt x="4604" y="6413"/>
                    <a:pt x="4461" y="6288"/>
                    <a:pt x="4319" y="6288"/>
                  </a:cubicBezTo>
                  <a:cubicBezTo>
                    <a:pt x="3516" y="6288"/>
                    <a:pt x="2873" y="6931"/>
                    <a:pt x="2873" y="7716"/>
                  </a:cubicBezTo>
                  <a:cubicBezTo>
                    <a:pt x="1357" y="7662"/>
                    <a:pt x="1357" y="5485"/>
                    <a:pt x="2873" y="5432"/>
                  </a:cubicBezTo>
                  <a:cubicBezTo>
                    <a:pt x="3034" y="5432"/>
                    <a:pt x="3159" y="5307"/>
                    <a:pt x="3159" y="5146"/>
                  </a:cubicBezTo>
                  <a:cubicBezTo>
                    <a:pt x="3159" y="4986"/>
                    <a:pt x="3034" y="4861"/>
                    <a:pt x="2873" y="4861"/>
                  </a:cubicBezTo>
                  <a:cubicBezTo>
                    <a:pt x="2302" y="4861"/>
                    <a:pt x="1785" y="5146"/>
                    <a:pt x="1482" y="5575"/>
                  </a:cubicBezTo>
                  <a:cubicBezTo>
                    <a:pt x="679" y="5164"/>
                    <a:pt x="679" y="3987"/>
                    <a:pt x="1482" y="3558"/>
                  </a:cubicBezTo>
                  <a:cubicBezTo>
                    <a:pt x="1785" y="4004"/>
                    <a:pt x="2302" y="4290"/>
                    <a:pt x="2873" y="4290"/>
                  </a:cubicBezTo>
                  <a:cubicBezTo>
                    <a:pt x="3034" y="4290"/>
                    <a:pt x="3159" y="4165"/>
                    <a:pt x="3159" y="4004"/>
                  </a:cubicBezTo>
                  <a:cubicBezTo>
                    <a:pt x="3159" y="3844"/>
                    <a:pt x="3034" y="3719"/>
                    <a:pt x="2873" y="3719"/>
                  </a:cubicBezTo>
                  <a:cubicBezTo>
                    <a:pt x="1357" y="3648"/>
                    <a:pt x="1357" y="1489"/>
                    <a:pt x="2873" y="1417"/>
                  </a:cubicBezTo>
                  <a:cubicBezTo>
                    <a:pt x="2873" y="2220"/>
                    <a:pt x="3516" y="2862"/>
                    <a:pt x="4319" y="2862"/>
                  </a:cubicBezTo>
                  <a:cubicBezTo>
                    <a:pt x="4461" y="2862"/>
                    <a:pt x="4604" y="2720"/>
                    <a:pt x="4604" y="2577"/>
                  </a:cubicBezTo>
                  <a:cubicBezTo>
                    <a:pt x="4604" y="2416"/>
                    <a:pt x="4461" y="2292"/>
                    <a:pt x="4319" y="2292"/>
                  </a:cubicBezTo>
                  <a:cubicBezTo>
                    <a:pt x="3837" y="2292"/>
                    <a:pt x="3444" y="1899"/>
                    <a:pt x="3444" y="1417"/>
                  </a:cubicBezTo>
                  <a:cubicBezTo>
                    <a:pt x="3471" y="855"/>
                    <a:pt x="3890" y="574"/>
                    <a:pt x="4310" y="574"/>
                  </a:cubicBezTo>
                  <a:close/>
                  <a:moveTo>
                    <a:pt x="4300" y="1"/>
                  </a:moveTo>
                  <a:cubicBezTo>
                    <a:pt x="3781" y="1"/>
                    <a:pt x="3261" y="272"/>
                    <a:pt x="2998" y="864"/>
                  </a:cubicBezTo>
                  <a:cubicBezTo>
                    <a:pt x="2948" y="860"/>
                    <a:pt x="2898" y="857"/>
                    <a:pt x="2849" y="857"/>
                  </a:cubicBezTo>
                  <a:cubicBezTo>
                    <a:pt x="1744" y="857"/>
                    <a:pt x="907" y="1982"/>
                    <a:pt x="1232" y="3041"/>
                  </a:cubicBezTo>
                  <a:cubicBezTo>
                    <a:pt x="1" y="3683"/>
                    <a:pt x="1" y="5467"/>
                    <a:pt x="1232" y="6092"/>
                  </a:cubicBezTo>
                  <a:cubicBezTo>
                    <a:pt x="905" y="7175"/>
                    <a:pt x="1755" y="8291"/>
                    <a:pt x="2871" y="8291"/>
                  </a:cubicBezTo>
                  <a:cubicBezTo>
                    <a:pt x="2913" y="8291"/>
                    <a:pt x="2955" y="8290"/>
                    <a:pt x="2998" y="8287"/>
                  </a:cubicBezTo>
                  <a:cubicBezTo>
                    <a:pt x="3260" y="8877"/>
                    <a:pt x="3779" y="9148"/>
                    <a:pt x="4296" y="9148"/>
                  </a:cubicBezTo>
                  <a:cubicBezTo>
                    <a:pt x="5012" y="9148"/>
                    <a:pt x="5725" y="8628"/>
                    <a:pt x="5746" y="7716"/>
                  </a:cubicBezTo>
                  <a:lnTo>
                    <a:pt x="5746" y="1417"/>
                  </a:lnTo>
                  <a:cubicBezTo>
                    <a:pt x="5725" y="517"/>
                    <a:pt x="5015" y="1"/>
                    <a:pt x="4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6"/>
            <p:cNvSpPr/>
            <p:nvPr/>
          </p:nvSpPr>
          <p:spPr>
            <a:xfrm>
              <a:off x="1120425" y="2548475"/>
              <a:ext cx="172650" cy="57225"/>
            </a:xfrm>
            <a:custGeom>
              <a:rect b="b" l="l" r="r" t="t"/>
              <a:pathLst>
                <a:path extrusionOk="0" h="2289" w="6906">
                  <a:moveTo>
                    <a:pt x="4194" y="1147"/>
                  </a:moveTo>
                  <a:lnTo>
                    <a:pt x="3623" y="1718"/>
                  </a:lnTo>
                  <a:lnTo>
                    <a:pt x="1000" y="1718"/>
                  </a:lnTo>
                  <a:lnTo>
                    <a:pt x="1571" y="1147"/>
                  </a:lnTo>
                  <a:close/>
                  <a:moveTo>
                    <a:pt x="6603" y="1"/>
                  </a:moveTo>
                  <a:cubicBezTo>
                    <a:pt x="6531" y="1"/>
                    <a:pt x="6460" y="32"/>
                    <a:pt x="6406" y="94"/>
                  </a:cubicBezTo>
                  <a:lnTo>
                    <a:pt x="5907" y="576"/>
                  </a:lnTo>
                  <a:lnTo>
                    <a:pt x="1446" y="576"/>
                  </a:lnTo>
                  <a:cubicBezTo>
                    <a:pt x="1375" y="576"/>
                    <a:pt x="1303" y="612"/>
                    <a:pt x="1250" y="665"/>
                  </a:cubicBezTo>
                  <a:lnTo>
                    <a:pt x="108" y="1807"/>
                  </a:lnTo>
                  <a:cubicBezTo>
                    <a:pt x="19" y="1896"/>
                    <a:pt x="1" y="2003"/>
                    <a:pt x="36" y="2110"/>
                  </a:cubicBezTo>
                  <a:cubicBezTo>
                    <a:pt x="90" y="2217"/>
                    <a:pt x="197" y="2289"/>
                    <a:pt x="304" y="2289"/>
                  </a:cubicBezTo>
                  <a:lnTo>
                    <a:pt x="3748" y="2289"/>
                  </a:lnTo>
                  <a:cubicBezTo>
                    <a:pt x="3819" y="2289"/>
                    <a:pt x="3890" y="2271"/>
                    <a:pt x="3944" y="2217"/>
                  </a:cubicBezTo>
                  <a:lnTo>
                    <a:pt x="4997" y="1147"/>
                  </a:lnTo>
                  <a:lnTo>
                    <a:pt x="6032" y="1147"/>
                  </a:lnTo>
                  <a:cubicBezTo>
                    <a:pt x="6103" y="1147"/>
                    <a:pt x="6174" y="1129"/>
                    <a:pt x="6228" y="1076"/>
                  </a:cubicBezTo>
                  <a:lnTo>
                    <a:pt x="6799" y="487"/>
                  </a:lnTo>
                  <a:cubicBezTo>
                    <a:pt x="6906" y="380"/>
                    <a:pt x="6906" y="201"/>
                    <a:pt x="6799" y="94"/>
                  </a:cubicBezTo>
                  <a:cubicBezTo>
                    <a:pt x="6745" y="32"/>
                    <a:pt x="6674" y="1"/>
                    <a:pt x="6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36"/>
          <p:cNvGrpSpPr/>
          <p:nvPr/>
        </p:nvGrpSpPr>
        <p:grpSpPr>
          <a:xfrm>
            <a:off x="7166199" y="1913670"/>
            <a:ext cx="428864" cy="379900"/>
            <a:chOff x="507100" y="1679200"/>
            <a:chExt cx="371150" cy="328775"/>
          </a:xfrm>
        </p:grpSpPr>
        <p:sp>
          <p:nvSpPr>
            <p:cNvPr id="759" name="Google Shape;759;p36"/>
            <p:cNvSpPr/>
            <p:nvPr/>
          </p:nvSpPr>
          <p:spPr>
            <a:xfrm>
              <a:off x="507100" y="1679200"/>
              <a:ext cx="371150" cy="328775"/>
            </a:xfrm>
            <a:custGeom>
              <a:rect b="b" l="l" r="r" t="t"/>
              <a:pathLst>
                <a:path extrusionOk="0" h="13151" w="14846">
                  <a:moveTo>
                    <a:pt x="7423" y="572"/>
                  </a:moveTo>
                  <a:cubicBezTo>
                    <a:pt x="8172" y="572"/>
                    <a:pt x="8797" y="1036"/>
                    <a:pt x="9046" y="1714"/>
                  </a:cubicBezTo>
                  <a:lnTo>
                    <a:pt x="5799" y="1714"/>
                  </a:lnTo>
                  <a:cubicBezTo>
                    <a:pt x="6031" y="1036"/>
                    <a:pt x="6673" y="572"/>
                    <a:pt x="7423" y="572"/>
                  </a:cubicBezTo>
                  <a:close/>
                  <a:moveTo>
                    <a:pt x="5139" y="2302"/>
                  </a:moveTo>
                  <a:lnTo>
                    <a:pt x="5139" y="3123"/>
                  </a:lnTo>
                  <a:cubicBezTo>
                    <a:pt x="4960" y="3052"/>
                    <a:pt x="4853" y="2891"/>
                    <a:pt x="4853" y="2713"/>
                  </a:cubicBezTo>
                  <a:cubicBezTo>
                    <a:pt x="4853" y="2534"/>
                    <a:pt x="4960" y="2374"/>
                    <a:pt x="5139" y="2302"/>
                  </a:cubicBezTo>
                  <a:close/>
                  <a:moveTo>
                    <a:pt x="9707" y="2302"/>
                  </a:moveTo>
                  <a:cubicBezTo>
                    <a:pt x="9885" y="2374"/>
                    <a:pt x="9992" y="2534"/>
                    <a:pt x="9992" y="2713"/>
                  </a:cubicBezTo>
                  <a:cubicBezTo>
                    <a:pt x="9992" y="2891"/>
                    <a:pt x="9885" y="3052"/>
                    <a:pt x="9707" y="3123"/>
                  </a:cubicBezTo>
                  <a:lnTo>
                    <a:pt x="9707" y="2302"/>
                  </a:lnTo>
                  <a:close/>
                  <a:moveTo>
                    <a:pt x="9136" y="2285"/>
                  </a:moveTo>
                  <a:lnTo>
                    <a:pt x="9136" y="3141"/>
                  </a:lnTo>
                  <a:lnTo>
                    <a:pt x="8119" y="3141"/>
                  </a:lnTo>
                  <a:lnTo>
                    <a:pt x="7619" y="2659"/>
                  </a:lnTo>
                  <a:cubicBezTo>
                    <a:pt x="7565" y="2597"/>
                    <a:pt x="7494" y="2566"/>
                    <a:pt x="7423" y="2566"/>
                  </a:cubicBezTo>
                  <a:cubicBezTo>
                    <a:pt x="7351" y="2566"/>
                    <a:pt x="7280" y="2597"/>
                    <a:pt x="7226" y="2659"/>
                  </a:cubicBezTo>
                  <a:lnTo>
                    <a:pt x="6727" y="3141"/>
                  </a:lnTo>
                  <a:lnTo>
                    <a:pt x="5710" y="3141"/>
                  </a:lnTo>
                  <a:lnTo>
                    <a:pt x="5710" y="2285"/>
                  </a:lnTo>
                  <a:close/>
                  <a:moveTo>
                    <a:pt x="7423" y="3266"/>
                  </a:moveTo>
                  <a:lnTo>
                    <a:pt x="7797" y="3623"/>
                  </a:lnTo>
                  <a:cubicBezTo>
                    <a:pt x="7851" y="3676"/>
                    <a:pt x="7922" y="3712"/>
                    <a:pt x="7994" y="3712"/>
                  </a:cubicBezTo>
                  <a:lnTo>
                    <a:pt x="9118" y="3712"/>
                  </a:lnTo>
                  <a:cubicBezTo>
                    <a:pt x="9046" y="4105"/>
                    <a:pt x="8850" y="4444"/>
                    <a:pt x="8565" y="4711"/>
                  </a:cubicBezTo>
                  <a:lnTo>
                    <a:pt x="8565" y="4283"/>
                  </a:lnTo>
                  <a:cubicBezTo>
                    <a:pt x="8565" y="4122"/>
                    <a:pt x="8440" y="3997"/>
                    <a:pt x="8279" y="3997"/>
                  </a:cubicBezTo>
                  <a:lnTo>
                    <a:pt x="6566" y="3997"/>
                  </a:lnTo>
                  <a:cubicBezTo>
                    <a:pt x="6406" y="3997"/>
                    <a:pt x="6281" y="4122"/>
                    <a:pt x="6281" y="4283"/>
                  </a:cubicBezTo>
                  <a:lnTo>
                    <a:pt x="6281" y="4711"/>
                  </a:lnTo>
                  <a:cubicBezTo>
                    <a:pt x="5995" y="4444"/>
                    <a:pt x="5799" y="4105"/>
                    <a:pt x="5728" y="3712"/>
                  </a:cubicBezTo>
                  <a:lnTo>
                    <a:pt x="6852" y="3712"/>
                  </a:lnTo>
                  <a:cubicBezTo>
                    <a:pt x="6923" y="3712"/>
                    <a:pt x="6994" y="3676"/>
                    <a:pt x="7048" y="3623"/>
                  </a:cubicBezTo>
                  <a:lnTo>
                    <a:pt x="7423" y="3266"/>
                  </a:lnTo>
                  <a:close/>
                  <a:moveTo>
                    <a:pt x="7994" y="4568"/>
                  </a:moveTo>
                  <a:lnTo>
                    <a:pt x="7994" y="5050"/>
                  </a:lnTo>
                  <a:cubicBezTo>
                    <a:pt x="7815" y="5113"/>
                    <a:pt x="7619" y="5144"/>
                    <a:pt x="7423" y="5144"/>
                  </a:cubicBezTo>
                  <a:cubicBezTo>
                    <a:pt x="7226" y="5144"/>
                    <a:pt x="7030" y="5113"/>
                    <a:pt x="6852" y="5050"/>
                  </a:cubicBezTo>
                  <a:lnTo>
                    <a:pt x="6852" y="4568"/>
                  </a:lnTo>
                  <a:close/>
                  <a:moveTo>
                    <a:pt x="3408" y="5139"/>
                  </a:moveTo>
                  <a:cubicBezTo>
                    <a:pt x="3890" y="5139"/>
                    <a:pt x="4265" y="5532"/>
                    <a:pt x="4265" y="5996"/>
                  </a:cubicBezTo>
                  <a:cubicBezTo>
                    <a:pt x="4247" y="6567"/>
                    <a:pt x="3832" y="6852"/>
                    <a:pt x="3415" y="6852"/>
                  </a:cubicBezTo>
                  <a:cubicBezTo>
                    <a:pt x="2998" y="6852"/>
                    <a:pt x="2578" y="6567"/>
                    <a:pt x="2552" y="5996"/>
                  </a:cubicBezTo>
                  <a:cubicBezTo>
                    <a:pt x="2552" y="5532"/>
                    <a:pt x="2944" y="5139"/>
                    <a:pt x="3408" y="5139"/>
                  </a:cubicBezTo>
                  <a:close/>
                  <a:moveTo>
                    <a:pt x="11419" y="5139"/>
                  </a:moveTo>
                  <a:cubicBezTo>
                    <a:pt x="11901" y="5139"/>
                    <a:pt x="12294" y="5532"/>
                    <a:pt x="12294" y="5996"/>
                  </a:cubicBezTo>
                  <a:cubicBezTo>
                    <a:pt x="12267" y="6567"/>
                    <a:pt x="11848" y="6852"/>
                    <a:pt x="11428" y="6852"/>
                  </a:cubicBezTo>
                  <a:cubicBezTo>
                    <a:pt x="11009" y="6852"/>
                    <a:pt x="10590" y="6567"/>
                    <a:pt x="10563" y="5996"/>
                  </a:cubicBezTo>
                  <a:cubicBezTo>
                    <a:pt x="10563" y="5532"/>
                    <a:pt x="10956" y="5139"/>
                    <a:pt x="11419" y="5139"/>
                  </a:cubicBezTo>
                  <a:close/>
                  <a:moveTo>
                    <a:pt x="7994" y="5639"/>
                  </a:moveTo>
                  <a:lnTo>
                    <a:pt x="7994" y="6281"/>
                  </a:lnTo>
                  <a:cubicBezTo>
                    <a:pt x="7976" y="6665"/>
                    <a:pt x="7699" y="6857"/>
                    <a:pt x="7423" y="6857"/>
                  </a:cubicBezTo>
                  <a:cubicBezTo>
                    <a:pt x="7146" y="6857"/>
                    <a:pt x="6870" y="6665"/>
                    <a:pt x="6852" y="6281"/>
                  </a:cubicBezTo>
                  <a:lnTo>
                    <a:pt x="6852" y="5639"/>
                  </a:lnTo>
                  <a:cubicBezTo>
                    <a:pt x="7030" y="5693"/>
                    <a:pt x="7226" y="5710"/>
                    <a:pt x="7423" y="5710"/>
                  </a:cubicBezTo>
                  <a:cubicBezTo>
                    <a:pt x="7619" y="5710"/>
                    <a:pt x="7815" y="5693"/>
                    <a:pt x="7994" y="5639"/>
                  </a:cubicBezTo>
                  <a:close/>
                  <a:moveTo>
                    <a:pt x="4265" y="7156"/>
                  </a:moveTo>
                  <a:lnTo>
                    <a:pt x="4265" y="8868"/>
                  </a:lnTo>
                  <a:lnTo>
                    <a:pt x="3123" y="8868"/>
                  </a:lnTo>
                  <a:lnTo>
                    <a:pt x="3123" y="7405"/>
                  </a:lnTo>
                  <a:cubicBezTo>
                    <a:pt x="3230" y="7423"/>
                    <a:pt x="3319" y="7441"/>
                    <a:pt x="3408" y="7441"/>
                  </a:cubicBezTo>
                  <a:cubicBezTo>
                    <a:pt x="3729" y="7441"/>
                    <a:pt x="4033" y="7334"/>
                    <a:pt x="4265" y="7156"/>
                  </a:cubicBezTo>
                  <a:close/>
                  <a:moveTo>
                    <a:pt x="10563" y="7156"/>
                  </a:moveTo>
                  <a:cubicBezTo>
                    <a:pt x="10808" y="7332"/>
                    <a:pt x="11115" y="7437"/>
                    <a:pt x="11429" y="7437"/>
                  </a:cubicBezTo>
                  <a:cubicBezTo>
                    <a:pt x="11527" y="7437"/>
                    <a:pt x="11625" y="7427"/>
                    <a:pt x="11723" y="7405"/>
                  </a:cubicBezTo>
                  <a:lnTo>
                    <a:pt x="11723" y="8868"/>
                  </a:lnTo>
                  <a:lnTo>
                    <a:pt x="10563" y="8868"/>
                  </a:lnTo>
                  <a:lnTo>
                    <a:pt x="10563" y="7156"/>
                  </a:lnTo>
                  <a:close/>
                  <a:moveTo>
                    <a:pt x="4265" y="9439"/>
                  </a:moveTo>
                  <a:lnTo>
                    <a:pt x="4265" y="10010"/>
                  </a:lnTo>
                  <a:lnTo>
                    <a:pt x="2837" y="10010"/>
                  </a:lnTo>
                  <a:cubicBezTo>
                    <a:pt x="2462" y="9993"/>
                    <a:pt x="2462" y="9457"/>
                    <a:pt x="2837" y="9439"/>
                  </a:cubicBezTo>
                  <a:close/>
                  <a:moveTo>
                    <a:pt x="12008" y="9439"/>
                  </a:moveTo>
                  <a:cubicBezTo>
                    <a:pt x="12383" y="9457"/>
                    <a:pt x="12383" y="9993"/>
                    <a:pt x="12008" y="10010"/>
                  </a:cubicBezTo>
                  <a:lnTo>
                    <a:pt x="10563" y="10010"/>
                  </a:lnTo>
                  <a:lnTo>
                    <a:pt x="10563" y="9439"/>
                  </a:lnTo>
                  <a:close/>
                  <a:moveTo>
                    <a:pt x="4282" y="10581"/>
                  </a:moveTo>
                  <a:lnTo>
                    <a:pt x="4282" y="12580"/>
                  </a:lnTo>
                  <a:lnTo>
                    <a:pt x="3123" y="12580"/>
                  </a:lnTo>
                  <a:lnTo>
                    <a:pt x="3123" y="10581"/>
                  </a:lnTo>
                  <a:close/>
                  <a:moveTo>
                    <a:pt x="9992" y="6281"/>
                  </a:moveTo>
                  <a:lnTo>
                    <a:pt x="9992" y="12580"/>
                  </a:lnTo>
                  <a:lnTo>
                    <a:pt x="9136" y="12580"/>
                  </a:lnTo>
                  <a:lnTo>
                    <a:pt x="9136" y="11152"/>
                  </a:lnTo>
                  <a:lnTo>
                    <a:pt x="8565" y="10581"/>
                  </a:lnTo>
                  <a:lnTo>
                    <a:pt x="6281" y="10581"/>
                  </a:lnTo>
                  <a:lnTo>
                    <a:pt x="5710" y="11152"/>
                  </a:lnTo>
                  <a:lnTo>
                    <a:pt x="5710" y="12580"/>
                  </a:lnTo>
                  <a:lnTo>
                    <a:pt x="4853" y="12580"/>
                  </a:lnTo>
                  <a:lnTo>
                    <a:pt x="4853" y="6281"/>
                  </a:lnTo>
                  <a:lnTo>
                    <a:pt x="6281" y="6281"/>
                  </a:lnTo>
                  <a:cubicBezTo>
                    <a:pt x="6281" y="6924"/>
                    <a:pt x="6798" y="7441"/>
                    <a:pt x="7423" y="7441"/>
                  </a:cubicBezTo>
                  <a:cubicBezTo>
                    <a:pt x="8047" y="7441"/>
                    <a:pt x="8565" y="6924"/>
                    <a:pt x="8565" y="6281"/>
                  </a:cubicBezTo>
                  <a:close/>
                  <a:moveTo>
                    <a:pt x="11723" y="10581"/>
                  </a:moveTo>
                  <a:lnTo>
                    <a:pt x="11723" y="12580"/>
                  </a:lnTo>
                  <a:lnTo>
                    <a:pt x="10563" y="12580"/>
                  </a:lnTo>
                  <a:lnTo>
                    <a:pt x="10563" y="10581"/>
                  </a:lnTo>
                  <a:close/>
                  <a:moveTo>
                    <a:pt x="7423" y="1"/>
                  </a:moveTo>
                  <a:cubicBezTo>
                    <a:pt x="6468" y="1"/>
                    <a:pt x="5513" y="572"/>
                    <a:pt x="5210" y="1714"/>
                  </a:cubicBezTo>
                  <a:cubicBezTo>
                    <a:pt x="3997" y="1839"/>
                    <a:pt x="3961" y="3516"/>
                    <a:pt x="5157" y="3712"/>
                  </a:cubicBezTo>
                  <a:cubicBezTo>
                    <a:pt x="5246" y="4426"/>
                    <a:pt x="5674" y="5050"/>
                    <a:pt x="6281" y="5407"/>
                  </a:cubicBezTo>
                  <a:lnTo>
                    <a:pt x="6281" y="5710"/>
                  </a:lnTo>
                  <a:lnTo>
                    <a:pt x="4818" y="5710"/>
                  </a:lnTo>
                  <a:cubicBezTo>
                    <a:pt x="4693" y="5068"/>
                    <a:pt x="4104" y="4568"/>
                    <a:pt x="3408" y="4568"/>
                  </a:cubicBezTo>
                  <a:cubicBezTo>
                    <a:pt x="2034" y="4586"/>
                    <a:pt x="1463" y="6335"/>
                    <a:pt x="2552" y="7156"/>
                  </a:cubicBezTo>
                  <a:lnTo>
                    <a:pt x="2552" y="8922"/>
                  </a:lnTo>
                  <a:cubicBezTo>
                    <a:pt x="1802" y="9190"/>
                    <a:pt x="1802" y="10260"/>
                    <a:pt x="2552" y="10528"/>
                  </a:cubicBezTo>
                  <a:lnTo>
                    <a:pt x="2552" y="12580"/>
                  </a:lnTo>
                  <a:lnTo>
                    <a:pt x="375" y="12580"/>
                  </a:lnTo>
                  <a:cubicBezTo>
                    <a:pt x="0" y="12598"/>
                    <a:pt x="0" y="13151"/>
                    <a:pt x="375" y="13151"/>
                  </a:cubicBezTo>
                  <a:lnTo>
                    <a:pt x="14471" y="13151"/>
                  </a:lnTo>
                  <a:cubicBezTo>
                    <a:pt x="14845" y="13151"/>
                    <a:pt x="14845" y="12598"/>
                    <a:pt x="14471" y="12580"/>
                  </a:cubicBezTo>
                  <a:lnTo>
                    <a:pt x="12294" y="12580"/>
                  </a:lnTo>
                  <a:lnTo>
                    <a:pt x="12294" y="10528"/>
                  </a:lnTo>
                  <a:cubicBezTo>
                    <a:pt x="13043" y="10260"/>
                    <a:pt x="13043" y="9190"/>
                    <a:pt x="12294" y="8922"/>
                  </a:cubicBezTo>
                  <a:lnTo>
                    <a:pt x="12294" y="7156"/>
                  </a:lnTo>
                  <a:cubicBezTo>
                    <a:pt x="13382" y="6335"/>
                    <a:pt x="12811" y="4586"/>
                    <a:pt x="11419" y="4568"/>
                  </a:cubicBezTo>
                  <a:cubicBezTo>
                    <a:pt x="10741" y="4568"/>
                    <a:pt x="10153" y="5068"/>
                    <a:pt x="10028" y="5710"/>
                  </a:cubicBezTo>
                  <a:lnTo>
                    <a:pt x="8565" y="5710"/>
                  </a:lnTo>
                  <a:lnTo>
                    <a:pt x="8565" y="5407"/>
                  </a:lnTo>
                  <a:cubicBezTo>
                    <a:pt x="9171" y="5050"/>
                    <a:pt x="9599" y="4426"/>
                    <a:pt x="9689" y="3712"/>
                  </a:cubicBezTo>
                  <a:cubicBezTo>
                    <a:pt x="10884" y="3516"/>
                    <a:pt x="10848" y="1839"/>
                    <a:pt x="9635" y="1714"/>
                  </a:cubicBezTo>
                  <a:cubicBezTo>
                    <a:pt x="9332" y="572"/>
                    <a:pt x="8377" y="1"/>
                    <a:pt x="7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6"/>
            <p:cNvSpPr/>
            <p:nvPr/>
          </p:nvSpPr>
          <p:spPr>
            <a:xfrm>
              <a:off x="656975" y="1886625"/>
              <a:ext cx="71400" cy="28575"/>
            </a:xfrm>
            <a:custGeom>
              <a:rect b="b" l="l" r="r" t="t"/>
              <a:pathLst>
                <a:path extrusionOk="0" h="1143" w="2856">
                  <a:moveTo>
                    <a:pt x="0" y="1"/>
                  </a:moveTo>
                  <a:lnTo>
                    <a:pt x="0" y="1142"/>
                  </a:lnTo>
                  <a:lnTo>
                    <a:pt x="2855" y="1142"/>
                  </a:lnTo>
                  <a:lnTo>
                    <a:pt x="28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6"/>
            <p:cNvSpPr/>
            <p:nvPr/>
          </p:nvSpPr>
          <p:spPr>
            <a:xfrm>
              <a:off x="581575" y="1818700"/>
              <a:ext cx="21450" cy="21125"/>
            </a:xfrm>
            <a:custGeom>
              <a:rect b="b" l="l" r="r" t="t"/>
              <a:pathLst>
                <a:path extrusionOk="0" h="845" w="858">
                  <a:moveTo>
                    <a:pt x="436" y="1"/>
                  </a:moveTo>
                  <a:cubicBezTo>
                    <a:pt x="228" y="1"/>
                    <a:pt x="19" y="139"/>
                    <a:pt x="1" y="416"/>
                  </a:cubicBezTo>
                  <a:cubicBezTo>
                    <a:pt x="1" y="666"/>
                    <a:pt x="197" y="844"/>
                    <a:pt x="429" y="844"/>
                  </a:cubicBezTo>
                  <a:cubicBezTo>
                    <a:pt x="679" y="844"/>
                    <a:pt x="857" y="666"/>
                    <a:pt x="857" y="416"/>
                  </a:cubicBezTo>
                  <a:cubicBezTo>
                    <a:pt x="848" y="139"/>
                    <a:pt x="643" y="1"/>
                    <a:pt x="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6"/>
            <p:cNvSpPr/>
            <p:nvPr/>
          </p:nvSpPr>
          <p:spPr>
            <a:xfrm>
              <a:off x="781875" y="1818700"/>
              <a:ext cx="21875" cy="21125"/>
            </a:xfrm>
            <a:custGeom>
              <a:rect b="b" l="l" r="r" t="t"/>
              <a:pathLst>
                <a:path extrusionOk="0" h="845" w="875">
                  <a:moveTo>
                    <a:pt x="437" y="1"/>
                  </a:moveTo>
                  <a:cubicBezTo>
                    <a:pt x="228" y="1"/>
                    <a:pt x="18" y="139"/>
                    <a:pt x="0" y="416"/>
                  </a:cubicBezTo>
                  <a:cubicBezTo>
                    <a:pt x="0" y="666"/>
                    <a:pt x="196" y="844"/>
                    <a:pt x="428" y="844"/>
                  </a:cubicBezTo>
                  <a:cubicBezTo>
                    <a:pt x="678" y="844"/>
                    <a:pt x="874" y="666"/>
                    <a:pt x="874" y="416"/>
                  </a:cubicBezTo>
                  <a:cubicBezTo>
                    <a:pt x="857" y="139"/>
                    <a:pt x="647"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36"/>
          <p:cNvGrpSpPr/>
          <p:nvPr/>
        </p:nvGrpSpPr>
        <p:grpSpPr>
          <a:xfrm>
            <a:off x="1605094" y="1891918"/>
            <a:ext cx="316520" cy="423404"/>
            <a:chOff x="555700" y="2237500"/>
            <a:chExt cx="273925" cy="366425"/>
          </a:xfrm>
        </p:grpSpPr>
        <p:sp>
          <p:nvSpPr>
            <p:cNvPr id="764" name="Google Shape;764;p36"/>
            <p:cNvSpPr/>
            <p:nvPr/>
          </p:nvSpPr>
          <p:spPr>
            <a:xfrm>
              <a:off x="570875" y="2503525"/>
              <a:ext cx="243575" cy="100400"/>
            </a:xfrm>
            <a:custGeom>
              <a:rect b="b" l="l" r="r" t="t"/>
              <a:pathLst>
                <a:path extrusionOk="0" h="4016" w="9743">
                  <a:moveTo>
                    <a:pt x="8601" y="572"/>
                  </a:moveTo>
                  <a:lnTo>
                    <a:pt x="8601" y="1143"/>
                  </a:lnTo>
                  <a:lnTo>
                    <a:pt x="1143" y="1143"/>
                  </a:lnTo>
                  <a:lnTo>
                    <a:pt x="1143" y="572"/>
                  </a:lnTo>
                  <a:close/>
                  <a:moveTo>
                    <a:pt x="9172" y="1714"/>
                  </a:moveTo>
                  <a:lnTo>
                    <a:pt x="9172" y="3445"/>
                  </a:lnTo>
                  <a:lnTo>
                    <a:pt x="2873" y="3445"/>
                  </a:lnTo>
                  <a:lnTo>
                    <a:pt x="2873" y="2874"/>
                  </a:lnTo>
                  <a:cubicBezTo>
                    <a:pt x="2864" y="2677"/>
                    <a:pt x="2722" y="2579"/>
                    <a:pt x="2579" y="2579"/>
                  </a:cubicBezTo>
                  <a:cubicBezTo>
                    <a:pt x="2436" y="2579"/>
                    <a:pt x="2293" y="2677"/>
                    <a:pt x="2284" y="2874"/>
                  </a:cubicBezTo>
                  <a:lnTo>
                    <a:pt x="2284" y="3445"/>
                  </a:lnTo>
                  <a:lnTo>
                    <a:pt x="1714" y="3445"/>
                  </a:lnTo>
                  <a:lnTo>
                    <a:pt x="1714" y="2874"/>
                  </a:lnTo>
                  <a:cubicBezTo>
                    <a:pt x="1714" y="2677"/>
                    <a:pt x="1575" y="2579"/>
                    <a:pt x="1435" y="2579"/>
                  </a:cubicBezTo>
                  <a:cubicBezTo>
                    <a:pt x="1294" y="2579"/>
                    <a:pt x="1151" y="2677"/>
                    <a:pt x="1143" y="2874"/>
                  </a:cubicBezTo>
                  <a:lnTo>
                    <a:pt x="1143" y="3445"/>
                  </a:lnTo>
                  <a:lnTo>
                    <a:pt x="572" y="3445"/>
                  </a:lnTo>
                  <a:lnTo>
                    <a:pt x="572" y="1714"/>
                  </a:lnTo>
                  <a:close/>
                  <a:moveTo>
                    <a:pt x="857" y="1"/>
                  </a:moveTo>
                  <a:cubicBezTo>
                    <a:pt x="696" y="1"/>
                    <a:pt x="572" y="126"/>
                    <a:pt x="572" y="286"/>
                  </a:cubicBezTo>
                  <a:lnTo>
                    <a:pt x="572" y="1143"/>
                  </a:lnTo>
                  <a:lnTo>
                    <a:pt x="286" y="1143"/>
                  </a:lnTo>
                  <a:cubicBezTo>
                    <a:pt x="126" y="1143"/>
                    <a:pt x="1" y="1286"/>
                    <a:pt x="1" y="1428"/>
                  </a:cubicBezTo>
                  <a:lnTo>
                    <a:pt x="1" y="3730"/>
                  </a:lnTo>
                  <a:cubicBezTo>
                    <a:pt x="1" y="3891"/>
                    <a:pt x="126" y="4015"/>
                    <a:pt x="286" y="4015"/>
                  </a:cubicBezTo>
                  <a:lnTo>
                    <a:pt x="9457" y="4015"/>
                  </a:lnTo>
                  <a:cubicBezTo>
                    <a:pt x="9618" y="4015"/>
                    <a:pt x="9743" y="3891"/>
                    <a:pt x="9743" y="3730"/>
                  </a:cubicBezTo>
                  <a:lnTo>
                    <a:pt x="9743" y="1428"/>
                  </a:lnTo>
                  <a:cubicBezTo>
                    <a:pt x="9743" y="1286"/>
                    <a:pt x="9618" y="1143"/>
                    <a:pt x="9457" y="1143"/>
                  </a:cubicBezTo>
                  <a:lnTo>
                    <a:pt x="9172" y="1143"/>
                  </a:lnTo>
                  <a:lnTo>
                    <a:pt x="9172" y="286"/>
                  </a:lnTo>
                  <a:cubicBezTo>
                    <a:pt x="9172" y="126"/>
                    <a:pt x="9047" y="1"/>
                    <a:pt x="8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6"/>
            <p:cNvSpPr/>
            <p:nvPr/>
          </p:nvSpPr>
          <p:spPr>
            <a:xfrm>
              <a:off x="555700" y="2303025"/>
              <a:ext cx="73200" cy="186250"/>
            </a:xfrm>
            <a:custGeom>
              <a:rect b="b" l="l" r="r" t="t"/>
              <a:pathLst>
                <a:path extrusionOk="0" h="7450" w="2928">
                  <a:moveTo>
                    <a:pt x="306" y="1"/>
                  </a:moveTo>
                  <a:cubicBezTo>
                    <a:pt x="282" y="1"/>
                    <a:pt x="257" y="4"/>
                    <a:pt x="233" y="10"/>
                  </a:cubicBezTo>
                  <a:cubicBezTo>
                    <a:pt x="90" y="63"/>
                    <a:pt x="1" y="224"/>
                    <a:pt x="54" y="384"/>
                  </a:cubicBezTo>
                  <a:lnTo>
                    <a:pt x="2338" y="7254"/>
                  </a:lnTo>
                  <a:cubicBezTo>
                    <a:pt x="2374" y="7379"/>
                    <a:pt x="2499" y="7450"/>
                    <a:pt x="2606" y="7450"/>
                  </a:cubicBezTo>
                  <a:cubicBezTo>
                    <a:pt x="2642" y="7450"/>
                    <a:pt x="2677" y="7450"/>
                    <a:pt x="2695" y="7432"/>
                  </a:cubicBezTo>
                  <a:cubicBezTo>
                    <a:pt x="2856" y="7379"/>
                    <a:pt x="2927" y="7218"/>
                    <a:pt x="2891" y="7075"/>
                  </a:cubicBezTo>
                  <a:lnTo>
                    <a:pt x="590" y="206"/>
                  </a:lnTo>
                  <a:cubicBezTo>
                    <a:pt x="545" y="72"/>
                    <a:pt x="427" y="1"/>
                    <a:pt x="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6"/>
            <p:cNvSpPr/>
            <p:nvPr/>
          </p:nvSpPr>
          <p:spPr>
            <a:xfrm>
              <a:off x="634675" y="2384675"/>
              <a:ext cx="37050" cy="104775"/>
            </a:xfrm>
            <a:custGeom>
              <a:rect b="b" l="l" r="r" t="t"/>
              <a:pathLst>
                <a:path extrusionOk="0" h="4191" w="1482">
                  <a:moveTo>
                    <a:pt x="314" y="1"/>
                  </a:moveTo>
                  <a:cubicBezTo>
                    <a:pt x="292" y="1"/>
                    <a:pt x="271" y="3"/>
                    <a:pt x="250" y="9"/>
                  </a:cubicBezTo>
                  <a:cubicBezTo>
                    <a:pt x="89" y="44"/>
                    <a:pt x="0" y="205"/>
                    <a:pt x="36" y="348"/>
                  </a:cubicBezTo>
                  <a:lnTo>
                    <a:pt x="892" y="3970"/>
                  </a:lnTo>
                  <a:cubicBezTo>
                    <a:pt x="923" y="4094"/>
                    <a:pt x="1048" y="4191"/>
                    <a:pt x="1174" y="4191"/>
                  </a:cubicBezTo>
                  <a:cubicBezTo>
                    <a:pt x="1193" y="4191"/>
                    <a:pt x="1212" y="4189"/>
                    <a:pt x="1231" y="4184"/>
                  </a:cubicBezTo>
                  <a:cubicBezTo>
                    <a:pt x="1392" y="4148"/>
                    <a:pt x="1481" y="3988"/>
                    <a:pt x="1445" y="3827"/>
                  </a:cubicBezTo>
                  <a:lnTo>
                    <a:pt x="589" y="223"/>
                  </a:lnTo>
                  <a:cubicBezTo>
                    <a:pt x="559" y="86"/>
                    <a:pt x="437" y="1"/>
                    <a:pt x="3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6"/>
            <p:cNvSpPr/>
            <p:nvPr/>
          </p:nvSpPr>
          <p:spPr>
            <a:xfrm>
              <a:off x="756000" y="2303025"/>
              <a:ext cx="73625" cy="186250"/>
            </a:xfrm>
            <a:custGeom>
              <a:rect b="b" l="l" r="r" t="t"/>
              <a:pathLst>
                <a:path extrusionOk="0" h="7450" w="2945">
                  <a:moveTo>
                    <a:pt x="2638" y="1"/>
                  </a:moveTo>
                  <a:cubicBezTo>
                    <a:pt x="2513" y="1"/>
                    <a:pt x="2385" y="72"/>
                    <a:pt x="2356" y="206"/>
                  </a:cubicBezTo>
                  <a:lnTo>
                    <a:pt x="54" y="7075"/>
                  </a:lnTo>
                  <a:cubicBezTo>
                    <a:pt x="0" y="7218"/>
                    <a:pt x="90" y="7379"/>
                    <a:pt x="232" y="7432"/>
                  </a:cubicBezTo>
                  <a:cubicBezTo>
                    <a:pt x="268" y="7444"/>
                    <a:pt x="303" y="7450"/>
                    <a:pt x="338" y="7450"/>
                  </a:cubicBezTo>
                  <a:cubicBezTo>
                    <a:pt x="459" y="7450"/>
                    <a:pt x="565" y="7379"/>
                    <a:pt x="607" y="7254"/>
                  </a:cubicBezTo>
                  <a:lnTo>
                    <a:pt x="2891" y="384"/>
                  </a:lnTo>
                  <a:cubicBezTo>
                    <a:pt x="2944" y="224"/>
                    <a:pt x="2855" y="63"/>
                    <a:pt x="2712" y="10"/>
                  </a:cubicBezTo>
                  <a:cubicBezTo>
                    <a:pt x="2688" y="4"/>
                    <a:pt x="2663" y="1"/>
                    <a:pt x="26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6"/>
            <p:cNvSpPr/>
            <p:nvPr/>
          </p:nvSpPr>
          <p:spPr>
            <a:xfrm>
              <a:off x="713175" y="2384675"/>
              <a:ext cx="37500" cy="104775"/>
            </a:xfrm>
            <a:custGeom>
              <a:rect b="b" l="l" r="r" t="t"/>
              <a:pathLst>
                <a:path extrusionOk="0" h="4191" w="1500">
                  <a:moveTo>
                    <a:pt x="1180" y="1"/>
                  </a:moveTo>
                  <a:cubicBezTo>
                    <a:pt x="1049" y="1"/>
                    <a:pt x="941" y="86"/>
                    <a:pt x="910" y="223"/>
                  </a:cubicBezTo>
                  <a:lnTo>
                    <a:pt x="54" y="3827"/>
                  </a:lnTo>
                  <a:cubicBezTo>
                    <a:pt x="0" y="3988"/>
                    <a:pt x="107" y="4148"/>
                    <a:pt x="250" y="4184"/>
                  </a:cubicBezTo>
                  <a:cubicBezTo>
                    <a:pt x="271" y="4189"/>
                    <a:pt x="292" y="4191"/>
                    <a:pt x="313" y="4191"/>
                  </a:cubicBezTo>
                  <a:cubicBezTo>
                    <a:pt x="451" y="4191"/>
                    <a:pt x="576" y="4094"/>
                    <a:pt x="607" y="3970"/>
                  </a:cubicBezTo>
                  <a:lnTo>
                    <a:pt x="1464" y="348"/>
                  </a:lnTo>
                  <a:cubicBezTo>
                    <a:pt x="1499" y="205"/>
                    <a:pt x="1410" y="44"/>
                    <a:pt x="1249" y="9"/>
                  </a:cubicBezTo>
                  <a:cubicBezTo>
                    <a:pt x="1226" y="3"/>
                    <a:pt x="1202" y="1"/>
                    <a:pt x="1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6"/>
            <p:cNvSpPr/>
            <p:nvPr/>
          </p:nvSpPr>
          <p:spPr>
            <a:xfrm>
              <a:off x="620825" y="2237500"/>
              <a:ext cx="143225" cy="142500"/>
            </a:xfrm>
            <a:custGeom>
              <a:rect b="b" l="l" r="r" t="t"/>
              <a:pathLst>
                <a:path extrusionOk="0" h="5700" w="5729">
                  <a:moveTo>
                    <a:pt x="2874" y="561"/>
                  </a:moveTo>
                  <a:cubicBezTo>
                    <a:pt x="3837" y="561"/>
                    <a:pt x="4676" y="1167"/>
                    <a:pt x="5015" y="2024"/>
                  </a:cubicBezTo>
                  <a:cubicBezTo>
                    <a:pt x="4319" y="1435"/>
                    <a:pt x="3596" y="1141"/>
                    <a:pt x="2874" y="1141"/>
                  </a:cubicBezTo>
                  <a:cubicBezTo>
                    <a:pt x="2151" y="1141"/>
                    <a:pt x="1428" y="1435"/>
                    <a:pt x="733" y="2024"/>
                  </a:cubicBezTo>
                  <a:cubicBezTo>
                    <a:pt x="1072" y="1167"/>
                    <a:pt x="1910" y="561"/>
                    <a:pt x="2874" y="561"/>
                  </a:cubicBezTo>
                  <a:close/>
                  <a:moveTo>
                    <a:pt x="2874" y="1721"/>
                  </a:moveTo>
                  <a:cubicBezTo>
                    <a:pt x="3605" y="1721"/>
                    <a:pt x="4337" y="2095"/>
                    <a:pt x="5068" y="2845"/>
                  </a:cubicBezTo>
                  <a:cubicBezTo>
                    <a:pt x="4337" y="3603"/>
                    <a:pt x="3605" y="3982"/>
                    <a:pt x="2874" y="3982"/>
                  </a:cubicBezTo>
                  <a:cubicBezTo>
                    <a:pt x="2142" y="3982"/>
                    <a:pt x="1411" y="3603"/>
                    <a:pt x="679" y="2845"/>
                  </a:cubicBezTo>
                  <a:cubicBezTo>
                    <a:pt x="1411" y="2095"/>
                    <a:pt x="2142" y="1721"/>
                    <a:pt x="2874" y="1721"/>
                  </a:cubicBezTo>
                  <a:close/>
                  <a:moveTo>
                    <a:pt x="733" y="3683"/>
                  </a:moveTo>
                  <a:lnTo>
                    <a:pt x="733" y="3683"/>
                  </a:lnTo>
                  <a:cubicBezTo>
                    <a:pt x="1428" y="4272"/>
                    <a:pt x="2151" y="4566"/>
                    <a:pt x="2874" y="4566"/>
                  </a:cubicBezTo>
                  <a:cubicBezTo>
                    <a:pt x="3596" y="4566"/>
                    <a:pt x="4319" y="4272"/>
                    <a:pt x="5015" y="3683"/>
                  </a:cubicBezTo>
                  <a:lnTo>
                    <a:pt x="5015" y="3683"/>
                  </a:lnTo>
                  <a:cubicBezTo>
                    <a:pt x="4676" y="4540"/>
                    <a:pt x="3837" y="5146"/>
                    <a:pt x="2874" y="5146"/>
                  </a:cubicBezTo>
                  <a:cubicBezTo>
                    <a:pt x="1910" y="5146"/>
                    <a:pt x="1072" y="4540"/>
                    <a:pt x="733" y="3683"/>
                  </a:cubicBezTo>
                  <a:close/>
                  <a:moveTo>
                    <a:pt x="2876" y="1"/>
                  </a:moveTo>
                  <a:cubicBezTo>
                    <a:pt x="1481" y="1"/>
                    <a:pt x="81" y="951"/>
                    <a:pt x="1" y="2845"/>
                  </a:cubicBezTo>
                  <a:lnTo>
                    <a:pt x="1" y="2862"/>
                  </a:lnTo>
                  <a:cubicBezTo>
                    <a:pt x="81" y="4754"/>
                    <a:pt x="1477" y="5699"/>
                    <a:pt x="2871" y="5699"/>
                  </a:cubicBezTo>
                  <a:cubicBezTo>
                    <a:pt x="4265" y="5699"/>
                    <a:pt x="5657" y="4754"/>
                    <a:pt x="5728" y="2862"/>
                  </a:cubicBezTo>
                  <a:lnTo>
                    <a:pt x="5728" y="2845"/>
                  </a:lnTo>
                  <a:cubicBezTo>
                    <a:pt x="5657" y="947"/>
                    <a:pt x="4269" y="1"/>
                    <a:pt x="28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6"/>
            <p:cNvSpPr/>
            <p:nvPr/>
          </p:nvSpPr>
          <p:spPr>
            <a:xfrm>
              <a:off x="771600" y="2561075"/>
              <a:ext cx="14300" cy="14200"/>
            </a:xfrm>
            <a:custGeom>
              <a:rect b="b" l="l" r="r" t="t"/>
              <a:pathLst>
                <a:path extrusionOk="0" h="568" w="572">
                  <a:moveTo>
                    <a:pt x="286" y="1"/>
                  </a:moveTo>
                  <a:cubicBezTo>
                    <a:pt x="126" y="1"/>
                    <a:pt x="1" y="125"/>
                    <a:pt x="1" y="286"/>
                  </a:cubicBezTo>
                  <a:cubicBezTo>
                    <a:pt x="1" y="473"/>
                    <a:pt x="139" y="567"/>
                    <a:pt x="280" y="567"/>
                  </a:cubicBezTo>
                  <a:cubicBezTo>
                    <a:pt x="420" y="567"/>
                    <a:pt x="563" y="473"/>
                    <a:pt x="572" y="286"/>
                  </a:cubicBezTo>
                  <a:cubicBezTo>
                    <a:pt x="572" y="125"/>
                    <a:pt x="429"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742625" y="2561075"/>
              <a:ext cx="14275" cy="14200"/>
            </a:xfrm>
            <a:custGeom>
              <a:rect b="b" l="l" r="r" t="t"/>
              <a:pathLst>
                <a:path extrusionOk="0" h="568" w="571">
                  <a:moveTo>
                    <a:pt x="286" y="1"/>
                  </a:moveTo>
                  <a:cubicBezTo>
                    <a:pt x="125" y="1"/>
                    <a:pt x="0" y="125"/>
                    <a:pt x="0" y="286"/>
                  </a:cubicBezTo>
                  <a:cubicBezTo>
                    <a:pt x="9" y="473"/>
                    <a:pt x="152" y="567"/>
                    <a:pt x="292" y="567"/>
                  </a:cubicBezTo>
                  <a:cubicBezTo>
                    <a:pt x="433" y="567"/>
                    <a:pt x="571" y="473"/>
                    <a:pt x="571" y="286"/>
                  </a:cubicBezTo>
                  <a:cubicBezTo>
                    <a:pt x="571" y="125"/>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6"/>
            <p:cNvSpPr/>
            <p:nvPr/>
          </p:nvSpPr>
          <p:spPr>
            <a:xfrm>
              <a:off x="664100" y="2287200"/>
              <a:ext cx="50000" cy="43275"/>
            </a:xfrm>
            <a:custGeom>
              <a:rect b="b" l="l" r="r" t="t"/>
              <a:pathLst>
                <a:path extrusionOk="0" h="1731" w="2000">
                  <a:moveTo>
                    <a:pt x="1143" y="0"/>
                  </a:moveTo>
                  <a:cubicBezTo>
                    <a:pt x="1" y="54"/>
                    <a:pt x="1" y="1677"/>
                    <a:pt x="1143" y="1731"/>
                  </a:cubicBezTo>
                  <a:cubicBezTo>
                    <a:pt x="1624" y="1731"/>
                    <a:pt x="1999" y="1338"/>
                    <a:pt x="1999" y="857"/>
                  </a:cubicBezTo>
                  <a:cubicBezTo>
                    <a:pt x="1999" y="393"/>
                    <a:pt x="1624" y="0"/>
                    <a:pt x="1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37"/>
          <p:cNvSpPr txBox="1"/>
          <p:nvPr>
            <p:ph type="title"/>
          </p:nvPr>
        </p:nvSpPr>
        <p:spPr>
          <a:xfrm>
            <a:off x="3978675" y="1497675"/>
            <a:ext cx="3448500" cy="16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Theory lesson</a:t>
            </a:r>
            <a:endParaRPr/>
          </a:p>
        </p:txBody>
      </p:sp>
      <p:sp>
        <p:nvSpPr>
          <p:cNvPr id="778" name="Google Shape;778;p37"/>
          <p:cNvSpPr txBox="1"/>
          <p:nvPr>
            <p:ph idx="2" type="title"/>
          </p:nvPr>
        </p:nvSpPr>
        <p:spPr>
          <a:xfrm>
            <a:off x="2429900" y="2150850"/>
            <a:ext cx="15489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79" name="Google Shape;779;p37"/>
          <p:cNvSpPr txBox="1"/>
          <p:nvPr>
            <p:ph idx="1" type="subTitle"/>
          </p:nvPr>
        </p:nvSpPr>
        <p:spPr>
          <a:xfrm>
            <a:off x="3978675" y="3130400"/>
            <a:ext cx="3448500" cy="51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780" name="Google Shape;780;p37"/>
          <p:cNvSpPr/>
          <p:nvPr/>
        </p:nvSpPr>
        <p:spPr>
          <a:xfrm rot="-5400000">
            <a:off x="-334050" y="2350350"/>
            <a:ext cx="1485600" cy="442800"/>
          </a:xfrm>
          <a:prstGeom prst="homePlate">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7"/>
          <p:cNvSpPr/>
          <p:nvPr/>
        </p:nvSpPr>
        <p:spPr>
          <a:xfrm rot="5400000">
            <a:off x="14240" y="2598593"/>
            <a:ext cx="926020" cy="154349"/>
          </a:xfrm>
          <a:prstGeom prst="rect">
            <a:avLst/>
          </a:prstGeom>
        </p:spPr>
        <p:txBody>
          <a:bodyPr>
            <a:prstTxWarp prst="textPlain"/>
          </a:bodyPr>
          <a:lstStyle/>
          <a:p>
            <a:pPr lvl="0" algn="ctr"/>
            <a:r>
              <a:rPr b="1" i="1">
                <a:ln>
                  <a:noFill/>
                </a:ln>
                <a:solidFill>
                  <a:schemeClr val="dk1"/>
                </a:solidFill>
                <a:latin typeface="Zen Dots"/>
              </a:rPr>
              <a:t>CYBER</a:t>
            </a:r>
          </a:p>
        </p:txBody>
      </p:sp>
      <p:sp>
        <p:nvSpPr>
          <p:cNvPr id="782" name="Google Shape;782;p37"/>
          <p:cNvSpPr/>
          <p:nvPr/>
        </p:nvSpPr>
        <p:spPr>
          <a:xfrm rot="5400000">
            <a:off x="-153166" y="2631517"/>
            <a:ext cx="920972" cy="88500"/>
          </a:xfrm>
          <a:prstGeom prst="rect">
            <a:avLst/>
          </a:prstGeom>
        </p:spPr>
        <p:txBody>
          <a:bodyPr>
            <a:prstTxWarp prst="textPlain"/>
          </a:bodyPr>
          <a:lstStyle/>
          <a:p>
            <a:pPr lvl="0" algn="ctr"/>
            <a:r>
              <a:rPr b="1" i="0">
                <a:ln>
                  <a:noFill/>
                </a:ln>
                <a:solidFill>
                  <a:schemeClr val="dk1"/>
                </a:solidFill>
                <a:latin typeface="Zen Dots"/>
              </a:rPr>
              <a:t>FUTURISTIC</a:t>
            </a:r>
          </a:p>
        </p:txBody>
      </p:sp>
      <p:sp>
        <p:nvSpPr>
          <p:cNvPr id="783" name="Google Shape;783;p37"/>
          <p:cNvSpPr/>
          <p:nvPr/>
        </p:nvSpPr>
        <p:spPr>
          <a:xfrm rot="5400000">
            <a:off x="6204337" y="2490137"/>
            <a:ext cx="4453124" cy="551674"/>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COSPLAY</a:t>
            </a:r>
          </a:p>
        </p:txBody>
      </p:sp>
      <p:sp>
        <p:nvSpPr>
          <p:cNvPr id="784" name="Google Shape;784;p37"/>
          <p:cNvSpPr/>
          <p:nvPr/>
        </p:nvSpPr>
        <p:spPr>
          <a:xfrm>
            <a:off x="947999" y="4289839"/>
            <a:ext cx="3718630" cy="628526"/>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CYBER</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 name="Shape 788"/>
        <p:cNvGrpSpPr/>
        <p:nvPr/>
      </p:nvGrpSpPr>
      <p:grpSpPr>
        <a:xfrm>
          <a:off x="0" y="0"/>
          <a:ext cx="0" cy="0"/>
          <a:chOff x="0" y="0"/>
          <a:chExt cx="0" cy="0"/>
        </a:xfrm>
      </p:grpSpPr>
      <p:sp>
        <p:nvSpPr>
          <p:cNvPr id="789" name="Google Shape;789;p38"/>
          <p:cNvSpPr txBox="1"/>
          <p:nvPr>
            <p:ph idx="6" type="subTitle"/>
          </p:nvPr>
        </p:nvSpPr>
        <p:spPr>
          <a:xfrm>
            <a:off x="2424850" y="3751325"/>
            <a:ext cx="19782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not hot</a:t>
            </a:r>
            <a:endParaRPr/>
          </a:p>
        </p:txBody>
      </p:sp>
      <p:sp>
        <p:nvSpPr>
          <p:cNvPr id="790" name="Google Shape;790;p38"/>
          <p:cNvSpPr txBox="1"/>
          <p:nvPr>
            <p:ph idx="2" type="title"/>
          </p:nvPr>
        </p:nvSpPr>
        <p:spPr>
          <a:xfrm>
            <a:off x="2424850" y="1792875"/>
            <a:ext cx="19782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91" name="Google Shape;791;p38"/>
          <p:cNvSpPr txBox="1"/>
          <p:nvPr>
            <p:ph idx="1" type="subTitle"/>
          </p:nvPr>
        </p:nvSpPr>
        <p:spPr>
          <a:xfrm>
            <a:off x="2424850" y="2128575"/>
            <a:ext cx="19782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792" name="Google Shape;792;p38"/>
          <p:cNvSpPr txBox="1"/>
          <p:nvPr>
            <p:ph idx="3" type="title"/>
          </p:nvPr>
        </p:nvSpPr>
        <p:spPr>
          <a:xfrm>
            <a:off x="4740954" y="1792875"/>
            <a:ext cx="19782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793" name="Google Shape;793;p38"/>
          <p:cNvSpPr txBox="1"/>
          <p:nvPr>
            <p:ph idx="4" type="subTitle"/>
          </p:nvPr>
        </p:nvSpPr>
        <p:spPr>
          <a:xfrm>
            <a:off x="4740952" y="2128575"/>
            <a:ext cx="19782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794" name="Google Shape;794;p38"/>
          <p:cNvSpPr txBox="1"/>
          <p:nvPr>
            <p:ph idx="5" type="title"/>
          </p:nvPr>
        </p:nvSpPr>
        <p:spPr>
          <a:xfrm>
            <a:off x="2424850" y="3415625"/>
            <a:ext cx="19782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795" name="Google Shape;795;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Features of the topic</a:t>
            </a:r>
            <a:endParaRPr/>
          </a:p>
        </p:txBody>
      </p:sp>
      <p:sp>
        <p:nvSpPr>
          <p:cNvPr id="796" name="Google Shape;796;p38"/>
          <p:cNvSpPr txBox="1"/>
          <p:nvPr>
            <p:ph idx="7" type="title"/>
          </p:nvPr>
        </p:nvSpPr>
        <p:spPr>
          <a:xfrm>
            <a:off x="4740954" y="3415625"/>
            <a:ext cx="19782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797" name="Google Shape;797;p38"/>
          <p:cNvSpPr txBox="1"/>
          <p:nvPr>
            <p:ph idx="8" type="subTitle"/>
          </p:nvPr>
        </p:nvSpPr>
        <p:spPr>
          <a:xfrm>
            <a:off x="4740951" y="3751325"/>
            <a:ext cx="19782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grpSp>
        <p:nvGrpSpPr>
          <p:cNvPr id="798" name="Google Shape;798;p38"/>
          <p:cNvGrpSpPr/>
          <p:nvPr/>
        </p:nvGrpSpPr>
        <p:grpSpPr>
          <a:xfrm>
            <a:off x="5593100" y="1305513"/>
            <a:ext cx="273900" cy="366250"/>
            <a:chOff x="2247200" y="2238125"/>
            <a:chExt cx="273900" cy="366250"/>
          </a:xfrm>
        </p:grpSpPr>
        <p:sp>
          <p:nvSpPr>
            <p:cNvPr id="799" name="Google Shape;799;p38"/>
            <p:cNvSpPr/>
            <p:nvPr/>
          </p:nvSpPr>
          <p:spPr>
            <a:xfrm>
              <a:off x="2292250" y="2266675"/>
              <a:ext cx="42850" cy="42850"/>
            </a:xfrm>
            <a:custGeom>
              <a:rect b="b" l="l" r="r" t="t"/>
              <a:pathLst>
                <a:path extrusionOk="0" h="1714" w="1714">
                  <a:moveTo>
                    <a:pt x="850" y="0"/>
                  </a:moveTo>
                  <a:cubicBezTo>
                    <a:pt x="433" y="0"/>
                    <a:pt x="18" y="286"/>
                    <a:pt x="0" y="857"/>
                  </a:cubicBezTo>
                  <a:cubicBezTo>
                    <a:pt x="0" y="1339"/>
                    <a:pt x="375" y="1713"/>
                    <a:pt x="857" y="1713"/>
                  </a:cubicBezTo>
                  <a:cubicBezTo>
                    <a:pt x="1339" y="1713"/>
                    <a:pt x="1713" y="1339"/>
                    <a:pt x="1713" y="857"/>
                  </a:cubicBezTo>
                  <a:cubicBezTo>
                    <a:pt x="1687" y="286"/>
                    <a:pt x="1267" y="0"/>
                    <a:pt x="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8"/>
            <p:cNvSpPr/>
            <p:nvPr/>
          </p:nvSpPr>
          <p:spPr>
            <a:xfrm>
              <a:off x="2399300" y="2374175"/>
              <a:ext cx="28575" cy="28350"/>
            </a:xfrm>
            <a:custGeom>
              <a:rect b="b" l="l" r="r" t="t"/>
              <a:pathLst>
                <a:path extrusionOk="0" h="1134" w="1143">
                  <a:moveTo>
                    <a:pt x="572" y="1"/>
                  </a:moveTo>
                  <a:cubicBezTo>
                    <a:pt x="268" y="1"/>
                    <a:pt x="1" y="250"/>
                    <a:pt x="1" y="571"/>
                  </a:cubicBezTo>
                  <a:cubicBezTo>
                    <a:pt x="18" y="946"/>
                    <a:pt x="299" y="1134"/>
                    <a:pt x="578" y="1134"/>
                  </a:cubicBezTo>
                  <a:cubicBezTo>
                    <a:pt x="857" y="1134"/>
                    <a:pt x="1134" y="946"/>
                    <a:pt x="1143" y="571"/>
                  </a:cubicBezTo>
                  <a:cubicBezTo>
                    <a:pt x="1143" y="250"/>
                    <a:pt x="893" y="1"/>
                    <a:pt x="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8"/>
            <p:cNvSpPr/>
            <p:nvPr/>
          </p:nvSpPr>
          <p:spPr>
            <a:xfrm>
              <a:off x="2247200" y="2238125"/>
              <a:ext cx="273900" cy="366250"/>
            </a:xfrm>
            <a:custGeom>
              <a:rect b="b" l="l" r="r" t="t"/>
              <a:pathLst>
                <a:path extrusionOk="0" h="14650" w="10956">
                  <a:moveTo>
                    <a:pt x="2659" y="571"/>
                  </a:moveTo>
                  <a:cubicBezTo>
                    <a:pt x="3051" y="571"/>
                    <a:pt x="3408" y="732"/>
                    <a:pt x="3676" y="1000"/>
                  </a:cubicBezTo>
                  <a:lnTo>
                    <a:pt x="3765" y="1089"/>
                  </a:lnTo>
                  <a:cubicBezTo>
                    <a:pt x="4588" y="2163"/>
                    <a:pt x="3731" y="3434"/>
                    <a:pt x="2662" y="3434"/>
                  </a:cubicBezTo>
                  <a:cubicBezTo>
                    <a:pt x="2364" y="3434"/>
                    <a:pt x="2049" y="3335"/>
                    <a:pt x="1749" y="3105"/>
                  </a:cubicBezTo>
                  <a:lnTo>
                    <a:pt x="1660" y="3016"/>
                  </a:lnTo>
                  <a:cubicBezTo>
                    <a:pt x="750" y="2142"/>
                    <a:pt x="1374" y="571"/>
                    <a:pt x="2659" y="571"/>
                  </a:cubicBezTo>
                  <a:close/>
                  <a:moveTo>
                    <a:pt x="4657" y="2088"/>
                  </a:moveTo>
                  <a:lnTo>
                    <a:pt x="6656" y="4283"/>
                  </a:lnTo>
                  <a:cubicBezTo>
                    <a:pt x="6299" y="4301"/>
                    <a:pt x="5960" y="4408"/>
                    <a:pt x="5674" y="4604"/>
                  </a:cubicBezTo>
                  <a:lnTo>
                    <a:pt x="4265" y="3194"/>
                  </a:lnTo>
                  <a:cubicBezTo>
                    <a:pt x="4497" y="2891"/>
                    <a:pt x="4639" y="2498"/>
                    <a:pt x="4657" y="2088"/>
                  </a:cubicBezTo>
                  <a:close/>
                  <a:moveTo>
                    <a:pt x="3854" y="3605"/>
                  </a:moveTo>
                  <a:lnTo>
                    <a:pt x="5264" y="5014"/>
                  </a:lnTo>
                  <a:cubicBezTo>
                    <a:pt x="5050" y="5300"/>
                    <a:pt x="4943" y="5657"/>
                    <a:pt x="4943" y="5996"/>
                  </a:cubicBezTo>
                  <a:lnTo>
                    <a:pt x="2748" y="3997"/>
                  </a:lnTo>
                  <a:cubicBezTo>
                    <a:pt x="3158" y="3979"/>
                    <a:pt x="3533" y="3837"/>
                    <a:pt x="3854" y="3605"/>
                  </a:cubicBezTo>
                  <a:close/>
                  <a:moveTo>
                    <a:pt x="6677" y="4871"/>
                  </a:moveTo>
                  <a:cubicBezTo>
                    <a:pt x="7680" y="4871"/>
                    <a:pt x="8185" y="6108"/>
                    <a:pt x="7476" y="6816"/>
                  </a:cubicBezTo>
                  <a:cubicBezTo>
                    <a:pt x="7253" y="7039"/>
                    <a:pt x="6959" y="7151"/>
                    <a:pt x="6665" y="7151"/>
                  </a:cubicBezTo>
                  <a:cubicBezTo>
                    <a:pt x="6370" y="7151"/>
                    <a:pt x="6076" y="7039"/>
                    <a:pt x="5853" y="6816"/>
                  </a:cubicBezTo>
                  <a:cubicBezTo>
                    <a:pt x="5126" y="6108"/>
                    <a:pt x="5649" y="4871"/>
                    <a:pt x="6634" y="4871"/>
                  </a:cubicBezTo>
                  <a:cubicBezTo>
                    <a:pt x="6641" y="4871"/>
                    <a:pt x="6649" y="4871"/>
                    <a:pt x="6656" y="4872"/>
                  </a:cubicBezTo>
                  <a:cubicBezTo>
                    <a:pt x="6663" y="4871"/>
                    <a:pt x="6670" y="4871"/>
                    <a:pt x="6677" y="4871"/>
                  </a:cubicBezTo>
                  <a:close/>
                  <a:moveTo>
                    <a:pt x="7798" y="7280"/>
                  </a:moveTo>
                  <a:lnTo>
                    <a:pt x="7798" y="7887"/>
                  </a:lnTo>
                  <a:lnTo>
                    <a:pt x="7512" y="7887"/>
                  </a:lnTo>
                  <a:cubicBezTo>
                    <a:pt x="7137" y="7905"/>
                    <a:pt x="7137" y="8458"/>
                    <a:pt x="7512" y="8476"/>
                  </a:cubicBezTo>
                  <a:lnTo>
                    <a:pt x="7798" y="8476"/>
                  </a:lnTo>
                  <a:lnTo>
                    <a:pt x="7798" y="9047"/>
                  </a:lnTo>
                  <a:lnTo>
                    <a:pt x="7512" y="9047"/>
                  </a:lnTo>
                  <a:cubicBezTo>
                    <a:pt x="7137" y="9047"/>
                    <a:pt x="7137" y="9600"/>
                    <a:pt x="7512" y="9618"/>
                  </a:cubicBezTo>
                  <a:lnTo>
                    <a:pt x="7798" y="9618"/>
                  </a:lnTo>
                  <a:lnTo>
                    <a:pt x="7798" y="10189"/>
                  </a:lnTo>
                  <a:lnTo>
                    <a:pt x="7512" y="10189"/>
                  </a:lnTo>
                  <a:cubicBezTo>
                    <a:pt x="7137" y="10207"/>
                    <a:pt x="7137" y="10742"/>
                    <a:pt x="7512" y="10760"/>
                  </a:cubicBezTo>
                  <a:lnTo>
                    <a:pt x="7798" y="10760"/>
                  </a:lnTo>
                  <a:lnTo>
                    <a:pt x="7798" y="11366"/>
                  </a:lnTo>
                  <a:cubicBezTo>
                    <a:pt x="7633" y="11264"/>
                    <a:pt x="7437" y="11214"/>
                    <a:pt x="7240" y="11214"/>
                  </a:cubicBezTo>
                  <a:cubicBezTo>
                    <a:pt x="6990" y="11214"/>
                    <a:pt x="6738" y="11296"/>
                    <a:pt x="6549" y="11455"/>
                  </a:cubicBezTo>
                  <a:lnTo>
                    <a:pt x="6013" y="7601"/>
                  </a:lnTo>
                  <a:lnTo>
                    <a:pt x="6013" y="7601"/>
                  </a:lnTo>
                  <a:cubicBezTo>
                    <a:pt x="6227" y="7673"/>
                    <a:pt x="6441" y="7726"/>
                    <a:pt x="6656" y="7726"/>
                  </a:cubicBezTo>
                  <a:cubicBezTo>
                    <a:pt x="7066" y="7726"/>
                    <a:pt x="7476" y="7584"/>
                    <a:pt x="7798" y="7280"/>
                  </a:cubicBezTo>
                  <a:close/>
                  <a:moveTo>
                    <a:pt x="7244" y="11794"/>
                  </a:moveTo>
                  <a:cubicBezTo>
                    <a:pt x="7994" y="11812"/>
                    <a:pt x="7994" y="12901"/>
                    <a:pt x="7244" y="12936"/>
                  </a:cubicBezTo>
                  <a:cubicBezTo>
                    <a:pt x="6923" y="12936"/>
                    <a:pt x="6656" y="12669"/>
                    <a:pt x="6656" y="12365"/>
                  </a:cubicBezTo>
                  <a:lnTo>
                    <a:pt x="6656" y="12348"/>
                  </a:lnTo>
                  <a:cubicBezTo>
                    <a:pt x="6656" y="12044"/>
                    <a:pt x="6923" y="11794"/>
                    <a:pt x="7244" y="11794"/>
                  </a:cubicBezTo>
                  <a:close/>
                  <a:moveTo>
                    <a:pt x="6263" y="12954"/>
                  </a:moveTo>
                  <a:cubicBezTo>
                    <a:pt x="6468" y="13318"/>
                    <a:pt x="6850" y="13502"/>
                    <a:pt x="7233" y="13502"/>
                  </a:cubicBezTo>
                  <a:cubicBezTo>
                    <a:pt x="7582" y="13502"/>
                    <a:pt x="7933" y="13350"/>
                    <a:pt x="8154" y="13043"/>
                  </a:cubicBezTo>
                  <a:lnTo>
                    <a:pt x="8797" y="13454"/>
                  </a:lnTo>
                  <a:cubicBezTo>
                    <a:pt x="8832" y="13490"/>
                    <a:pt x="8904" y="13507"/>
                    <a:pt x="8957" y="13507"/>
                  </a:cubicBezTo>
                  <a:lnTo>
                    <a:pt x="9814" y="13507"/>
                  </a:lnTo>
                  <a:cubicBezTo>
                    <a:pt x="10188" y="13525"/>
                    <a:pt x="10188" y="14061"/>
                    <a:pt x="9814" y="14078"/>
                  </a:cubicBezTo>
                  <a:lnTo>
                    <a:pt x="6406" y="14078"/>
                  </a:lnTo>
                  <a:cubicBezTo>
                    <a:pt x="6085" y="14078"/>
                    <a:pt x="5835" y="13829"/>
                    <a:pt x="5817" y="13525"/>
                  </a:cubicBezTo>
                  <a:cubicBezTo>
                    <a:pt x="5817" y="13258"/>
                    <a:pt x="5995" y="13008"/>
                    <a:pt x="6263" y="12954"/>
                  </a:cubicBezTo>
                  <a:close/>
                  <a:moveTo>
                    <a:pt x="2659" y="1"/>
                  </a:moveTo>
                  <a:cubicBezTo>
                    <a:pt x="892" y="1"/>
                    <a:pt x="0" y="2159"/>
                    <a:pt x="1231" y="3391"/>
                  </a:cubicBezTo>
                  <a:cubicBezTo>
                    <a:pt x="1267" y="3444"/>
                    <a:pt x="1321" y="3498"/>
                    <a:pt x="1374" y="3533"/>
                  </a:cubicBezTo>
                  <a:lnTo>
                    <a:pt x="5389" y="7155"/>
                  </a:lnTo>
                  <a:lnTo>
                    <a:pt x="6085" y="12383"/>
                  </a:lnTo>
                  <a:lnTo>
                    <a:pt x="6085" y="12401"/>
                  </a:lnTo>
                  <a:cubicBezTo>
                    <a:pt x="5888" y="12455"/>
                    <a:pt x="5710" y="12562"/>
                    <a:pt x="5567" y="12704"/>
                  </a:cubicBezTo>
                  <a:cubicBezTo>
                    <a:pt x="5353" y="12919"/>
                    <a:pt x="5246" y="13222"/>
                    <a:pt x="5246" y="13525"/>
                  </a:cubicBezTo>
                  <a:cubicBezTo>
                    <a:pt x="5264" y="14150"/>
                    <a:pt x="5781" y="14649"/>
                    <a:pt x="6406" y="14649"/>
                  </a:cubicBezTo>
                  <a:lnTo>
                    <a:pt x="9814" y="14649"/>
                  </a:lnTo>
                  <a:cubicBezTo>
                    <a:pt x="10956" y="14596"/>
                    <a:pt x="10956" y="12972"/>
                    <a:pt x="9814" y="12936"/>
                  </a:cubicBezTo>
                  <a:lnTo>
                    <a:pt x="9029" y="12936"/>
                  </a:lnTo>
                  <a:lnTo>
                    <a:pt x="8368" y="12490"/>
                  </a:lnTo>
                  <a:cubicBezTo>
                    <a:pt x="8368" y="12437"/>
                    <a:pt x="8368" y="12401"/>
                    <a:pt x="8368" y="12365"/>
                  </a:cubicBezTo>
                  <a:lnTo>
                    <a:pt x="8368" y="6013"/>
                  </a:lnTo>
                  <a:lnTo>
                    <a:pt x="8368" y="5978"/>
                  </a:lnTo>
                  <a:cubicBezTo>
                    <a:pt x="8368" y="5550"/>
                    <a:pt x="8208" y="5121"/>
                    <a:pt x="7869" y="4800"/>
                  </a:cubicBezTo>
                  <a:lnTo>
                    <a:pt x="4193" y="714"/>
                  </a:lnTo>
                  <a:cubicBezTo>
                    <a:pt x="4140" y="661"/>
                    <a:pt x="4104" y="607"/>
                    <a:pt x="4051" y="571"/>
                  </a:cubicBezTo>
                  <a:cubicBezTo>
                    <a:pt x="3694" y="215"/>
                    <a:pt x="3194" y="1"/>
                    <a:pt x="2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 name="Google Shape;802;p38"/>
          <p:cNvSpPr/>
          <p:nvPr/>
        </p:nvSpPr>
        <p:spPr>
          <a:xfrm>
            <a:off x="3228375" y="1324025"/>
            <a:ext cx="371150" cy="329225"/>
          </a:xfrm>
          <a:custGeom>
            <a:rect b="b" l="l" r="r" t="t"/>
            <a:pathLst>
              <a:path extrusionOk="0" h="13169" w="14846">
                <a:moveTo>
                  <a:pt x="8851" y="572"/>
                </a:moveTo>
                <a:cubicBezTo>
                  <a:pt x="9654" y="572"/>
                  <a:pt x="10296" y="1214"/>
                  <a:pt x="10296" y="1999"/>
                </a:cubicBezTo>
                <a:lnTo>
                  <a:pt x="10296" y="4586"/>
                </a:lnTo>
                <a:lnTo>
                  <a:pt x="9404" y="4586"/>
                </a:lnTo>
                <a:cubicBezTo>
                  <a:pt x="9600" y="4247"/>
                  <a:pt x="9707" y="3855"/>
                  <a:pt x="9707" y="3426"/>
                </a:cubicBezTo>
                <a:lnTo>
                  <a:pt x="9707" y="3141"/>
                </a:lnTo>
                <a:cubicBezTo>
                  <a:pt x="9707" y="2356"/>
                  <a:pt x="9065" y="1714"/>
                  <a:pt x="8280" y="1714"/>
                </a:cubicBezTo>
                <a:lnTo>
                  <a:pt x="5711" y="1714"/>
                </a:lnTo>
                <a:lnTo>
                  <a:pt x="5711" y="572"/>
                </a:lnTo>
                <a:close/>
                <a:moveTo>
                  <a:pt x="8280" y="2285"/>
                </a:moveTo>
                <a:cubicBezTo>
                  <a:pt x="8762" y="2285"/>
                  <a:pt x="9136" y="2677"/>
                  <a:pt x="9136" y="3141"/>
                </a:cubicBezTo>
                <a:lnTo>
                  <a:pt x="9136" y="3426"/>
                </a:lnTo>
                <a:cubicBezTo>
                  <a:pt x="9092" y="4568"/>
                  <a:pt x="8258" y="5139"/>
                  <a:pt x="7423" y="5139"/>
                </a:cubicBezTo>
                <a:cubicBezTo>
                  <a:pt x="6589" y="5139"/>
                  <a:pt x="5755" y="4568"/>
                  <a:pt x="5711" y="3426"/>
                </a:cubicBezTo>
                <a:lnTo>
                  <a:pt x="5711" y="2285"/>
                </a:lnTo>
                <a:close/>
                <a:moveTo>
                  <a:pt x="7994" y="5657"/>
                </a:moveTo>
                <a:lnTo>
                  <a:pt x="7994" y="6299"/>
                </a:lnTo>
                <a:cubicBezTo>
                  <a:pt x="7977" y="6674"/>
                  <a:pt x="7700" y="6861"/>
                  <a:pt x="7423" y="6861"/>
                </a:cubicBezTo>
                <a:cubicBezTo>
                  <a:pt x="7147" y="6861"/>
                  <a:pt x="6870" y="6674"/>
                  <a:pt x="6852" y="6299"/>
                </a:cubicBezTo>
                <a:lnTo>
                  <a:pt x="6852" y="5657"/>
                </a:lnTo>
                <a:cubicBezTo>
                  <a:pt x="7031" y="5693"/>
                  <a:pt x="7227" y="5728"/>
                  <a:pt x="7423" y="5728"/>
                </a:cubicBezTo>
                <a:cubicBezTo>
                  <a:pt x="7620" y="5728"/>
                  <a:pt x="7816" y="5693"/>
                  <a:pt x="7994" y="5657"/>
                </a:cubicBezTo>
                <a:close/>
                <a:moveTo>
                  <a:pt x="6281" y="5478"/>
                </a:moveTo>
                <a:lnTo>
                  <a:pt x="6281" y="7691"/>
                </a:lnTo>
                <a:cubicBezTo>
                  <a:pt x="5140" y="7388"/>
                  <a:pt x="5140" y="5782"/>
                  <a:pt x="6281" y="5478"/>
                </a:cubicBezTo>
                <a:close/>
                <a:moveTo>
                  <a:pt x="8565" y="5478"/>
                </a:moveTo>
                <a:cubicBezTo>
                  <a:pt x="9707" y="5782"/>
                  <a:pt x="9707" y="7388"/>
                  <a:pt x="8565" y="7691"/>
                </a:cubicBezTo>
                <a:lnTo>
                  <a:pt x="8565" y="5478"/>
                </a:lnTo>
                <a:close/>
                <a:moveTo>
                  <a:pt x="4872" y="6299"/>
                </a:moveTo>
                <a:cubicBezTo>
                  <a:pt x="4747" y="6995"/>
                  <a:pt x="5122" y="7727"/>
                  <a:pt x="5711" y="8066"/>
                </a:cubicBezTo>
                <a:lnTo>
                  <a:pt x="5711" y="12598"/>
                </a:lnTo>
                <a:lnTo>
                  <a:pt x="4854" y="12598"/>
                </a:lnTo>
                <a:lnTo>
                  <a:pt x="4854" y="8298"/>
                </a:lnTo>
                <a:cubicBezTo>
                  <a:pt x="4845" y="8110"/>
                  <a:pt x="4707" y="8017"/>
                  <a:pt x="4569" y="8017"/>
                </a:cubicBezTo>
                <a:cubicBezTo>
                  <a:pt x="4430" y="8017"/>
                  <a:pt x="4292" y="8110"/>
                  <a:pt x="4283" y="8298"/>
                </a:cubicBezTo>
                <a:lnTo>
                  <a:pt x="4283" y="12598"/>
                </a:lnTo>
                <a:lnTo>
                  <a:pt x="3141" y="12598"/>
                </a:lnTo>
                <a:lnTo>
                  <a:pt x="3141" y="12027"/>
                </a:lnTo>
                <a:lnTo>
                  <a:pt x="3427" y="12027"/>
                </a:lnTo>
                <a:cubicBezTo>
                  <a:pt x="3801" y="12009"/>
                  <a:pt x="3801" y="11456"/>
                  <a:pt x="3427" y="11438"/>
                </a:cubicBezTo>
                <a:lnTo>
                  <a:pt x="3141" y="11438"/>
                </a:lnTo>
                <a:lnTo>
                  <a:pt x="3141" y="10867"/>
                </a:lnTo>
                <a:lnTo>
                  <a:pt x="3427" y="10867"/>
                </a:lnTo>
                <a:cubicBezTo>
                  <a:pt x="3801" y="10867"/>
                  <a:pt x="3801" y="10314"/>
                  <a:pt x="3427" y="10296"/>
                </a:cubicBezTo>
                <a:lnTo>
                  <a:pt x="3141" y="10296"/>
                </a:lnTo>
                <a:lnTo>
                  <a:pt x="3141" y="9725"/>
                </a:lnTo>
                <a:lnTo>
                  <a:pt x="3427" y="9725"/>
                </a:lnTo>
                <a:cubicBezTo>
                  <a:pt x="3801" y="9707"/>
                  <a:pt x="3801" y="9172"/>
                  <a:pt x="3427" y="9154"/>
                </a:cubicBezTo>
                <a:lnTo>
                  <a:pt x="3141" y="9154"/>
                </a:lnTo>
                <a:lnTo>
                  <a:pt x="3141" y="7156"/>
                </a:lnTo>
                <a:cubicBezTo>
                  <a:pt x="3141" y="6674"/>
                  <a:pt x="3516" y="6299"/>
                  <a:pt x="3998" y="6299"/>
                </a:cubicBezTo>
                <a:close/>
                <a:moveTo>
                  <a:pt x="8565" y="10867"/>
                </a:moveTo>
                <a:lnTo>
                  <a:pt x="8565" y="12598"/>
                </a:lnTo>
                <a:lnTo>
                  <a:pt x="6281" y="12598"/>
                </a:lnTo>
                <a:lnTo>
                  <a:pt x="6281" y="10867"/>
                </a:lnTo>
                <a:close/>
                <a:moveTo>
                  <a:pt x="10867" y="6299"/>
                </a:moveTo>
                <a:cubicBezTo>
                  <a:pt x="11331" y="6299"/>
                  <a:pt x="11723" y="6674"/>
                  <a:pt x="11723" y="7156"/>
                </a:cubicBezTo>
                <a:lnTo>
                  <a:pt x="11723" y="9154"/>
                </a:lnTo>
                <a:lnTo>
                  <a:pt x="11438" y="9154"/>
                </a:lnTo>
                <a:cubicBezTo>
                  <a:pt x="11045" y="9172"/>
                  <a:pt x="11045" y="9707"/>
                  <a:pt x="11438" y="9725"/>
                </a:cubicBezTo>
                <a:lnTo>
                  <a:pt x="11723" y="9725"/>
                </a:lnTo>
                <a:lnTo>
                  <a:pt x="11723" y="10296"/>
                </a:lnTo>
                <a:lnTo>
                  <a:pt x="11438" y="10296"/>
                </a:lnTo>
                <a:cubicBezTo>
                  <a:pt x="11045" y="10314"/>
                  <a:pt x="11045" y="10867"/>
                  <a:pt x="11438" y="10867"/>
                </a:cubicBezTo>
                <a:lnTo>
                  <a:pt x="11723" y="10867"/>
                </a:lnTo>
                <a:lnTo>
                  <a:pt x="11723" y="11438"/>
                </a:lnTo>
                <a:lnTo>
                  <a:pt x="11438" y="11438"/>
                </a:lnTo>
                <a:cubicBezTo>
                  <a:pt x="11045" y="11456"/>
                  <a:pt x="11045" y="12009"/>
                  <a:pt x="11438" y="12027"/>
                </a:cubicBezTo>
                <a:lnTo>
                  <a:pt x="11723" y="12027"/>
                </a:lnTo>
                <a:lnTo>
                  <a:pt x="11723" y="12598"/>
                </a:lnTo>
                <a:lnTo>
                  <a:pt x="10582" y="12598"/>
                </a:lnTo>
                <a:lnTo>
                  <a:pt x="10582" y="8298"/>
                </a:lnTo>
                <a:cubicBezTo>
                  <a:pt x="10573" y="8110"/>
                  <a:pt x="10430" y="8017"/>
                  <a:pt x="10289" y="8017"/>
                </a:cubicBezTo>
                <a:cubicBezTo>
                  <a:pt x="10149" y="8017"/>
                  <a:pt x="10011" y="8110"/>
                  <a:pt x="10011" y="8298"/>
                </a:cubicBezTo>
                <a:lnTo>
                  <a:pt x="10011" y="12598"/>
                </a:lnTo>
                <a:lnTo>
                  <a:pt x="9136" y="12598"/>
                </a:lnTo>
                <a:lnTo>
                  <a:pt x="9136" y="8066"/>
                </a:lnTo>
                <a:cubicBezTo>
                  <a:pt x="9743" y="7727"/>
                  <a:pt x="10100" y="6995"/>
                  <a:pt x="9975" y="6299"/>
                </a:cubicBezTo>
                <a:close/>
                <a:moveTo>
                  <a:pt x="5425" y="1"/>
                </a:moveTo>
                <a:cubicBezTo>
                  <a:pt x="5264" y="1"/>
                  <a:pt x="5140" y="126"/>
                  <a:pt x="5140" y="286"/>
                </a:cubicBezTo>
                <a:lnTo>
                  <a:pt x="5140" y="3426"/>
                </a:lnTo>
                <a:cubicBezTo>
                  <a:pt x="5140" y="4069"/>
                  <a:pt x="5389" y="4622"/>
                  <a:pt x="5800" y="5050"/>
                </a:cubicBezTo>
                <a:cubicBezTo>
                  <a:pt x="5496" y="5193"/>
                  <a:pt x="5247" y="5443"/>
                  <a:pt x="5086" y="5728"/>
                </a:cubicBezTo>
                <a:lnTo>
                  <a:pt x="3998" y="5728"/>
                </a:lnTo>
                <a:cubicBezTo>
                  <a:pt x="3195" y="5728"/>
                  <a:pt x="2552" y="6371"/>
                  <a:pt x="2552" y="7156"/>
                </a:cubicBezTo>
                <a:lnTo>
                  <a:pt x="2552" y="12598"/>
                </a:lnTo>
                <a:lnTo>
                  <a:pt x="393" y="12598"/>
                </a:lnTo>
                <a:cubicBezTo>
                  <a:pt x="1" y="12598"/>
                  <a:pt x="1" y="13151"/>
                  <a:pt x="393" y="13169"/>
                </a:cubicBezTo>
                <a:lnTo>
                  <a:pt x="14471" y="13169"/>
                </a:lnTo>
                <a:cubicBezTo>
                  <a:pt x="14846" y="13151"/>
                  <a:pt x="14846" y="12598"/>
                  <a:pt x="14471" y="12598"/>
                </a:cubicBezTo>
                <a:lnTo>
                  <a:pt x="12294" y="12598"/>
                </a:lnTo>
                <a:lnTo>
                  <a:pt x="12294" y="7156"/>
                </a:lnTo>
                <a:cubicBezTo>
                  <a:pt x="12294" y="6371"/>
                  <a:pt x="11652" y="5728"/>
                  <a:pt x="10867" y="5728"/>
                </a:cubicBezTo>
                <a:lnTo>
                  <a:pt x="9779" y="5728"/>
                </a:lnTo>
                <a:cubicBezTo>
                  <a:pt x="9636" y="5496"/>
                  <a:pt x="9457" y="5300"/>
                  <a:pt x="9226" y="5157"/>
                </a:cubicBezTo>
                <a:lnTo>
                  <a:pt x="10582" y="5157"/>
                </a:lnTo>
                <a:cubicBezTo>
                  <a:pt x="10724" y="5157"/>
                  <a:pt x="10867" y="5014"/>
                  <a:pt x="10867" y="4872"/>
                </a:cubicBezTo>
                <a:lnTo>
                  <a:pt x="10867" y="1999"/>
                </a:lnTo>
                <a:cubicBezTo>
                  <a:pt x="10867" y="893"/>
                  <a:pt x="9957" y="1"/>
                  <a:pt x="8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 name="Google Shape;803;p38"/>
          <p:cNvGrpSpPr/>
          <p:nvPr/>
        </p:nvGrpSpPr>
        <p:grpSpPr>
          <a:xfrm>
            <a:off x="5543400" y="2928275"/>
            <a:ext cx="373300" cy="366250"/>
            <a:chOff x="2205350" y="3383175"/>
            <a:chExt cx="373300" cy="366250"/>
          </a:xfrm>
        </p:grpSpPr>
        <p:sp>
          <p:nvSpPr>
            <p:cNvPr id="804" name="Google Shape;804;p38"/>
            <p:cNvSpPr/>
            <p:nvPr/>
          </p:nvSpPr>
          <p:spPr>
            <a:xfrm>
              <a:off x="2205350" y="3383175"/>
              <a:ext cx="373300" cy="366250"/>
            </a:xfrm>
            <a:custGeom>
              <a:rect b="b" l="l" r="r" t="t"/>
              <a:pathLst>
                <a:path extrusionOk="0" h="14650" w="14932">
                  <a:moveTo>
                    <a:pt x="5189" y="572"/>
                  </a:moveTo>
                  <a:cubicBezTo>
                    <a:pt x="5350" y="572"/>
                    <a:pt x="5475" y="696"/>
                    <a:pt x="5475" y="857"/>
                  </a:cubicBezTo>
                  <a:cubicBezTo>
                    <a:pt x="5466" y="1053"/>
                    <a:pt x="5328" y="1151"/>
                    <a:pt x="5189" y="1151"/>
                  </a:cubicBezTo>
                  <a:cubicBezTo>
                    <a:pt x="5051" y="1151"/>
                    <a:pt x="4913" y="1053"/>
                    <a:pt x="4904" y="857"/>
                  </a:cubicBezTo>
                  <a:cubicBezTo>
                    <a:pt x="4904" y="696"/>
                    <a:pt x="5029" y="572"/>
                    <a:pt x="5189" y="572"/>
                  </a:cubicBezTo>
                  <a:close/>
                  <a:moveTo>
                    <a:pt x="7759" y="572"/>
                  </a:moveTo>
                  <a:cubicBezTo>
                    <a:pt x="7919" y="572"/>
                    <a:pt x="8044" y="696"/>
                    <a:pt x="8044" y="857"/>
                  </a:cubicBezTo>
                  <a:cubicBezTo>
                    <a:pt x="8035" y="1053"/>
                    <a:pt x="7897" y="1151"/>
                    <a:pt x="7759" y="1151"/>
                  </a:cubicBezTo>
                  <a:cubicBezTo>
                    <a:pt x="7620" y="1151"/>
                    <a:pt x="7482" y="1053"/>
                    <a:pt x="7473" y="857"/>
                  </a:cubicBezTo>
                  <a:cubicBezTo>
                    <a:pt x="7473" y="696"/>
                    <a:pt x="7598" y="572"/>
                    <a:pt x="7759" y="572"/>
                  </a:cubicBezTo>
                  <a:close/>
                  <a:moveTo>
                    <a:pt x="13807" y="5032"/>
                  </a:moveTo>
                  <a:cubicBezTo>
                    <a:pt x="13950" y="5032"/>
                    <a:pt x="14093" y="5175"/>
                    <a:pt x="14093" y="5318"/>
                  </a:cubicBezTo>
                  <a:cubicBezTo>
                    <a:pt x="14084" y="5514"/>
                    <a:pt x="13941" y="5612"/>
                    <a:pt x="13801" y="5612"/>
                  </a:cubicBezTo>
                  <a:cubicBezTo>
                    <a:pt x="13660" y="5612"/>
                    <a:pt x="13522" y="5514"/>
                    <a:pt x="13522" y="5318"/>
                  </a:cubicBezTo>
                  <a:cubicBezTo>
                    <a:pt x="13522" y="5175"/>
                    <a:pt x="13647" y="5032"/>
                    <a:pt x="13807" y="5032"/>
                  </a:cubicBezTo>
                  <a:close/>
                  <a:moveTo>
                    <a:pt x="871" y="6754"/>
                  </a:moveTo>
                  <a:cubicBezTo>
                    <a:pt x="1010" y="6754"/>
                    <a:pt x="1148" y="6852"/>
                    <a:pt x="1157" y="7048"/>
                  </a:cubicBezTo>
                  <a:cubicBezTo>
                    <a:pt x="1157" y="7191"/>
                    <a:pt x="1032" y="7334"/>
                    <a:pt x="871" y="7334"/>
                  </a:cubicBezTo>
                  <a:cubicBezTo>
                    <a:pt x="711" y="7334"/>
                    <a:pt x="586" y="7191"/>
                    <a:pt x="586" y="7048"/>
                  </a:cubicBezTo>
                  <a:cubicBezTo>
                    <a:pt x="595" y="6852"/>
                    <a:pt x="733" y="6754"/>
                    <a:pt x="871" y="6754"/>
                  </a:cubicBezTo>
                  <a:close/>
                  <a:moveTo>
                    <a:pt x="13801" y="7610"/>
                  </a:moveTo>
                  <a:cubicBezTo>
                    <a:pt x="13941" y="7610"/>
                    <a:pt x="14084" y="7709"/>
                    <a:pt x="14093" y="7905"/>
                  </a:cubicBezTo>
                  <a:cubicBezTo>
                    <a:pt x="14093" y="8065"/>
                    <a:pt x="13950" y="8190"/>
                    <a:pt x="13807" y="8190"/>
                  </a:cubicBezTo>
                  <a:cubicBezTo>
                    <a:pt x="13647" y="8190"/>
                    <a:pt x="13522" y="8065"/>
                    <a:pt x="13522" y="7905"/>
                  </a:cubicBezTo>
                  <a:cubicBezTo>
                    <a:pt x="13522" y="7709"/>
                    <a:pt x="13660" y="7610"/>
                    <a:pt x="13801" y="7610"/>
                  </a:cubicBezTo>
                  <a:close/>
                  <a:moveTo>
                    <a:pt x="871" y="9337"/>
                  </a:moveTo>
                  <a:cubicBezTo>
                    <a:pt x="1010" y="9337"/>
                    <a:pt x="1148" y="9430"/>
                    <a:pt x="1157" y="9618"/>
                  </a:cubicBezTo>
                  <a:cubicBezTo>
                    <a:pt x="1157" y="9778"/>
                    <a:pt x="1032" y="9903"/>
                    <a:pt x="871" y="9903"/>
                  </a:cubicBezTo>
                  <a:cubicBezTo>
                    <a:pt x="711" y="9903"/>
                    <a:pt x="586" y="9778"/>
                    <a:pt x="586" y="9618"/>
                  </a:cubicBezTo>
                  <a:cubicBezTo>
                    <a:pt x="595" y="9430"/>
                    <a:pt x="733" y="9337"/>
                    <a:pt x="871" y="9337"/>
                  </a:cubicBezTo>
                  <a:close/>
                  <a:moveTo>
                    <a:pt x="10774" y="3605"/>
                  </a:moveTo>
                  <a:cubicBezTo>
                    <a:pt x="10917" y="3605"/>
                    <a:pt x="11060" y="3730"/>
                    <a:pt x="11060" y="3890"/>
                  </a:cubicBezTo>
                  <a:lnTo>
                    <a:pt x="11060" y="5603"/>
                  </a:lnTo>
                  <a:lnTo>
                    <a:pt x="10203" y="5603"/>
                  </a:lnTo>
                  <a:cubicBezTo>
                    <a:pt x="9811" y="5621"/>
                    <a:pt x="9811" y="6174"/>
                    <a:pt x="10203" y="6192"/>
                  </a:cubicBezTo>
                  <a:lnTo>
                    <a:pt x="11060" y="6192"/>
                  </a:lnTo>
                  <a:lnTo>
                    <a:pt x="11060" y="7048"/>
                  </a:lnTo>
                  <a:lnTo>
                    <a:pt x="10203" y="7048"/>
                  </a:lnTo>
                  <a:cubicBezTo>
                    <a:pt x="9811" y="7048"/>
                    <a:pt x="9811" y="7601"/>
                    <a:pt x="10203" y="7619"/>
                  </a:cubicBezTo>
                  <a:lnTo>
                    <a:pt x="11060" y="7619"/>
                  </a:lnTo>
                  <a:lnTo>
                    <a:pt x="11060" y="8476"/>
                  </a:lnTo>
                  <a:lnTo>
                    <a:pt x="10203" y="8476"/>
                  </a:lnTo>
                  <a:cubicBezTo>
                    <a:pt x="9811" y="8494"/>
                    <a:pt x="9811" y="9029"/>
                    <a:pt x="10203" y="9047"/>
                  </a:cubicBezTo>
                  <a:lnTo>
                    <a:pt x="11060" y="9047"/>
                  </a:lnTo>
                  <a:lnTo>
                    <a:pt x="11060" y="10760"/>
                  </a:lnTo>
                  <a:cubicBezTo>
                    <a:pt x="11060" y="10920"/>
                    <a:pt x="10917" y="11045"/>
                    <a:pt x="10774" y="11045"/>
                  </a:cubicBezTo>
                  <a:lnTo>
                    <a:pt x="9043" y="11045"/>
                  </a:lnTo>
                  <a:lnTo>
                    <a:pt x="9043" y="10189"/>
                  </a:lnTo>
                  <a:cubicBezTo>
                    <a:pt x="9043" y="10001"/>
                    <a:pt x="8905" y="9908"/>
                    <a:pt x="8765" y="9908"/>
                  </a:cubicBezTo>
                  <a:cubicBezTo>
                    <a:pt x="8624" y="9908"/>
                    <a:pt x="8481" y="10001"/>
                    <a:pt x="8472" y="10189"/>
                  </a:cubicBezTo>
                  <a:lnTo>
                    <a:pt x="8472" y="11045"/>
                  </a:lnTo>
                  <a:lnTo>
                    <a:pt x="7616" y="11045"/>
                  </a:lnTo>
                  <a:lnTo>
                    <a:pt x="7616" y="10189"/>
                  </a:lnTo>
                  <a:cubicBezTo>
                    <a:pt x="7607" y="10001"/>
                    <a:pt x="7469" y="9908"/>
                    <a:pt x="7330" y="9908"/>
                  </a:cubicBezTo>
                  <a:cubicBezTo>
                    <a:pt x="7192" y="9908"/>
                    <a:pt x="7054" y="10001"/>
                    <a:pt x="7045" y="10189"/>
                  </a:cubicBezTo>
                  <a:lnTo>
                    <a:pt x="7045" y="11045"/>
                  </a:lnTo>
                  <a:lnTo>
                    <a:pt x="6188" y="11045"/>
                  </a:lnTo>
                  <a:lnTo>
                    <a:pt x="6188" y="10189"/>
                  </a:lnTo>
                  <a:cubicBezTo>
                    <a:pt x="6180" y="10001"/>
                    <a:pt x="6041" y="9908"/>
                    <a:pt x="5903" y="9908"/>
                  </a:cubicBezTo>
                  <a:cubicBezTo>
                    <a:pt x="5765" y="9908"/>
                    <a:pt x="5626" y="10001"/>
                    <a:pt x="5618" y="10189"/>
                  </a:cubicBezTo>
                  <a:lnTo>
                    <a:pt x="5618" y="11045"/>
                  </a:lnTo>
                  <a:lnTo>
                    <a:pt x="3905" y="11045"/>
                  </a:lnTo>
                  <a:cubicBezTo>
                    <a:pt x="3744" y="11045"/>
                    <a:pt x="3619" y="10920"/>
                    <a:pt x="3619" y="10760"/>
                  </a:cubicBezTo>
                  <a:lnTo>
                    <a:pt x="3619" y="9047"/>
                  </a:lnTo>
                  <a:lnTo>
                    <a:pt x="4476" y="9047"/>
                  </a:lnTo>
                  <a:cubicBezTo>
                    <a:pt x="4850" y="9029"/>
                    <a:pt x="4850" y="8494"/>
                    <a:pt x="4476" y="8476"/>
                  </a:cubicBezTo>
                  <a:lnTo>
                    <a:pt x="3619" y="8476"/>
                  </a:lnTo>
                  <a:lnTo>
                    <a:pt x="3619" y="7619"/>
                  </a:lnTo>
                  <a:lnTo>
                    <a:pt x="4476" y="7619"/>
                  </a:lnTo>
                  <a:cubicBezTo>
                    <a:pt x="4850" y="7601"/>
                    <a:pt x="4850" y="7048"/>
                    <a:pt x="4476" y="7048"/>
                  </a:cubicBezTo>
                  <a:lnTo>
                    <a:pt x="3619" y="7048"/>
                  </a:lnTo>
                  <a:lnTo>
                    <a:pt x="3619" y="6192"/>
                  </a:lnTo>
                  <a:lnTo>
                    <a:pt x="4476" y="6192"/>
                  </a:lnTo>
                  <a:cubicBezTo>
                    <a:pt x="4850" y="6174"/>
                    <a:pt x="4850" y="5621"/>
                    <a:pt x="4476" y="5603"/>
                  </a:cubicBezTo>
                  <a:lnTo>
                    <a:pt x="3619" y="5603"/>
                  </a:lnTo>
                  <a:lnTo>
                    <a:pt x="3619" y="3890"/>
                  </a:lnTo>
                  <a:cubicBezTo>
                    <a:pt x="3619" y="3730"/>
                    <a:pt x="3744" y="3605"/>
                    <a:pt x="3905" y="3605"/>
                  </a:cubicBezTo>
                  <a:lnTo>
                    <a:pt x="5618" y="3605"/>
                  </a:lnTo>
                  <a:lnTo>
                    <a:pt x="5618" y="4461"/>
                  </a:lnTo>
                  <a:cubicBezTo>
                    <a:pt x="5626" y="4657"/>
                    <a:pt x="5765" y="4756"/>
                    <a:pt x="5903" y="4756"/>
                  </a:cubicBezTo>
                  <a:cubicBezTo>
                    <a:pt x="6041" y="4756"/>
                    <a:pt x="6180" y="4657"/>
                    <a:pt x="6188" y="4461"/>
                  </a:cubicBezTo>
                  <a:lnTo>
                    <a:pt x="6188" y="3605"/>
                  </a:lnTo>
                  <a:lnTo>
                    <a:pt x="7045" y="3605"/>
                  </a:lnTo>
                  <a:lnTo>
                    <a:pt x="7045" y="4461"/>
                  </a:lnTo>
                  <a:cubicBezTo>
                    <a:pt x="7054" y="4657"/>
                    <a:pt x="7192" y="4756"/>
                    <a:pt x="7330" y="4756"/>
                  </a:cubicBezTo>
                  <a:cubicBezTo>
                    <a:pt x="7469" y="4756"/>
                    <a:pt x="7607" y="4657"/>
                    <a:pt x="7616" y="4461"/>
                  </a:cubicBezTo>
                  <a:lnTo>
                    <a:pt x="7616" y="3605"/>
                  </a:lnTo>
                  <a:lnTo>
                    <a:pt x="8472" y="3605"/>
                  </a:lnTo>
                  <a:lnTo>
                    <a:pt x="8472" y="4461"/>
                  </a:lnTo>
                  <a:cubicBezTo>
                    <a:pt x="8481" y="4657"/>
                    <a:pt x="8624" y="4756"/>
                    <a:pt x="8765" y="4756"/>
                  </a:cubicBezTo>
                  <a:cubicBezTo>
                    <a:pt x="8905" y="4756"/>
                    <a:pt x="9043" y="4657"/>
                    <a:pt x="9043" y="4461"/>
                  </a:cubicBezTo>
                  <a:lnTo>
                    <a:pt x="9043" y="3605"/>
                  </a:lnTo>
                  <a:close/>
                  <a:moveTo>
                    <a:pt x="6902" y="13512"/>
                  </a:moveTo>
                  <a:cubicBezTo>
                    <a:pt x="7040" y="13512"/>
                    <a:pt x="7179" y="13606"/>
                    <a:pt x="7188" y="13793"/>
                  </a:cubicBezTo>
                  <a:cubicBezTo>
                    <a:pt x="7188" y="13953"/>
                    <a:pt x="7063" y="14078"/>
                    <a:pt x="6902" y="14078"/>
                  </a:cubicBezTo>
                  <a:cubicBezTo>
                    <a:pt x="6742" y="14078"/>
                    <a:pt x="6617" y="13953"/>
                    <a:pt x="6617" y="13793"/>
                  </a:cubicBezTo>
                  <a:cubicBezTo>
                    <a:pt x="6626" y="13606"/>
                    <a:pt x="6764" y="13512"/>
                    <a:pt x="6902" y="13512"/>
                  </a:cubicBezTo>
                  <a:close/>
                  <a:moveTo>
                    <a:pt x="9478" y="13512"/>
                  </a:moveTo>
                  <a:cubicBezTo>
                    <a:pt x="9619" y="13512"/>
                    <a:pt x="9757" y="13606"/>
                    <a:pt x="9757" y="13793"/>
                  </a:cubicBezTo>
                  <a:cubicBezTo>
                    <a:pt x="9757" y="13953"/>
                    <a:pt x="9632" y="14078"/>
                    <a:pt x="9472" y="14078"/>
                  </a:cubicBezTo>
                  <a:cubicBezTo>
                    <a:pt x="9329" y="14078"/>
                    <a:pt x="9186" y="13953"/>
                    <a:pt x="9186" y="13793"/>
                  </a:cubicBezTo>
                  <a:cubicBezTo>
                    <a:pt x="9195" y="13606"/>
                    <a:pt x="9338" y="13512"/>
                    <a:pt x="9478" y="13512"/>
                  </a:cubicBezTo>
                  <a:close/>
                  <a:moveTo>
                    <a:pt x="5189" y="1"/>
                  </a:moveTo>
                  <a:cubicBezTo>
                    <a:pt x="4226" y="18"/>
                    <a:pt x="4012" y="1339"/>
                    <a:pt x="4904" y="1678"/>
                  </a:cubicBezTo>
                  <a:lnTo>
                    <a:pt x="4904" y="3034"/>
                  </a:lnTo>
                  <a:lnTo>
                    <a:pt x="3905" y="3034"/>
                  </a:lnTo>
                  <a:cubicBezTo>
                    <a:pt x="3423" y="3034"/>
                    <a:pt x="3048" y="3426"/>
                    <a:pt x="3048" y="3890"/>
                  </a:cubicBezTo>
                  <a:lnTo>
                    <a:pt x="3048" y="7905"/>
                  </a:lnTo>
                  <a:lnTo>
                    <a:pt x="2138" y="7905"/>
                  </a:lnTo>
                  <a:lnTo>
                    <a:pt x="1639" y="7405"/>
                  </a:lnTo>
                  <a:cubicBezTo>
                    <a:pt x="1920" y="6859"/>
                    <a:pt x="1507" y="6192"/>
                    <a:pt x="895" y="6192"/>
                  </a:cubicBezTo>
                  <a:cubicBezTo>
                    <a:pt x="887" y="6192"/>
                    <a:pt x="879" y="6192"/>
                    <a:pt x="871" y="6192"/>
                  </a:cubicBezTo>
                  <a:cubicBezTo>
                    <a:pt x="390" y="6192"/>
                    <a:pt x="15" y="6567"/>
                    <a:pt x="15" y="7048"/>
                  </a:cubicBezTo>
                  <a:cubicBezTo>
                    <a:pt x="1" y="7540"/>
                    <a:pt x="418" y="7899"/>
                    <a:pt x="866" y="7899"/>
                  </a:cubicBezTo>
                  <a:cubicBezTo>
                    <a:pt x="987" y="7899"/>
                    <a:pt x="1110" y="7873"/>
                    <a:pt x="1228" y="7816"/>
                  </a:cubicBezTo>
                  <a:lnTo>
                    <a:pt x="1817" y="8387"/>
                  </a:lnTo>
                  <a:cubicBezTo>
                    <a:pt x="1871" y="8440"/>
                    <a:pt x="1942" y="8476"/>
                    <a:pt x="2013" y="8476"/>
                  </a:cubicBezTo>
                  <a:lnTo>
                    <a:pt x="3048" y="8476"/>
                  </a:lnTo>
                  <a:lnTo>
                    <a:pt x="3048" y="9332"/>
                  </a:lnTo>
                  <a:lnTo>
                    <a:pt x="1674" y="9332"/>
                  </a:lnTo>
                  <a:cubicBezTo>
                    <a:pt x="1535" y="8945"/>
                    <a:pt x="1208" y="8767"/>
                    <a:pt x="881" y="8767"/>
                  </a:cubicBezTo>
                  <a:cubicBezTo>
                    <a:pt x="453" y="8767"/>
                    <a:pt x="25" y="9072"/>
                    <a:pt x="15" y="9618"/>
                  </a:cubicBezTo>
                  <a:cubicBezTo>
                    <a:pt x="25" y="10163"/>
                    <a:pt x="453" y="10469"/>
                    <a:pt x="881" y="10469"/>
                  </a:cubicBezTo>
                  <a:cubicBezTo>
                    <a:pt x="1208" y="10469"/>
                    <a:pt x="1535" y="10290"/>
                    <a:pt x="1674" y="9903"/>
                  </a:cubicBezTo>
                  <a:lnTo>
                    <a:pt x="3048" y="9903"/>
                  </a:lnTo>
                  <a:lnTo>
                    <a:pt x="3048" y="10760"/>
                  </a:lnTo>
                  <a:cubicBezTo>
                    <a:pt x="3048" y="11241"/>
                    <a:pt x="3423" y="11616"/>
                    <a:pt x="3905" y="11616"/>
                  </a:cubicBezTo>
                  <a:lnTo>
                    <a:pt x="7759" y="11616"/>
                  </a:lnTo>
                  <a:lnTo>
                    <a:pt x="7759" y="12526"/>
                  </a:lnTo>
                  <a:lnTo>
                    <a:pt x="7277" y="13026"/>
                  </a:lnTo>
                  <a:cubicBezTo>
                    <a:pt x="7157" y="12964"/>
                    <a:pt x="7031" y="12935"/>
                    <a:pt x="6907" y="12935"/>
                  </a:cubicBezTo>
                  <a:cubicBezTo>
                    <a:pt x="6461" y="12935"/>
                    <a:pt x="6046" y="13304"/>
                    <a:pt x="6046" y="13793"/>
                  </a:cubicBezTo>
                  <a:cubicBezTo>
                    <a:pt x="6046" y="14275"/>
                    <a:pt x="6438" y="14649"/>
                    <a:pt x="6902" y="14649"/>
                  </a:cubicBezTo>
                  <a:cubicBezTo>
                    <a:pt x="6910" y="14650"/>
                    <a:pt x="6918" y="14650"/>
                    <a:pt x="6926" y="14650"/>
                  </a:cubicBezTo>
                  <a:cubicBezTo>
                    <a:pt x="7537" y="14650"/>
                    <a:pt x="7952" y="13964"/>
                    <a:pt x="7687" y="13418"/>
                  </a:cubicBezTo>
                  <a:lnTo>
                    <a:pt x="8258" y="12847"/>
                  </a:lnTo>
                  <a:cubicBezTo>
                    <a:pt x="8312" y="12794"/>
                    <a:pt x="8330" y="12722"/>
                    <a:pt x="8330" y="12651"/>
                  </a:cubicBezTo>
                  <a:lnTo>
                    <a:pt x="8330" y="11616"/>
                  </a:lnTo>
                  <a:lnTo>
                    <a:pt x="9186" y="11616"/>
                  </a:lnTo>
                  <a:lnTo>
                    <a:pt x="9186" y="12990"/>
                  </a:lnTo>
                  <a:cubicBezTo>
                    <a:pt x="8294" y="13311"/>
                    <a:pt x="8508" y="14631"/>
                    <a:pt x="9472" y="14649"/>
                  </a:cubicBezTo>
                  <a:cubicBezTo>
                    <a:pt x="10453" y="14631"/>
                    <a:pt x="10667" y="13311"/>
                    <a:pt x="9757" y="12990"/>
                  </a:cubicBezTo>
                  <a:lnTo>
                    <a:pt x="9757" y="11616"/>
                  </a:lnTo>
                  <a:lnTo>
                    <a:pt x="10774" y="11616"/>
                  </a:lnTo>
                  <a:cubicBezTo>
                    <a:pt x="11238" y="11616"/>
                    <a:pt x="11630" y="11241"/>
                    <a:pt x="11630" y="10760"/>
                  </a:cubicBezTo>
                  <a:lnTo>
                    <a:pt x="11630" y="7048"/>
                  </a:lnTo>
                  <a:lnTo>
                    <a:pt x="12540" y="7048"/>
                  </a:lnTo>
                  <a:lnTo>
                    <a:pt x="13022" y="7530"/>
                  </a:lnTo>
                  <a:cubicBezTo>
                    <a:pt x="12755" y="8083"/>
                    <a:pt x="13183" y="8761"/>
                    <a:pt x="13807" y="8761"/>
                  </a:cubicBezTo>
                  <a:cubicBezTo>
                    <a:pt x="14931" y="8708"/>
                    <a:pt x="14931" y="7084"/>
                    <a:pt x="13807" y="7048"/>
                  </a:cubicBezTo>
                  <a:cubicBezTo>
                    <a:pt x="13665" y="7048"/>
                    <a:pt x="13540" y="7066"/>
                    <a:pt x="13433" y="7120"/>
                  </a:cubicBezTo>
                  <a:lnTo>
                    <a:pt x="12862" y="6549"/>
                  </a:lnTo>
                  <a:cubicBezTo>
                    <a:pt x="12808" y="6495"/>
                    <a:pt x="12737" y="6477"/>
                    <a:pt x="12648" y="6477"/>
                  </a:cubicBezTo>
                  <a:lnTo>
                    <a:pt x="11630" y="6477"/>
                  </a:lnTo>
                  <a:lnTo>
                    <a:pt x="11630" y="5603"/>
                  </a:lnTo>
                  <a:lnTo>
                    <a:pt x="12987" y="5603"/>
                  </a:lnTo>
                  <a:cubicBezTo>
                    <a:pt x="13134" y="5999"/>
                    <a:pt x="13467" y="6182"/>
                    <a:pt x="13797" y="6182"/>
                  </a:cubicBezTo>
                  <a:cubicBezTo>
                    <a:pt x="14227" y="6182"/>
                    <a:pt x="14654" y="5872"/>
                    <a:pt x="14664" y="5318"/>
                  </a:cubicBezTo>
                  <a:cubicBezTo>
                    <a:pt x="14654" y="4772"/>
                    <a:pt x="14226" y="4467"/>
                    <a:pt x="13795" y="4467"/>
                  </a:cubicBezTo>
                  <a:cubicBezTo>
                    <a:pt x="13465" y="4467"/>
                    <a:pt x="13134" y="4645"/>
                    <a:pt x="12987" y="5032"/>
                  </a:cubicBezTo>
                  <a:lnTo>
                    <a:pt x="11630" y="5032"/>
                  </a:lnTo>
                  <a:lnTo>
                    <a:pt x="11630" y="3890"/>
                  </a:lnTo>
                  <a:cubicBezTo>
                    <a:pt x="11630" y="3426"/>
                    <a:pt x="11238" y="3034"/>
                    <a:pt x="10774" y="3034"/>
                  </a:cubicBezTo>
                  <a:lnTo>
                    <a:pt x="6902" y="3034"/>
                  </a:lnTo>
                  <a:lnTo>
                    <a:pt x="6902" y="2124"/>
                  </a:lnTo>
                  <a:lnTo>
                    <a:pt x="7384" y="1642"/>
                  </a:lnTo>
                  <a:cubicBezTo>
                    <a:pt x="7503" y="1698"/>
                    <a:pt x="7626" y="1723"/>
                    <a:pt x="7747" y="1723"/>
                  </a:cubicBezTo>
                  <a:cubicBezTo>
                    <a:pt x="8207" y="1723"/>
                    <a:pt x="8629" y="1352"/>
                    <a:pt x="8615" y="857"/>
                  </a:cubicBezTo>
                  <a:cubicBezTo>
                    <a:pt x="8615" y="393"/>
                    <a:pt x="8240" y="1"/>
                    <a:pt x="7759" y="1"/>
                  </a:cubicBezTo>
                  <a:cubicBezTo>
                    <a:pt x="7134" y="1"/>
                    <a:pt x="6706" y="679"/>
                    <a:pt x="6991" y="1232"/>
                  </a:cubicBezTo>
                  <a:lnTo>
                    <a:pt x="6420" y="1803"/>
                  </a:lnTo>
                  <a:cubicBezTo>
                    <a:pt x="6367" y="1856"/>
                    <a:pt x="6331" y="1928"/>
                    <a:pt x="6331" y="1999"/>
                  </a:cubicBezTo>
                  <a:lnTo>
                    <a:pt x="6331" y="3034"/>
                  </a:lnTo>
                  <a:lnTo>
                    <a:pt x="5475" y="3034"/>
                  </a:lnTo>
                  <a:lnTo>
                    <a:pt x="5475" y="1678"/>
                  </a:lnTo>
                  <a:cubicBezTo>
                    <a:pt x="6367" y="1339"/>
                    <a:pt x="6153" y="18"/>
                    <a:pt x="5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8"/>
            <p:cNvSpPr/>
            <p:nvPr/>
          </p:nvSpPr>
          <p:spPr>
            <a:xfrm>
              <a:off x="2338650" y="3516100"/>
              <a:ext cx="99925" cy="100400"/>
            </a:xfrm>
            <a:custGeom>
              <a:rect b="b" l="l" r="r" t="t"/>
              <a:pathLst>
                <a:path extrusionOk="0" h="4016" w="3997">
                  <a:moveTo>
                    <a:pt x="1142" y="1"/>
                  </a:moveTo>
                  <a:lnTo>
                    <a:pt x="0" y="1160"/>
                  </a:lnTo>
                  <a:lnTo>
                    <a:pt x="0" y="4015"/>
                  </a:lnTo>
                  <a:lnTo>
                    <a:pt x="3997" y="4015"/>
                  </a:lnTo>
                  <a:lnTo>
                    <a:pt x="39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8"/>
            <p:cNvSpPr/>
            <p:nvPr/>
          </p:nvSpPr>
          <p:spPr>
            <a:xfrm>
              <a:off x="2310100" y="3630750"/>
              <a:ext cx="14300" cy="14175"/>
            </a:xfrm>
            <a:custGeom>
              <a:rect b="b" l="l" r="r" t="t"/>
              <a:pathLst>
                <a:path extrusionOk="0" h="567" w="572">
                  <a:moveTo>
                    <a:pt x="286" y="0"/>
                  </a:moveTo>
                  <a:cubicBezTo>
                    <a:pt x="125" y="0"/>
                    <a:pt x="0" y="125"/>
                    <a:pt x="0" y="286"/>
                  </a:cubicBezTo>
                  <a:cubicBezTo>
                    <a:pt x="9" y="473"/>
                    <a:pt x="147" y="567"/>
                    <a:pt x="286" y="567"/>
                  </a:cubicBezTo>
                  <a:cubicBezTo>
                    <a:pt x="424" y="567"/>
                    <a:pt x="562" y="473"/>
                    <a:pt x="571" y="286"/>
                  </a:cubicBezTo>
                  <a:cubicBezTo>
                    <a:pt x="571" y="125"/>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8"/>
            <p:cNvSpPr/>
            <p:nvPr/>
          </p:nvSpPr>
          <p:spPr>
            <a:xfrm>
              <a:off x="2452825" y="3487675"/>
              <a:ext cx="14750" cy="14175"/>
            </a:xfrm>
            <a:custGeom>
              <a:rect b="b" l="l" r="r" t="t"/>
              <a:pathLst>
                <a:path extrusionOk="0" h="567" w="590">
                  <a:moveTo>
                    <a:pt x="295" y="0"/>
                  </a:moveTo>
                  <a:cubicBezTo>
                    <a:pt x="152" y="0"/>
                    <a:pt x="10" y="94"/>
                    <a:pt x="1" y="281"/>
                  </a:cubicBezTo>
                  <a:cubicBezTo>
                    <a:pt x="1" y="442"/>
                    <a:pt x="143" y="567"/>
                    <a:pt x="304" y="567"/>
                  </a:cubicBezTo>
                  <a:cubicBezTo>
                    <a:pt x="447" y="567"/>
                    <a:pt x="590" y="442"/>
                    <a:pt x="590" y="281"/>
                  </a:cubicBezTo>
                  <a:cubicBezTo>
                    <a:pt x="581" y="94"/>
                    <a:pt x="438"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8"/>
            <p:cNvSpPr/>
            <p:nvPr/>
          </p:nvSpPr>
          <p:spPr>
            <a:xfrm>
              <a:off x="2452825" y="3630750"/>
              <a:ext cx="14750" cy="14175"/>
            </a:xfrm>
            <a:custGeom>
              <a:rect b="b" l="l" r="r" t="t"/>
              <a:pathLst>
                <a:path extrusionOk="0" h="567" w="590">
                  <a:moveTo>
                    <a:pt x="304" y="0"/>
                  </a:moveTo>
                  <a:cubicBezTo>
                    <a:pt x="143" y="0"/>
                    <a:pt x="1" y="125"/>
                    <a:pt x="1" y="286"/>
                  </a:cubicBezTo>
                  <a:cubicBezTo>
                    <a:pt x="10" y="473"/>
                    <a:pt x="152" y="567"/>
                    <a:pt x="295" y="567"/>
                  </a:cubicBezTo>
                  <a:cubicBezTo>
                    <a:pt x="438" y="567"/>
                    <a:pt x="581" y="473"/>
                    <a:pt x="590" y="286"/>
                  </a:cubicBezTo>
                  <a:cubicBezTo>
                    <a:pt x="590" y="125"/>
                    <a:pt x="447"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8"/>
            <p:cNvSpPr/>
            <p:nvPr/>
          </p:nvSpPr>
          <p:spPr>
            <a:xfrm>
              <a:off x="2310100" y="3487550"/>
              <a:ext cx="14300" cy="14525"/>
            </a:xfrm>
            <a:custGeom>
              <a:rect b="b" l="l" r="r" t="t"/>
              <a:pathLst>
                <a:path extrusionOk="0" h="581" w="572">
                  <a:moveTo>
                    <a:pt x="286" y="1"/>
                  </a:moveTo>
                  <a:cubicBezTo>
                    <a:pt x="125" y="1"/>
                    <a:pt x="0" y="126"/>
                    <a:pt x="0" y="286"/>
                  </a:cubicBezTo>
                  <a:cubicBezTo>
                    <a:pt x="9" y="482"/>
                    <a:pt x="147" y="581"/>
                    <a:pt x="286" y="581"/>
                  </a:cubicBezTo>
                  <a:cubicBezTo>
                    <a:pt x="424" y="581"/>
                    <a:pt x="562" y="482"/>
                    <a:pt x="571" y="286"/>
                  </a:cubicBezTo>
                  <a:cubicBezTo>
                    <a:pt x="571" y="126"/>
                    <a:pt x="446"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 name="Google Shape;810;p38"/>
          <p:cNvSpPr/>
          <p:nvPr/>
        </p:nvSpPr>
        <p:spPr>
          <a:xfrm>
            <a:off x="3228375" y="2946900"/>
            <a:ext cx="371150" cy="329000"/>
          </a:xfrm>
          <a:custGeom>
            <a:rect b="b" l="l" r="r" t="t"/>
            <a:pathLst>
              <a:path extrusionOk="0" h="13160" w="14846">
                <a:moveTo>
                  <a:pt x="7423" y="563"/>
                </a:moveTo>
                <a:cubicBezTo>
                  <a:pt x="8333" y="563"/>
                  <a:pt x="9083" y="1277"/>
                  <a:pt x="9136" y="2169"/>
                </a:cubicBezTo>
                <a:lnTo>
                  <a:pt x="8779" y="1794"/>
                </a:lnTo>
                <a:cubicBezTo>
                  <a:pt x="8726" y="1741"/>
                  <a:pt x="8655" y="1705"/>
                  <a:pt x="8565" y="1705"/>
                </a:cubicBezTo>
                <a:lnTo>
                  <a:pt x="6281" y="1705"/>
                </a:lnTo>
                <a:cubicBezTo>
                  <a:pt x="6210" y="1705"/>
                  <a:pt x="6139" y="1741"/>
                  <a:pt x="6085" y="1794"/>
                </a:cubicBezTo>
                <a:lnTo>
                  <a:pt x="5711" y="2169"/>
                </a:lnTo>
                <a:cubicBezTo>
                  <a:pt x="5782" y="1277"/>
                  <a:pt x="6513" y="563"/>
                  <a:pt x="7423" y="563"/>
                </a:cubicBezTo>
                <a:close/>
                <a:moveTo>
                  <a:pt x="8458" y="2276"/>
                </a:moveTo>
                <a:lnTo>
                  <a:pt x="9136" y="2972"/>
                </a:lnTo>
                <a:lnTo>
                  <a:pt x="9136" y="3436"/>
                </a:lnTo>
                <a:cubicBezTo>
                  <a:pt x="9092" y="4569"/>
                  <a:pt x="8258" y="5135"/>
                  <a:pt x="7423" y="5135"/>
                </a:cubicBezTo>
                <a:cubicBezTo>
                  <a:pt x="6589" y="5135"/>
                  <a:pt x="5755" y="4569"/>
                  <a:pt x="5711" y="3436"/>
                </a:cubicBezTo>
                <a:lnTo>
                  <a:pt x="5711" y="2972"/>
                </a:lnTo>
                <a:lnTo>
                  <a:pt x="6406" y="2276"/>
                </a:lnTo>
                <a:close/>
                <a:moveTo>
                  <a:pt x="7994" y="5648"/>
                </a:moveTo>
                <a:lnTo>
                  <a:pt x="7994" y="6290"/>
                </a:lnTo>
                <a:cubicBezTo>
                  <a:pt x="7977" y="6674"/>
                  <a:pt x="7700" y="6866"/>
                  <a:pt x="7423" y="6866"/>
                </a:cubicBezTo>
                <a:cubicBezTo>
                  <a:pt x="7147" y="6866"/>
                  <a:pt x="6870" y="6674"/>
                  <a:pt x="6852" y="6290"/>
                </a:cubicBezTo>
                <a:lnTo>
                  <a:pt x="6852" y="5648"/>
                </a:lnTo>
                <a:cubicBezTo>
                  <a:pt x="7031" y="5684"/>
                  <a:pt x="7227" y="5719"/>
                  <a:pt x="7423" y="5719"/>
                </a:cubicBezTo>
                <a:cubicBezTo>
                  <a:pt x="7620" y="5719"/>
                  <a:pt x="7816" y="5684"/>
                  <a:pt x="7994" y="5648"/>
                </a:cubicBezTo>
                <a:close/>
                <a:moveTo>
                  <a:pt x="6281" y="5470"/>
                </a:moveTo>
                <a:lnTo>
                  <a:pt x="6281" y="7682"/>
                </a:lnTo>
                <a:cubicBezTo>
                  <a:pt x="5140" y="7379"/>
                  <a:pt x="5140" y="5773"/>
                  <a:pt x="6281" y="5470"/>
                </a:cubicBezTo>
                <a:close/>
                <a:moveTo>
                  <a:pt x="8565" y="5470"/>
                </a:moveTo>
                <a:cubicBezTo>
                  <a:pt x="9065" y="5595"/>
                  <a:pt x="9422" y="6058"/>
                  <a:pt x="9422" y="6576"/>
                </a:cubicBezTo>
                <a:cubicBezTo>
                  <a:pt x="9422" y="7111"/>
                  <a:pt x="9065" y="7557"/>
                  <a:pt x="8565" y="7682"/>
                </a:cubicBezTo>
                <a:lnTo>
                  <a:pt x="8565" y="5470"/>
                </a:lnTo>
                <a:close/>
                <a:moveTo>
                  <a:pt x="4872" y="6290"/>
                </a:moveTo>
                <a:cubicBezTo>
                  <a:pt x="4729" y="7111"/>
                  <a:pt x="5229" y="7932"/>
                  <a:pt x="5996" y="8200"/>
                </a:cubicBezTo>
                <a:lnTo>
                  <a:pt x="5996" y="12589"/>
                </a:lnTo>
                <a:lnTo>
                  <a:pt x="4854" y="12589"/>
                </a:lnTo>
                <a:lnTo>
                  <a:pt x="4854" y="8289"/>
                </a:lnTo>
                <a:cubicBezTo>
                  <a:pt x="4845" y="8101"/>
                  <a:pt x="4707" y="8008"/>
                  <a:pt x="4569" y="8008"/>
                </a:cubicBezTo>
                <a:cubicBezTo>
                  <a:pt x="4430" y="8008"/>
                  <a:pt x="4292" y="8101"/>
                  <a:pt x="4283" y="8289"/>
                </a:cubicBezTo>
                <a:lnTo>
                  <a:pt x="4283" y="12589"/>
                </a:lnTo>
                <a:lnTo>
                  <a:pt x="3141" y="12589"/>
                </a:lnTo>
                <a:lnTo>
                  <a:pt x="3141" y="12018"/>
                </a:lnTo>
                <a:lnTo>
                  <a:pt x="3427" y="12018"/>
                </a:lnTo>
                <a:cubicBezTo>
                  <a:pt x="3801" y="12000"/>
                  <a:pt x="3801" y="11465"/>
                  <a:pt x="3427" y="11447"/>
                </a:cubicBezTo>
                <a:lnTo>
                  <a:pt x="3141" y="11447"/>
                </a:lnTo>
                <a:lnTo>
                  <a:pt x="3141" y="10876"/>
                </a:lnTo>
                <a:lnTo>
                  <a:pt x="3427" y="10876"/>
                </a:lnTo>
                <a:cubicBezTo>
                  <a:pt x="3801" y="10858"/>
                  <a:pt x="3801" y="10305"/>
                  <a:pt x="3427" y="10305"/>
                </a:cubicBezTo>
                <a:lnTo>
                  <a:pt x="3141" y="10305"/>
                </a:lnTo>
                <a:lnTo>
                  <a:pt x="3141" y="9716"/>
                </a:lnTo>
                <a:lnTo>
                  <a:pt x="3427" y="9716"/>
                </a:lnTo>
                <a:cubicBezTo>
                  <a:pt x="3801" y="9716"/>
                  <a:pt x="3801" y="9163"/>
                  <a:pt x="3427" y="9145"/>
                </a:cubicBezTo>
                <a:lnTo>
                  <a:pt x="3141" y="9145"/>
                </a:lnTo>
                <a:lnTo>
                  <a:pt x="3141" y="7147"/>
                </a:lnTo>
                <a:cubicBezTo>
                  <a:pt x="3141" y="6683"/>
                  <a:pt x="3516" y="6290"/>
                  <a:pt x="3998" y="6290"/>
                </a:cubicBezTo>
                <a:close/>
                <a:moveTo>
                  <a:pt x="10867" y="6290"/>
                </a:moveTo>
                <a:cubicBezTo>
                  <a:pt x="11331" y="6290"/>
                  <a:pt x="11723" y="6683"/>
                  <a:pt x="11723" y="7147"/>
                </a:cubicBezTo>
                <a:lnTo>
                  <a:pt x="11723" y="9145"/>
                </a:lnTo>
                <a:lnTo>
                  <a:pt x="11438" y="9145"/>
                </a:lnTo>
                <a:cubicBezTo>
                  <a:pt x="11045" y="9163"/>
                  <a:pt x="11045" y="9716"/>
                  <a:pt x="11438" y="9716"/>
                </a:cubicBezTo>
                <a:lnTo>
                  <a:pt x="11723" y="9716"/>
                </a:lnTo>
                <a:lnTo>
                  <a:pt x="11723" y="10305"/>
                </a:lnTo>
                <a:lnTo>
                  <a:pt x="11438" y="10305"/>
                </a:lnTo>
                <a:cubicBezTo>
                  <a:pt x="11045" y="10305"/>
                  <a:pt x="11045" y="10858"/>
                  <a:pt x="11438" y="10876"/>
                </a:cubicBezTo>
                <a:lnTo>
                  <a:pt x="11723" y="10876"/>
                </a:lnTo>
                <a:lnTo>
                  <a:pt x="11723" y="11447"/>
                </a:lnTo>
                <a:lnTo>
                  <a:pt x="11438" y="11447"/>
                </a:lnTo>
                <a:cubicBezTo>
                  <a:pt x="11045" y="11465"/>
                  <a:pt x="11045" y="12000"/>
                  <a:pt x="11438" y="12018"/>
                </a:cubicBezTo>
                <a:lnTo>
                  <a:pt x="11723" y="12018"/>
                </a:lnTo>
                <a:lnTo>
                  <a:pt x="11723" y="12589"/>
                </a:lnTo>
                <a:lnTo>
                  <a:pt x="10582" y="12589"/>
                </a:lnTo>
                <a:lnTo>
                  <a:pt x="10582" y="8289"/>
                </a:lnTo>
                <a:cubicBezTo>
                  <a:pt x="10573" y="8101"/>
                  <a:pt x="10430" y="8008"/>
                  <a:pt x="10289" y="8008"/>
                </a:cubicBezTo>
                <a:cubicBezTo>
                  <a:pt x="10149" y="8008"/>
                  <a:pt x="10011" y="8101"/>
                  <a:pt x="10011" y="8289"/>
                </a:cubicBezTo>
                <a:lnTo>
                  <a:pt x="10011" y="12589"/>
                </a:lnTo>
                <a:lnTo>
                  <a:pt x="8851" y="12589"/>
                </a:lnTo>
                <a:lnTo>
                  <a:pt x="8851" y="8200"/>
                </a:lnTo>
                <a:cubicBezTo>
                  <a:pt x="9618" y="7932"/>
                  <a:pt x="10118" y="7111"/>
                  <a:pt x="9975" y="6290"/>
                </a:cubicBezTo>
                <a:close/>
                <a:moveTo>
                  <a:pt x="7423" y="1"/>
                </a:moveTo>
                <a:cubicBezTo>
                  <a:pt x="6313" y="1"/>
                  <a:pt x="5202" y="759"/>
                  <a:pt x="5140" y="2276"/>
                </a:cubicBezTo>
                <a:lnTo>
                  <a:pt x="5140" y="3436"/>
                </a:lnTo>
                <a:cubicBezTo>
                  <a:pt x="5140" y="4060"/>
                  <a:pt x="5389" y="4631"/>
                  <a:pt x="5800" y="5041"/>
                </a:cubicBezTo>
                <a:cubicBezTo>
                  <a:pt x="5496" y="5184"/>
                  <a:pt x="5247" y="5434"/>
                  <a:pt x="5086" y="5719"/>
                </a:cubicBezTo>
                <a:lnTo>
                  <a:pt x="3998" y="5719"/>
                </a:lnTo>
                <a:cubicBezTo>
                  <a:pt x="3195" y="5719"/>
                  <a:pt x="2552" y="6362"/>
                  <a:pt x="2552" y="7147"/>
                </a:cubicBezTo>
                <a:lnTo>
                  <a:pt x="2552" y="12589"/>
                </a:lnTo>
                <a:lnTo>
                  <a:pt x="393" y="12589"/>
                </a:lnTo>
                <a:cubicBezTo>
                  <a:pt x="1" y="12607"/>
                  <a:pt x="1" y="13142"/>
                  <a:pt x="393" y="13160"/>
                </a:cubicBezTo>
                <a:lnTo>
                  <a:pt x="14471" y="13160"/>
                </a:lnTo>
                <a:cubicBezTo>
                  <a:pt x="14846" y="13142"/>
                  <a:pt x="14846" y="12607"/>
                  <a:pt x="14471" y="12589"/>
                </a:cubicBezTo>
                <a:lnTo>
                  <a:pt x="12294" y="12589"/>
                </a:lnTo>
                <a:lnTo>
                  <a:pt x="12294" y="7147"/>
                </a:lnTo>
                <a:cubicBezTo>
                  <a:pt x="12294" y="6362"/>
                  <a:pt x="11652" y="5719"/>
                  <a:pt x="10867" y="5719"/>
                </a:cubicBezTo>
                <a:lnTo>
                  <a:pt x="9779" y="5719"/>
                </a:lnTo>
                <a:cubicBezTo>
                  <a:pt x="9600" y="5434"/>
                  <a:pt x="9350" y="5184"/>
                  <a:pt x="9047" y="5041"/>
                </a:cubicBezTo>
                <a:cubicBezTo>
                  <a:pt x="9457" y="4631"/>
                  <a:pt x="9707" y="4060"/>
                  <a:pt x="9707" y="3436"/>
                </a:cubicBezTo>
                <a:lnTo>
                  <a:pt x="9707" y="2276"/>
                </a:lnTo>
                <a:cubicBezTo>
                  <a:pt x="9645" y="759"/>
                  <a:pt x="8534" y="1"/>
                  <a:pt x="7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8"/>
          <p:cNvSpPr/>
          <p:nvPr/>
        </p:nvSpPr>
        <p:spPr>
          <a:xfrm rot="5400000">
            <a:off x="-1146214" y="1545064"/>
            <a:ext cx="3718630" cy="628526"/>
          </a:xfrm>
          <a:prstGeom prst="rect">
            <a:avLst/>
          </a:prstGeom>
        </p:spPr>
        <p:txBody>
          <a:bodyPr>
            <a:prstTxWarp prst="textPlain"/>
          </a:bodyPr>
          <a:lstStyle/>
          <a:p>
            <a:pPr lvl="0" algn="ctr"/>
            <a:r>
              <a:rPr b="1" i="0">
                <a:ln cap="flat" cmpd="sng" w="9525">
                  <a:solidFill>
                    <a:schemeClr val="accent4"/>
                  </a:solidFill>
                  <a:prstDash val="solid"/>
                  <a:round/>
                  <a:headEnd len="sm" w="sm" type="none"/>
                  <a:tailEnd len="sm" w="sm" type="none"/>
                </a:ln>
                <a:noFill/>
                <a:latin typeface="Zen Dots"/>
              </a:rPr>
              <a:t>CYBER</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Examples</a:t>
            </a:r>
            <a:endParaRPr/>
          </a:p>
        </p:txBody>
      </p:sp>
      <p:sp>
        <p:nvSpPr>
          <p:cNvPr id="817" name="Google Shape;817;p39"/>
          <p:cNvSpPr txBox="1"/>
          <p:nvPr/>
        </p:nvSpPr>
        <p:spPr>
          <a:xfrm>
            <a:off x="4649432" y="1943450"/>
            <a:ext cx="1813200" cy="52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tamaran"/>
                <a:ea typeface="Catamaran"/>
                <a:cs typeface="Catamaran"/>
                <a:sym typeface="Catamaran"/>
              </a:rPr>
              <a:t>Despite being red, Mars is a cold place</a:t>
            </a:r>
            <a:endParaRPr>
              <a:solidFill>
                <a:schemeClr val="dk1"/>
              </a:solidFill>
              <a:latin typeface="Catamaran"/>
              <a:ea typeface="Catamaran"/>
              <a:cs typeface="Catamaran"/>
              <a:sym typeface="Catamaran"/>
            </a:endParaRPr>
          </a:p>
        </p:txBody>
      </p:sp>
      <p:sp>
        <p:nvSpPr>
          <p:cNvPr id="818" name="Google Shape;818;p39"/>
          <p:cNvSpPr txBox="1"/>
          <p:nvPr/>
        </p:nvSpPr>
        <p:spPr>
          <a:xfrm>
            <a:off x="713100" y="1607750"/>
            <a:ext cx="1813200" cy="41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lt2"/>
                </a:solidFill>
                <a:latin typeface="Zen Dots"/>
                <a:ea typeface="Zen Dots"/>
                <a:cs typeface="Zen Dots"/>
                <a:sym typeface="Zen Dots"/>
              </a:rPr>
              <a:t>Venus</a:t>
            </a:r>
            <a:endParaRPr b="1" sz="2200">
              <a:solidFill>
                <a:schemeClr val="lt2"/>
              </a:solidFill>
              <a:latin typeface="Zen Dots"/>
              <a:ea typeface="Zen Dots"/>
              <a:cs typeface="Zen Dots"/>
              <a:sym typeface="Zen Dots"/>
            </a:endParaRPr>
          </a:p>
        </p:txBody>
      </p:sp>
      <p:sp>
        <p:nvSpPr>
          <p:cNvPr id="819" name="Google Shape;819;p39"/>
          <p:cNvSpPr txBox="1"/>
          <p:nvPr/>
        </p:nvSpPr>
        <p:spPr>
          <a:xfrm>
            <a:off x="713100" y="1943450"/>
            <a:ext cx="1813200" cy="52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tamaran"/>
                <a:ea typeface="Catamaran"/>
                <a:cs typeface="Catamaran"/>
                <a:sym typeface="Catamaran"/>
              </a:rPr>
              <a:t>Venus is the second planet from the Sun</a:t>
            </a:r>
            <a:endParaRPr>
              <a:solidFill>
                <a:schemeClr val="dk1"/>
              </a:solidFill>
              <a:latin typeface="Catamaran"/>
              <a:ea typeface="Catamaran"/>
              <a:cs typeface="Catamaran"/>
              <a:sym typeface="Catamaran"/>
            </a:endParaRPr>
          </a:p>
        </p:txBody>
      </p:sp>
      <p:sp>
        <p:nvSpPr>
          <p:cNvPr id="820" name="Google Shape;820;p39"/>
          <p:cNvSpPr txBox="1"/>
          <p:nvPr/>
        </p:nvSpPr>
        <p:spPr>
          <a:xfrm>
            <a:off x="2681269" y="3403175"/>
            <a:ext cx="1813200" cy="41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lt2"/>
                </a:solidFill>
                <a:latin typeface="Zen Dots"/>
                <a:ea typeface="Zen Dots"/>
                <a:cs typeface="Zen Dots"/>
                <a:sym typeface="Zen Dots"/>
              </a:rPr>
              <a:t>Jupiter</a:t>
            </a:r>
            <a:endParaRPr b="1" sz="2200">
              <a:solidFill>
                <a:schemeClr val="lt2"/>
              </a:solidFill>
              <a:latin typeface="Zen Dots"/>
              <a:ea typeface="Zen Dots"/>
              <a:cs typeface="Zen Dots"/>
              <a:sym typeface="Zen Dots"/>
            </a:endParaRPr>
          </a:p>
        </p:txBody>
      </p:sp>
      <p:sp>
        <p:nvSpPr>
          <p:cNvPr id="821" name="Google Shape;821;p39"/>
          <p:cNvSpPr txBox="1"/>
          <p:nvPr/>
        </p:nvSpPr>
        <p:spPr>
          <a:xfrm>
            <a:off x="2681267" y="3738875"/>
            <a:ext cx="1813200" cy="52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tamaran"/>
                <a:ea typeface="Catamaran"/>
                <a:cs typeface="Catamaran"/>
                <a:sym typeface="Catamaran"/>
              </a:rPr>
              <a:t>It’s the biggest planet in the Solar System</a:t>
            </a:r>
            <a:endParaRPr>
              <a:solidFill>
                <a:schemeClr val="dk1"/>
              </a:solidFill>
              <a:latin typeface="Catamaran"/>
              <a:ea typeface="Catamaran"/>
              <a:cs typeface="Catamaran"/>
              <a:sym typeface="Catamaran"/>
            </a:endParaRPr>
          </a:p>
        </p:txBody>
      </p:sp>
      <p:sp>
        <p:nvSpPr>
          <p:cNvPr id="822" name="Google Shape;822;p39"/>
          <p:cNvSpPr txBox="1"/>
          <p:nvPr/>
        </p:nvSpPr>
        <p:spPr>
          <a:xfrm>
            <a:off x="4649432" y="1607750"/>
            <a:ext cx="1813200" cy="41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lt2"/>
                </a:solidFill>
                <a:latin typeface="Zen Dots"/>
                <a:ea typeface="Zen Dots"/>
                <a:cs typeface="Zen Dots"/>
                <a:sym typeface="Zen Dots"/>
              </a:rPr>
              <a:t>Mars</a:t>
            </a:r>
            <a:endParaRPr b="1" sz="2200">
              <a:solidFill>
                <a:schemeClr val="lt2"/>
              </a:solidFill>
              <a:latin typeface="Zen Dots"/>
              <a:ea typeface="Zen Dots"/>
              <a:cs typeface="Zen Dots"/>
              <a:sym typeface="Zen Dots"/>
            </a:endParaRPr>
          </a:p>
        </p:txBody>
      </p:sp>
      <p:sp>
        <p:nvSpPr>
          <p:cNvPr id="823" name="Google Shape;823;p39"/>
          <p:cNvSpPr txBox="1"/>
          <p:nvPr/>
        </p:nvSpPr>
        <p:spPr>
          <a:xfrm>
            <a:off x="6617601" y="3403175"/>
            <a:ext cx="1813200" cy="41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lt2"/>
                </a:solidFill>
                <a:latin typeface="Zen Dots"/>
                <a:ea typeface="Zen Dots"/>
                <a:cs typeface="Zen Dots"/>
                <a:sym typeface="Zen Dots"/>
              </a:rPr>
              <a:t>Saturn</a:t>
            </a:r>
            <a:endParaRPr b="1" sz="2200">
              <a:solidFill>
                <a:schemeClr val="lt2"/>
              </a:solidFill>
              <a:latin typeface="Zen Dots"/>
              <a:ea typeface="Zen Dots"/>
              <a:cs typeface="Zen Dots"/>
              <a:sym typeface="Zen Dots"/>
            </a:endParaRPr>
          </a:p>
        </p:txBody>
      </p:sp>
      <p:sp>
        <p:nvSpPr>
          <p:cNvPr id="824" name="Google Shape;824;p39"/>
          <p:cNvSpPr txBox="1"/>
          <p:nvPr/>
        </p:nvSpPr>
        <p:spPr>
          <a:xfrm>
            <a:off x="6617598" y="3738875"/>
            <a:ext cx="1813200" cy="52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tamaran"/>
                <a:ea typeface="Catamaran"/>
                <a:cs typeface="Catamaran"/>
                <a:sym typeface="Catamaran"/>
              </a:rPr>
              <a:t>Saturn is a gas giant and has several rings</a:t>
            </a:r>
            <a:endParaRPr>
              <a:solidFill>
                <a:schemeClr val="dk1"/>
              </a:solidFill>
              <a:latin typeface="Catamaran"/>
              <a:ea typeface="Catamaran"/>
              <a:cs typeface="Catamaran"/>
              <a:sym typeface="Catamaran"/>
            </a:endParaRPr>
          </a:p>
        </p:txBody>
      </p:sp>
      <p:sp>
        <p:nvSpPr>
          <p:cNvPr id="825" name="Google Shape;825;p39"/>
          <p:cNvSpPr txBox="1"/>
          <p:nvPr/>
        </p:nvSpPr>
        <p:spPr>
          <a:xfrm>
            <a:off x="1415400" y="2731213"/>
            <a:ext cx="408600" cy="4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Zen Dots"/>
                <a:ea typeface="Zen Dots"/>
                <a:cs typeface="Zen Dots"/>
                <a:sym typeface="Zen Dots"/>
              </a:rPr>
              <a:t>1</a:t>
            </a:r>
            <a:endParaRPr b="1" sz="2200">
              <a:solidFill>
                <a:schemeClr val="dk1"/>
              </a:solidFill>
              <a:latin typeface="Zen Dots"/>
              <a:ea typeface="Zen Dots"/>
              <a:cs typeface="Zen Dots"/>
              <a:sym typeface="Zen Dots"/>
            </a:endParaRPr>
          </a:p>
        </p:txBody>
      </p:sp>
      <p:sp>
        <p:nvSpPr>
          <p:cNvPr id="826" name="Google Shape;826;p39"/>
          <p:cNvSpPr txBox="1"/>
          <p:nvPr/>
        </p:nvSpPr>
        <p:spPr>
          <a:xfrm>
            <a:off x="3383575" y="2731213"/>
            <a:ext cx="408600" cy="4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Zen Dots"/>
                <a:ea typeface="Zen Dots"/>
                <a:cs typeface="Zen Dots"/>
                <a:sym typeface="Zen Dots"/>
              </a:rPr>
              <a:t>2</a:t>
            </a:r>
            <a:endParaRPr b="1" sz="2200">
              <a:solidFill>
                <a:schemeClr val="dk1"/>
              </a:solidFill>
              <a:latin typeface="Zen Dots"/>
              <a:ea typeface="Zen Dots"/>
              <a:cs typeface="Zen Dots"/>
              <a:sym typeface="Zen Dots"/>
            </a:endParaRPr>
          </a:p>
        </p:txBody>
      </p:sp>
      <p:sp>
        <p:nvSpPr>
          <p:cNvPr id="827" name="Google Shape;827;p39"/>
          <p:cNvSpPr txBox="1"/>
          <p:nvPr/>
        </p:nvSpPr>
        <p:spPr>
          <a:xfrm>
            <a:off x="5351750" y="2731213"/>
            <a:ext cx="408600" cy="4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Zen Dots"/>
                <a:ea typeface="Zen Dots"/>
                <a:cs typeface="Zen Dots"/>
                <a:sym typeface="Zen Dots"/>
              </a:rPr>
              <a:t>3</a:t>
            </a:r>
            <a:endParaRPr b="1" sz="2200">
              <a:solidFill>
                <a:schemeClr val="dk1"/>
              </a:solidFill>
              <a:latin typeface="Zen Dots"/>
              <a:ea typeface="Zen Dots"/>
              <a:cs typeface="Zen Dots"/>
              <a:sym typeface="Zen Dots"/>
            </a:endParaRPr>
          </a:p>
        </p:txBody>
      </p:sp>
      <p:sp>
        <p:nvSpPr>
          <p:cNvPr id="828" name="Google Shape;828;p39"/>
          <p:cNvSpPr txBox="1"/>
          <p:nvPr/>
        </p:nvSpPr>
        <p:spPr>
          <a:xfrm>
            <a:off x="7319925" y="2731213"/>
            <a:ext cx="408600" cy="4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Zen Dots"/>
                <a:ea typeface="Zen Dots"/>
                <a:cs typeface="Zen Dots"/>
                <a:sym typeface="Zen Dots"/>
              </a:rPr>
              <a:t>4</a:t>
            </a:r>
            <a:endParaRPr b="1" sz="2200">
              <a:solidFill>
                <a:schemeClr val="dk1"/>
              </a:solidFill>
              <a:latin typeface="Zen Dots"/>
              <a:ea typeface="Zen Dots"/>
              <a:cs typeface="Zen Dots"/>
              <a:sym typeface="Zen Dots"/>
            </a:endParaRPr>
          </a:p>
        </p:txBody>
      </p:sp>
      <p:cxnSp>
        <p:nvCxnSpPr>
          <p:cNvPr id="829" name="Google Shape;829;p39"/>
          <p:cNvCxnSpPr>
            <a:stCxn id="825" idx="3"/>
            <a:endCxn id="826" idx="1"/>
          </p:cNvCxnSpPr>
          <p:nvPr/>
        </p:nvCxnSpPr>
        <p:spPr>
          <a:xfrm>
            <a:off x="1824000" y="2937163"/>
            <a:ext cx="1559700" cy="0"/>
          </a:xfrm>
          <a:prstGeom prst="straightConnector1">
            <a:avLst/>
          </a:prstGeom>
          <a:noFill/>
          <a:ln cap="flat" cmpd="sng" w="9525">
            <a:solidFill>
              <a:schemeClr val="dk1"/>
            </a:solidFill>
            <a:prstDash val="solid"/>
            <a:round/>
            <a:headEnd len="med" w="med" type="none"/>
            <a:tailEnd len="med" w="med" type="none"/>
          </a:ln>
        </p:spPr>
      </p:cxnSp>
      <p:cxnSp>
        <p:nvCxnSpPr>
          <p:cNvPr id="830" name="Google Shape;830;p39"/>
          <p:cNvCxnSpPr>
            <a:stCxn id="826" idx="3"/>
            <a:endCxn id="827" idx="1"/>
          </p:cNvCxnSpPr>
          <p:nvPr/>
        </p:nvCxnSpPr>
        <p:spPr>
          <a:xfrm>
            <a:off x="3792175" y="2937163"/>
            <a:ext cx="1559700" cy="0"/>
          </a:xfrm>
          <a:prstGeom prst="straightConnector1">
            <a:avLst/>
          </a:prstGeom>
          <a:noFill/>
          <a:ln cap="flat" cmpd="sng" w="9525">
            <a:solidFill>
              <a:schemeClr val="dk1"/>
            </a:solidFill>
            <a:prstDash val="solid"/>
            <a:round/>
            <a:headEnd len="med" w="med" type="none"/>
            <a:tailEnd len="med" w="med" type="none"/>
          </a:ln>
        </p:spPr>
      </p:cxnSp>
      <p:cxnSp>
        <p:nvCxnSpPr>
          <p:cNvPr id="831" name="Google Shape;831;p39"/>
          <p:cNvCxnSpPr>
            <a:stCxn id="827" idx="3"/>
            <a:endCxn id="828" idx="1"/>
          </p:cNvCxnSpPr>
          <p:nvPr/>
        </p:nvCxnSpPr>
        <p:spPr>
          <a:xfrm>
            <a:off x="5760350" y="2937163"/>
            <a:ext cx="1559700" cy="0"/>
          </a:xfrm>
          <a:prstGeom prst="straightConnector1">
            <a:avLst/>
          </a:prstGeom>
          <a:noFill/>
          <a:ln cap="flat" cmpd="sng" w="9525">
            <a:solidFill>
              <a:schemeClr val="dk1"/>
            </a:solidFill>
            <a:prstDash val="solid"/>
            <a:round/>
            <a:headEnd len="med" w="med" type="none"/>
            <a:tailEnd len="med" w="med" type="none"/>
          </a:ln>
        </p:spPr>
      </p:cxnSp>
      <p:cxnSp>
        <p:nvCxnSpPr>
          <p:cNvPr id="832" name="Google Shape;832;p39"/>
          <p:cNvCxnSpPr>
            <a:stCxn id="825" idx="0"/>
            <a:endCxn id="819" idx="2"/>
          </p:cNvCxnSpPr>
          <p:nvPr/>
        </p:nvCxnSpPr>
        <p:spPr>
          <a:xfrm rot="10800000">
            <a:off x="1619700" y="2471113"/>
            <a:ext cx="0" cy="260100"/>
          </a:xfrm>
          <a:prstGeom prst="straightConnector1">
            <a:avLst/>
          </a:prstGeom>
          <a:noFill/>
          <a:ln cap="flat" cmpd="sng" w="9525">
            <a:solidFill>
              <a:schemeClr val="dk1"/>
            </a:solidFill>
            <a:prstDash val="solid"/>
            <a:round/>
            <a:headEnd len="med" w="med" type="none"/>
            <a:tailEnd len="med" w="med" type="oval"/>
          </a:ln>
        </p:spPr>
      </p:cxnSp>
      <p:cxnSp>
        <p:nvCxnSpPr>
          <p:cNvPr id="833" name="Google Shape;833;p39"/>
          <p:cNvCxnSpPr>
            <a:stCxn id="826" idx="2"/>
            <a:endCxn id="820" idx="0"/>
          </p:cNvCxnSpPr>
          <p:nvPr/>
        </p:nvCxnSpPr>
        <p:spPr>
          <a:xfrm>
            <a:off x="3587875" y="3143113"/>
            <a:ext cx="0" cy="260100"/>
          </a:xfrm>
          <a:prstGeom prst="straightConnector1">
            <a:avLst/>
          </a:prstGeom>
          <a:noFill/>
          <a:ln cap="flat" cmpd="sng" w="9525">
            <a:solidFill>
              <a:schemeClr val="dk1"/>
            </a:solidFill>
            <a:prstDash val="solid"/>
            <a:round/>
            <a:headEnd len="med" w="med" type="none"/>
            <a:tailEnd len="med" w="med" type="oval"/>
          </a:ln>
        </p:spPr>
      </p:cxnSp>
      <p:cxnSp>
        <p:nvCxnSpPr>
          <p:cNvPr id="834" name="Google Shape;834;p39"/>
          <p:cNvCxnSpPr>
            <a:stCxn id="827" idx="0"/>
            <a:endCxn id="817" idx="2"/>
          </p:cNvCxnSpPr>
          <p:nvPr/>
        </p:nvCxnSpPr>
        <p:spPr>
          <a:xfrm rot="10800000">
            <a:off x="5556050" y="2471113"/>
            <a:ext cx="0" cy="260100"/>
          </a:xfrm>
          <a:prstGeom prst="straightConnector1">
            <a:avLst/>
          </a:prstGeom>
          <a:noFill/>
          <a:ln cap="flat" cmpd="sng" w="9525">
            <a:solidFill>
              <a:schemeClr val="dk1"/>
            </a:solidFill>
            <a:prstDash val="solid"/>
            <a:round/>
            <a:headEnd len="med" w="med" type="none"/>
            <a:tailEnd len="med" w="med" type="oval"/>
          </a:ln>
        </p:spPr>
      </p:cxnSp>
      <p:cxnSp>
        <p:nvCxnSpPr>
          <p:cNvPr id="835" name="Google Shape;835;p39"/>
          <p:cNvCxnSpPr>
            <a:stCxn id="828" idx="2"/>
            <a:endCxn id="823" idx="0"/>
          </p:cNvCxnSpPr>
          <p:nvPr/>
        </p:nvCxnSpPr>
        <p:spPr>
          <a:xfrm>
            <a:off x="7524225" y="3143113"/>
            <a:ext cx="0" cy="260100"/>
          </a:xfrm>
          <a:prstGeom prst="straightConnector1">
            <a:avLst/>
          </a:prstGeom>
          <a:noFill/>
          <a:ln cap="flat" cmpd="sng" w="9525">
            <a:solidFill>
              <a:schemeClr val="dk1"/>
            </a:solidFill>
            <a:prstDash val="solid"/>
            <a:round/>
            <a:headEnd len="med" w="med" type="none"/>
            <a:tailEnd len="med" w="med" type="oval"/>
          </a:ln>
        </p:spPr>
      </p:cxnSp>
      <p:grpSp>
        <p:nvGrpSpPr>
          <p:cNvPr id="836" name="Google Shape;836;p39"/>
          <p:cNvGrpSpPr/>
          <p:nvPr/>
        </p:nvGrpSpPr>
        <p:grpSpPr>
          <a:xfrm>
            <a:off x="5348650" y="3680754"/>
            <a:ext cx="414782" cy="370148"/>
            <a:chOff x="2203025" y="3969750"/>
            <a:chExt cx="368925" cy="329225"/>
          </a:xfrm>
        </p:grpSpPr>
        <p:sp>
          <p:nvSpPr>
            <p:cNvPr id="837" name="Google Shape;837;p39"/>
            <p:cNvSpPr/>
            <p:nvPr/>
          </p:nvSpPr>
          <p:spPr>
            <a:xfrm>
              <a:off x="2203025" y="4212850"/>
              <a:ext cx="42400" cy="14300"/>
            </a:xfrm>
            <a:custGeom>
              <a:rect b="b" l="l" r="r" t="t"/>
              <a:pathLst>
                <a:path extrusionOk="0" h="572" w="1696">
                  <a:moveTo>
                    <a:pt x="393" y="1"/>
                  </a:moveTo>
                  <a:cubicBezTo>
                    <a:pt x="1" y="19"/>
                    <a:pt x="1" y="572"/>
                    <a:pt x="393" y="572"/>
                  </a:cubicBezTo>
                  <a:lnTo>
                    <a:pt x="1410" y="572"/>
                  </a:lnTo>
                  <a:cubicBezTo>
                    <a:pt x="1571" y="572"/>
                    <a:pt x="1696" y="447"/>
                    <a:pt x="1696" y="286"/>
                  </a:cubicBezTo>
                  <a:cubicBezTo>
                    <a:pt x="1696" y="126"/>
                    <a:pt x="1571" y="1"/>
                    <a:pt x="14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9"/>
            <p:cNvSpPr/>
            <p:nvPr/>
          </p:nvSpPr>
          <p:spPr>
            <a:xfrm>
              <a:off x="2217300" y="4241400"/>
              <a:ext cx="37950" cy="14750"/>
            </a:xfrm>
            <a:custGeom>
              <a:rect b="b" l="l" r="r" t="t"/>
              <a:pathLst>
                <a:path extrusionOk="0" h="590" w="1518">
                  <a:moveTo>
                    <a:pt x="393" y="1"/>
                  </a:moveTo>
                  <a:cubicBezTo>
                    <a:pt x="1" y="19"/>
                    <a:pt x="1" y="572"/>
                    <a:pt x="393" y="590"/>
                  </a:cubicBezTo>
                  <a:lnTo>
                    <a:pt x="1125" y="590"/>
                  </a:lnTo>
                  <a:cubicBezTo>
                    <a:pt x="1517" y="572"/>
                    <a:pt x="1517" y="19"/>
                    <a:pt x="1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9"/>
            <p:cNvSpPr/>
            <p:nvPr/>
          </p:nvSpPr>
          <p:spPr>
            <a:xfrm>
              <a:off x="2217300" y="4184300"/>
              <a:ext cx="37950" cy="14300"/>
            </a:xfrm>
            <a:custGeom>
              <a:rect b="b" l="l" r="r" t="t"/>
              <a:pathLst>
                <a:path extrusionOk="0" h="572" w="1518">
                  <a:moveTo>
                    <a:pt x="393" y="1"/>
                  </a:moveTo>
                  <a:cubicBezTo>
                    <a:pt x="1" y="19"/>
                    <a:pt x="1" y="554"/>
                    <a:pt x="393" y="572"/>
                  </a:cubicBezTo>
                  <a:lnTo>
                    <a:pt x="1125" y="572"/>
                  </a:lnTo>
                  <a:cubicBezTo>
                    <a:pt x="1517" y="554"/>
                    <a:pt x="1517" y="19"/>
                    <a:pt x="1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9"/>
            <p:cNvSpPr/>
            <p:nvPr/>
          </p:nvSpPr>
          <p:spPr>
            <a:xfrm>
              <a:off x="2393050" y="4005450"/>
              <a:ext cx="142775" cy="100375"/>
            </a:xfrm>
            <a:custGeom>
              <a:rect b="b" l="l" r="r" t="t"/>
              <a:pathLst>
                <a:path extrusionOk="0" h="4015" w="5711">
                  <a:moveTo>
                    <a:pt x="1" y="0"/>
                  </a:moveTo>
                  <a:lnTo>
                    <a:pt x="1" y="3444"/>
                  </a:lnTo>
                  <a:lnTo>
                    <a:pt x="572" y="4015"/>
                  </a:lnTo>
                  <a:lnTo>
                    <a:pt x="5710" y="4015"/>
                  </a:lnTo>
                  <a:lnTo>
                    <a:pt x="5710" y="571"/>
                  </a:lnTo>
                  <a:lnTo>
                    <a:pt x="51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9"/>
            <p:cNvSpPr/>
            <p:nvPr/>
          </p:nvSpPr>
          <p:spPr>
            <a:xfrm>
              <a:off x="2257000" y="3969750"/>
              <a:ext cx="314950" cy="329225"/>
            </a:xfrm>
            <a:custGeom>
              <a:rect b="b" l="l" r="r" t="t"/>
              <a:pathLst>
                <a:path extrusionOk="0" h="13169" w="12598">
                  <a:moveTo>
                    <a:pt x="12027" y="572"/>
                  </a:moveTo>
                  <a:lnTo>
                    <a:pt x="12027" y="6299"/>
                  </a:lnTo>
                  <a:lnTo>
                    <a:pt x="4586" y="6299"/>
                  </a:lnTo>
                  <a:lnTo>
                    <a:pt x="4586" y="572"/>
                  </a:lnTo>
                  <a:close/>
                  <a:moveTo>
                    <a:pt x="6299" y="8012"/>
                  </a:moveTo>
                  <a:lnTo>
                    <a:pt x="6299" y="8583"/>
                  </a:lnTo>
                  <a:lnTo>
                    <a:pt x="5728" y="8583"/>
                  </a:lnTo>
                  <a:lnTo>
                    <a:pt x="5728" y="8012"/>
                  </a:lnTo>
                  <a:close/>
                  <a:moveTo>
                    <a:pt x="7441" y="8012"/>
                  </a:moveTo>
                  <a:lnTo>
                    <a:pt x="7441" y="8583"/>
                  </a:lnTo>
                  <a:lnTo>
                    <a:pt x="6870" y="8583"/>
                  </a:lnTo>
                  <a:lnTo>
                    <a:pt x="6870" y="8012"/>
                  </a:lnTo>
                  <a:close/>
                  <a:moveTo>
                    <a:pt x="8583" y="8012"/>
                  </a:moveTo>
                  <a:lnTo>
                    <a:pt x="8583" y="8583"/>
                  </a:lnTo>
                  <a:lnTo>
                    <a:pt x="8012" y="8583"/>
                  </a:lnTo>
                  <a:lnTo>
                    <a:pt x="8012" y="8012"/>
                  </a:lnTo>
                  <a:close/>
                  <a:moveTo>
                    <a:pt x="9725" y="8012"/>
                  </a:moveTo>
                  <a:lnTo>
                    <a:pt x="9725" y="8583"/>
                  </a:lnTo>
                  <a:lnTo>
                    <a:pt x="9154" y="8583"/>
                  </a:lnTo>
                  <a:lnTo>
                    <a:pt x="9154" y="8012"/>
                  </a:lnTo>
                  <a:close/>
                  <a:moveTo>
                    <a:pt x="10867" y="8012"/>
                  </a:moveTo>
                  <a:lnTo>
                    <a:pt x="10867" y="8583"/>
                  </a:lnTo>
                  <a:lnTo>
                    <a:pt x="10296" y="8583"/>
                  </a:lnTo>
                  <a:lnTo>
                    <a:pt x="10296" y="8012"/>
                  </a:lnTo>
                  <a:close/>
                  <a:moveTo>
                    <a:pt x="6299" y="9154"/>
                  </a:moveTo>
                  <a:lnTo>
                    <a:pt x="6299" y="9725"/>
                  </a:lnTo>
                  <a:lnTo>
                    <a:pt x="5728" y="9725"/>
                  </a:lnTo>
                  <a:lnTo>
                    <a:pt x="5728" y="9154"/>
                  </a:lnTo>
                  <a:close/>
                  <a:moveTo>
                    <a:pt x="7441" y="9154"/>
                  </a:moveTo>
                  <a:lnTo>
                    <a:pt x="7441" y="9725"/>
                  </a:lnTo>
                  <a:lnTo>
                    <a:pt x="6870" y="9725"/>
                  </a:lnTo>
                  <a:lnTo>
                    <a:pt x="6870" y="9154"/>
                  </a:lnTo>
                  <a:close/>
                  <a:moveTo>
                    <a:pt x="8583" y="9154"/>
                  </a:moveTo>
                  <a:lnTo>
                    <a:pt x="8583" y="9725"/>
                  </a:lnTo>
                  <a:lnTo>
                    <a:pt x="8012" y="9725"/>
                  </a:lnTo>
                  <a:lnTo>
                    <a:pt x="8012" y="9154"/>
                  </a:lnTo>
                  <a:close/>
                  <a:moveTo>
                    <a:pt x="9725" y="9154"/>
                  </a:moveTo>
                  <a:lnTo>
                    <a:pt x="9725" y="9725"/>
                  </a:lnTo>
                  <a:lnTo>
                    <a:pt x="9154" y="9725"/>
                  </a:lnTo>
                  <a:lnTo>
                    <a:pt x="9154" y="9154"/>
                  </a:lnTo>
                  <a:close/>
                  <a:moveTo>
                    <a:pt x="10867" y="9154"/>
                  </a:moveTo>
                  <a:lnTo>
                    <a:pt x="10867" y="9725"/>
                  </a:lnTo>
                  <a:lnTo>
                    <a:pt x="10296" y="9725"/>
                  </a:lnTo>
                  <a:lnTo>
                    <a:pt x="10296" y="9154"/>
                  </a:lnTo>
                  <a:close/>
                  <a:moveTo>
                    <a:pt x="2285" y="9725"/>
                  </a:moveTo>
                  <a:cubicBezTo>
                    <a:pt x="2445" y="9725"/>
                    <a:pt x="2570" y="9868"/>
                    <a:pt x="2570" y="10010"/>
                  </a:cubicBezTo>
                  <a:cubicBezTo>
                    <a:pt x="2561" y="10207"/>
                    <a:pt x="2423" y="10305"/>
                    <a:pt x="2285" y="10305"/>
                  </a:cubicBezTo>
                  <a:cubicBezTo>
                    <a:pt x="2146" y="10305"/>
                    <a:pt x="2008" y="10207"/>
                    <a:pt x="1999" y="10010"/>
                  </a:cubicBezTo>
                  <a:cubicBezTo>
                    <a:pt x="1999" y="9868"/>
                    <a:pt x="2124" y="9725"/>
                    <a:pt x="2285" y="9725"/>
                  </a:cubicBezTo>
                  <a:close/>
                  <a:moveTo>
                    <a:pt x="2268" y="8295"/>
                  </a:moveTo>
                  <a:cubicBezTo>
                    <a:pt x="3185" y="8295"/>
                    <a:pt x="4015" y="9052"/>
                    <a:pt x="4015" y="10010"/>
                  </a:cubicBezTo>
                  <a:cubicBezTo>
                    <a:pt x="4015" y="10171"/>
                    <a:pt x="3980" y="10314"/>
                    <a:pt x="3944" y="10456"/>
                  </a:cubicBezTo>
                  <a:lnTo>
                    <a:pt x="3105" y="10260"/>
                  </a:lnTo>
                  <a:cubicBezTo>
                    <a:pt x="3292" y="9700"/>
                    <a:pt x="2841" y="9153"/>
                    <a:pt x="2284" y="9153"/>
                  </a:cubicBezTo>
                  <a:cubicBezTo>
                    <a:pt x="2203" y="9153"/>
                    <a:pt x="2119" y="9165"/>
                    <a:pt x="2035" y="9190"/>
                  </a:cubicBezTo>
                  <a:lnTo>
                    <a:pt x="1839" y="8351"/>
                  </a:lnTo>
                  <a:cubicBezTo>
                    <a:pt x="1982" y="8313"/>
                    <a:pt x="2126" y="8295"/>
                    <a:pt x="2268" y="8295"/>
                  </a:cubicBezTo>
                  <a:close/>
                  <a:moveTo>
                    <a:pt x="6299" y="10296"/>
                  </a:moveTo>
                  <a:lnTo>
                    <a:pt x="6299" y="10867"/>
                  </a:lnTo>
                  <a:lnTo>
                    <a:pt x="5728" y="10867"/>
                  </a:lnTo>
                  <a:lnTo>
                    <a:pt x="5728" y="10296"/>
                  </a:lnTo>
                  <a:close/>
                  <a:moveTo>
                    <a:pt x="9725" y="10296"/>
                  </a:moveTo>
                  <a:lnTo>
                    <a:pt x="9725" y="10867"/>
                  </a:lnTo>
                  <a:lnTo>
                    <a:pt x="6870" y="10867"/>
                  </a:lnTo>
                  <a:lnTo>
                    <a:pt x="6870" y="10296"/>
                  </a:lnTo>
                  <a:close/>
                  <a:moveTo>
                    <a:pt x="10867" y="10296"/>
                  </a:moveTo>
                  <a:lnTo>
                    <a:pt x="10867" y="10867"/>
                  </a:lnTo>
                  <a:lnTo>
                    <a:pt x="10296" y="10867"/>
                  </a:lnTo>
                  <a:lnTo>
                    <a:pt x="10296" y="10296"/>
                  </a:lnTo>
                  <a:close/>
                  <a:moveTo>
                    <a:pt x="625" y="9564"/>
                  </a:moveTo>
                  <a:lnTo>
                    <a:pt x="1464" y="9761"/>
                  </a:lnTo>
                  <a:cubicBezTo>
                    <a:pt x="1294" y="10331"/>
                    <a:pt x="1737" y="10874"/>
                    <a:pt x="2274" y="10874"/>
                  </a:cubicBezTo>
                  <a:cubicBezTo>
                    <a:pt x="2359" y="10874"/>
                    <a:pt x="2447" y="10860"/>
                    <a:pt x="2534" y="10831"/>
                  </a:cubicBezTo>
                  <a:lnTo>
                    <a:pt x="2731" y="11670"/>
                  </a:lnTo>
                  <a:cubicBezTo>
                    <a:pt x="2583" y="11712"/>
                    <a:pt x="2434" y="11732"/>
                    <a:pt x="2287" y="11732"/>
                  </a:cubicBezTo>
                  <a:cubicBezTo>
                    <a:pt x="1385" y="11732"/>
                    <a:pt x="556" y="10977"/>
                    <a:pt x="572" y="10010"/>
                  </a:cubicBezTo>
                  <a:cubicBezTo>
                    <a:pt x="572" y="9868"/>
                    <a:pt x="590" y="9707"/>
                    <a:pt x="625" y="9564"/>
                  </a:cubicBezTo>
                  <a:close/>
                  <a:moveTo>
                    <a:pt x="9154" y="11456"/>
                  </a:moveTo>
                  <a:lnTo>
                    <a:pt x="9154" y="12597"/>
                  </a:lnTo>
                  <a:lnTo>
                    <a:pt x="7441" y="12597"/>
                  </a:lnTo>
                  <a:lnTo>
                    <a:pt x="7441" y="11456"/>
                  </a:lnTo>
                  <a:close/>
                  <a:moveTo>
                    <a:pt x="12027" y="6870"/>
                  </a:moveTo>
                  <a:lnTo>
                    <a:pt x="12027" y="12597"/>
                  </a:lnTo>
                  <a:lnTo>
                    <a:pt x="9725" y="12597"/>
                  </a:lnTo>
                  <a:lnTo>
                    <a:pt x="9725" y="11456"/>
                  </a:lnTo>
                  <a:lnTo>
                    <a:pt x="11152" y="11456"/>
                  </a:lnTo>
                  <a:cubicBezTo>
                    <a:pt x="11313" y="11456"/>
                    <a:pt x="11456" y="11313"/>
                    <a:pt x="11456" y="11170"/>
                  </a:cubicBezTo>
                  <a:lnTo>
                    <a:pt x="11456" y="7726"/>
                  </a:lnTo>
                  <a:cubicBezTo>
                    <a:pt x="11456" y="7566"/>
                    <a:pt x="11313" y="7441"/>
                    <a:pt x="11152" y="7441"/>
                  </a:cubicBezTo>
                  <a:lnTo>
                    <a:pt x="5443" y="7441"/>
                  </a:lnTo>
                  <a:cubicBezTo>
                    <a:pt x="5282" y="7441"/>
                    <a:pt x="5157" y="7566"/>
                    <a:pt x="5157" y="7726"/>
                  </a:cubicBezTo>
                  <a:lnTo>
                    <a:pt x="5157" y="11170"/>
                  </a:lnTo>
                  <a:cubicBezTo>
                    <a:pt x="5157" y="11313"/>
                    <a:pt x="5282" y="11456"/>
                    <a:pt x="5443" y="11456"/>
                  </a:cubicBezTo>
                  <a:lnTo>
                    <a:pt x="6870" y="11456"/>
                  </a:lnTo>
                  <a:lnTo>
                    <a:pt x="6870" y="12597"/>
                  </a:lnTo>
                  <a:lnTo>
                    <a:pt x="4586" y="12597"/>
                  </a:lnTo>
                  <a:lnTo>
                    <a:pt x="4586" y="6870"/>
                  </a:lnTo>
                  <a:close/>
                  <a:moveTo>
                    <a:pt x="4301" y="1"/>
                  </a:moveTo>
                  <a:cubicBezTo>
                    <a:pt x="4140" y="1"/>
                    <a:pt x="4015" y="125"/>
                    <a:pt x="4015" y="286"/>
                  </a:cubicBezTo>
                  <a:lnTo>
                    <a:pt x="4015" y="8512"/>
                  </a:lnTo>
                  <a:cubicBezTo>
                    <a:pt x="3539" y="7975"/>
                    <a:pt x="2920" y="7734"/>
                    <a:pt x="2310" y="7734"/>
                  </a:cubicBezTo>
                  <a:cubicBezTo>
                    <a:pt x="1137" y="7734"/>
                    <a:pt x="1" y="8625"/>
                    <a:pt x="1" y="10010"/>
                  </a:cubicBezTo>
                  <a:cubicBezTo>
                    <a:pt x="1" y="11409"/>
                    <a:pt x="1138" y="12304"/>
                    <a:pt x="2312" y="12304"/>
                  </a:cubicBezTo>
                  <a:cubicBezTo>
                    <a:pt x="2921" y="12304"/>
                    <a:pt x="3540" y="12063"/>
                    <a:pt x="4015" y="11527"/>
                  </a:cubicBezTo>
                  <a:lnTo>
                    <a:pt x="4015" y="12883"/>
                  </a:lnTo>
                  <a:cubicBezTo>
                    <a:pt x="4015" y="13044"/>
                    <a:pt x="4140" y="13168"/>
                    <a:pt x="4301" y="13168"/>
                  </a:cubicBezTo>
                  <a:lnTo>
                    <a:pt x="12312" y="13168"/>
                  </a:lnTo>
                  <a:cubicBezTo>
                    <a:pt x="12473" y="13168"/>
                    <a:pt x="12598" y="13044"/>
                    <a:pt x="12598" y="12883"/>
                  </a:cubicBezTo>
                  <a:lnTo>
                    <a:pt x="12598" y="286"/>
                  </a:lnTo>
                  <a:cubicBezTo>
                    <a:pt x="12598" y="125"/>
                    <a:pt x="12473" y="1"/>
                    <a:pt x="12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 name="Google Shape;842;p39"/>
          <p:cNvGrpSpPr/>
          <p:nvPr/>
        </p:nvGrpSpPr>
        <p:grpSpPr>
          <a:xfrm>
            <a:off x="1413806" y="3713064"/>
            <a:ext cx="411775" cy="305529"/>
            <a:chOff x="1641425" y="4019650"/>
            <a:chExt cx="366250" cy="271750"/>
          </a:xfrm>
        </p:grpSpPr>
        <p:sp>
          <p:nvSpPr>
            <p:cNvPr id="843" name="Google Shape;843;p39"/>
            <p:cNvSpPr/>
            <p:nvPr/>
          </p:nvSpPr>
          <p:spPr>
            <a:xfrm>
              <a:off x="1834125" y="4019650"/>
              <a:ext cx="173550" cy="228925"/>
            </a:xfrm>
            <a:custGeom>
              <a:rect b="b" l="l" r="r" t="t"/>
              <a:pathLst>
                <a:path extrusionOk="0" h="9157" w="6942">
                  <a:moveTo>
                    <a:pt x="5229" y="6872"/>
                  </a:moveTo>
                  <a:lnTo>
                    <a:pt x="5229" y="7443"/>
                  </a:lnTo>
                  <a:lnTo>
                    <a:pt x="3516" y="7443"/>
                  </a:lnTo>
                  <a:lnTo>
                    <a:pt x="3516" y="6872"/>
                  </a:lnTo>
                  <a:close/>
                  <a:moveTo>
                    <a:pt x="4658" y="8014"/>
                  </a:moveTo>
                  <a:lnTo>
                    <a:pt x="4658" y="8585"/>
                  </a:lnTo>
                  <a:lnTo>
                    <a:pt x="4087" y="8585"/>
                  </a:lnTo>
                  <a:lnTo>
                    <a:pt x="4087" y="8014"/>
                  </a:lnTo>
                  <a:close/>
                  <a:moveTo>
                    <a:pt x="3801" y="578"/>
                  </a:moveTo>
                  <a:cubicBezTo>
                    <a:pt x="3940" y="578"/>
                    <a:pt x="4078" y="672"/>
                    <a:pt x="4087" y="859"/>
                  </a:cubicBezTo>
                  <a:lnTo>
                    <a:pt x="4087" y="4856"/>
                  </a:lnTo>
                  <a:cubicBezTo>
                    <a:pt x="4096" y="5052"/>
                    <a:pt x="4234" y="5151"/>
                    <a:pt x="4372" y="5151"/>
                  </a:cubicBezTo>
                  <a:cubicBezTo>
                    <a:pt x="4511" y="5151"/>
                    <a:pt x="4649" y="5052"/>
                    <a:pt x="4658" y="4856"/>
                  </a:cubicBezTo>
                  <a:lnTo>
                    <a:pt x="4658" y="1716"/>
                  </a:lnTo>
                  <a:cubicBezTo>
                    <a:pt x="4667" y="1529"/>
                    <a:pt x="4805" y="1435"/>
                    <a:pt x="4943" y="1435"/>
                  </a:cubicBezTo>
                  <a:cubicBezTo>
                    <a:pt x="5082" y="1435"/>
                    <a:pt x="5220" y="1529"/>
                    <a:pt x="5229" y="1716"/>
                  </a:cubicBezTo>
                  <a:lnTo>
                    <a:pt x="5229" y="4856"/>
                  </a:lnTo>
                  <a:cubicBezTo>
                    <a:pt x="5238" y="5052"/>
                    <a:pt x="5376" y="5151"/>
                    <a:pt x="5514" y="5151"/>
                  </a:cubicBezTo>
                  <a:cubicBezTo>
                    <a:pt x="5653" y="5151"/>
                    <a:pt x="5791" y="5052"/>
                    <a:pt x="5800" y="4856"/>
                  </a:cubicBezTo>
                  <a:lnTo>
                    <a:pt x="5800" y="2858"/>
                  </a:lnTo>
                  <a:cubicBezTo>
                    <a:pt x="5809" y="2670"/>
                    <a:pt x="5947" y="2577"/>
                    <a:pt x="6085" y="2577"/>
                  </a:cubicBezTo>
                  <a:cubicBezTo>
                    <a:pt x="6224" y="2577"/>
                    <a:pt x="6362" y="2670"/>
                    <a:pt x="6371" y="2858"/>
                  </a:cubicBezTo>
                  <a:lnTo>
                    <a:pt x="6371" y="8585"/>
                  </a:lnTo>
                  <a:lnTo>
                    <a:pt x="5229" y="8585"/>
                  </a:lnTo>
                  <a:lnTo>
                    <a:pt x="5229" y="8014"/>
                  </a:lnTo>
                  <a:lnTo>
                    <a:pt x="5514" y="8014"/>
                  </a:lnTo>
                  <a:cubicBezTo>
                    <a:pt x="5675" y="8014"/>
                    <a:pt x="5800" y="7889"/>
                    <a:pt x="5800" y="7729"/>
                  </a:cubicBezTo>
                  <a:lnTo>
                    <a:pt x="5800" y="6587"/>
                  </a:lnTo>
                  <a:cubicBezTo>
                    <a:pt x="5800" y="6426"/>
                    <a:pt x="5675" y="6284"/>
                    <a:pt x="5514" y="6284"/>
                  </a:cubicBezTo>
                  <a:lnTo>
                    <a:pt x="5229" y="6284"/>
                  </a:lnTo>
                  <a:lnTo>
                    <a:pt x="5229" y="5998"/>
                  </a:lnTo>
                  <a:cubicBezTo>
                    <a:pt x="5220" y="5811"/>
                    <a:pt x="5082" y="5717"/>
                    <a:pt x="4943" y="5717"/>
                  </a:cubicBezTo>
                  <a:cubicBezTo>
                    <a:pt x="4805" y="5717"/>
                    <a:pt x="4667" y="5811"/>
                    <a:pt x="4658" y="5998"/>
                  </a:cubicBezTo>
                  <a:lnTo>
                    <a:pt x="4658" y="6284"/>
                  </a:lnTo>
                  <a:lnTo>
                    <a:pt x="4087" y="6284"/>
                  </a:lnTo>
                  <a:lnTo>
                    <a:pt x="4087" y="5998"/>
                  </a:lnTo>
                  <a:cubicBezTo>
                    <a:pt x="4078" y="5811"/>
                    <a:pt x="3940" y="5717"/>
                    <a:pt x="3801" y="5717"/>
                  </a:cubicBezTo>
                  <a:cubicBezTo>
                    <a:pt x="3663" y="5717"/>
                    <a:pt x="3525" y="5811"/>
                    <a:pt x="3516" y="5998"/>
                  </a:cubicBezTo>
                  <a:lnTo>
                    <a:pt x="3516" y="6284"/>
                  </a:lnTo>
                  <a:lnTo>
                    <a:pt x="3231" y="6284"/>
                  </a:lnTo>
                  <a:cubicBezTo>
                    <a:pt x="3070" y="6284"/>
                    <a:pt x="2945" y="6426"/>
                    <a:pt x="2945" y="6587"/>
                  </a:cubicBezTo>
                  <a:lnTo>
                    <a:pt x="2945" y="7729"/>
                  </a:lnTo>
                  <a:cubicBezTo>
                    <a:pt x="2945" y="7889"/>
                    <a:pt x="3070" y="8014"/>
                    <a:pt x="3231" y="8014"/>
                  </a:cubicBezTo>
                  <a:lnTo>
                    <a:pt x="3516" y="8014"/>
                  </a:lnTo>
                  <a:lnTo>
                    <a:pt x="3516" y="8585"/>
                  </a:lnTo>
                  <a:lnTo>
                    <a:pt x="2374" y="8585"/>
                  </a:lnTo>
                  <a:lnTo>
                    <a:pt x="2374" y="7158"/>
                  </a:lnTo>
                  <a:cubicBezTo>
                    <a:pt x="2374" y="7069"/>
                    <a:pt x="2338" y="6997"/>
                    <a:pt x="2285" y="6944"/>
                  </a:cubicBezTo>
                  <a:lnTo>
                    <a:pt x="750" y="5409"/>
                  </a:lnTo>
                  <a:cubicBezTo>
                    <a:pt x="625" y="5284"/>
                    <a:pt x="625" y="5070"/>
                    <a:pt x="750" y="4963"/>
                  </a:cubicBezTo>
                  <a:cubicBezTo>
                    <a:pt x="804" y="4901"/>
                    <a:pt x="889" y="4870"/>
                    <a:pt x="973" y="4870"/>
                  </a:cubicBezTo>
                  <a:cubicBezTo>
                    <a:pt x="1058" y="4870"/>
                    <a:pt x="1143" y="4901"/>
                    <a:pt x="1196" y="4963"/>
                  </a:cubicBezTo>
                  <a:lnTo>
                    <a:pt x="1874" y="5641"/>
                  </a:lnTo>
                  <a:cubicBezTo>
                    <a:pt x="1937" y="5695"/>
                    <a:pt x="2013" y="5722"/>
                    <a:pt x="2086" y="5722"/>
                  </a:cubicBezTo>
                  <a:cubicBezTo>
                    <a:pt x="2160" y="5722"/>
                    <a:pt x="2231" y="5695"/>
                    <a:pt x="2285" y="5641"/>
                  </a:cubicBezTo>
                  <a:cubicBezTo>
                    <a:pt x="2338" y="5588"/>
                    <a:pt x="2374" y="5498"/>
                    <a:pt x="2374" y="5427"/>
                  </a:cubicBezTo>
                  <a:lnTo>
                    <a:pt x="2374" y="1430"/>
                  </a:lnTo>
                  <a:cubicBezTo>
                    <a:pt x="2383" y="1243"/>
                    <a:pt x="2521" y="1149"/>
                    <a:pt x="2660" y="1149"/>
                  </a:cubicBezTo>
                  <a:cubicBezTo>
                    <a:pt x="2798" y="1149"/>
                    <a:pt x="2936" y="1243"/>
                    <a:pt x="2945" y="1430"/>
                  </a:cubicBezTo>
                  <a:lnTo>
                    <a:pt x="2945" y="4856"/>
                  </a:lnTo>
                  <a:cubicBezTo>
                    <a:pt x="2954" y="5052"/>
                    <a:pt x="3092" y="5151"/>
                    <a:pt x="3231" y="5151"/>
                  </a:cubicBezTo>
                  <a:cubicBezTo>
                    <a:pt x="3369" y="5151"/>
                    <a:pt x="3507" y="5052"/>
                    <a:pt x="3516" y="4856"/>
                  </a:cubicBezTo>
                  <a:lnTo>
                    <a:pt x="3516" y="859"/>
                  </a:lnTo>
                  <a:cubicBezTo>
                    <a:pt x="3525" y="672"/>
                    <a:pt x="3663" y="578"/>
                    <a:pt x="3801" y="578"/>
                  </a:cubicBezTo>
                  <a:close/>
                  <a:moveTo>
                    <a:pt x="3795" y="0"/>
                  </a:moveTo>
                  <a:cubicBezTo>
                    <a:pt x="3444" y="0"/>
                    <a:pt x="3091" y="202"/>
                    <a:pt x="2963" y="627"/>
                  </a:cubicBezTo>
                  <a:cubicBezTo>
                    <a:pt x="2862" y="584"/>
                    <a:pt x="2757" y="563"/>
                    <a:pt x="2654" y="563"/>
                  </a:cubicBezTo>
                  <a:cubicBezTo>
                    <a:pt x="2209" y="563"/>
                    <a:pt x="1789" y="938"/>
                    <a:pt x="1803" y="1430"/>
                  </a:cubicBezTo>
                  <a:lnTo>
                    <a:pt x="1803" y="4749"/>
                  </a:lnTo>
                  <a:lnTo>
                    <a:pt x="1607" y="4553"/>
                  </a:lnTo>
                  <a:cubicBezTo>
                    <a:pt x="1437" y="4374"/>
                    <a:pt x="1205" y="4285"/>
                    <a:pt x="973" y="4285"/>
                  </a:cubicBezTo>
                  <a:cubicBezTo>
                    <a:pt x="741" y="4285"/>
                    <a:pt x="510" y="4374"/>
                    <a:pt x="340" y="4553"/>
                  </a:cubicBezTo>
                  <a:cubicBezTo>
                    <a:pt x="1" y="4892"/>
                    <a:pt x="1" y="5463"/>
                    <a:pt x="340" y="5820"/>
                  </a:cubicBezTo>
                  <a:lnTo>
                    <a:pt x="1803" y="7265"/>
                  </a:lnTo>
                  <a:lnTo>
                    <a:pt x="1803" y="8871"/>
                  </a:lnTo>
                  <a:cubicBezTo>
                    <a:pt x="1803" y="9031"/>
                    <a:pt x="1928" y="9156"/>
                    <a:pt x="2089" y="9156"/>
                  </a:cubicBezTo>
                  <a:lnTo>
                    <a:pt x="6656" y="9156"/>
                  </a:lnTo>
                  <a:cubicBezTo>
                    <a:pt x="6817" y="9156"/>
                    <a:pt x="6942" y="9031"/>
                    <a:pt x="6942" y="8871"/>
                  </a:cubicBezTo>
                  <a:lnTo>
                    <a:pt x="6942" y="2858"/>
                  </a:lnTo>
                  <a:cubicBezTo>
                    <a:pt x="6942" y="2394"/>
                    <a:pt x="6567" y="2001"/>
                    <a:pt x="6085" y="2001"/>
                  </a:cubicBezTo>
                  <a:cubicBezTo>
                    <a:pt x="5996" y="2001"/>
                    <a:pt x="5889" y="2019"/>
                    <a:pt x="5800" y="2055"/>
                  </a:cubicBezTo>
                  <a:lnTo>
                    <a:pt x="5800" y="1716"/>
                  </a:lnTo>
                  <a:cubicBezTo>
                    <a:pt x="5815" y="1232"/>
                    <a:pt x="5396" y="857"/>
                    <a:pt x="4949" y="857"/>
                  </a:cubicBezTo>
                  <a:cubicBezTo>
                    <a:pt x="4852" y="857"/>
                    <a:pt x="4754" y="875"/>
                    <a:pt x="4658" y="913"/>
                  </a:cubicBezTo>
                  <a:lnTo>
                    <a:pt x="4658" y="859"/>
                  </a:lnTo>
                  <a:cubicBezTo>
                    <a:pt x="4648" y="300"/>
                    <a:pt x="4223" y="0"/>
                    <a:pt x="3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9"/>
            <p:cNvSpPr/>
            <p:nvPr/>
          </p:nvSpPr>
          <p:spPr>
            <a:xfrm>
              <a:off x="1641425" y="4062600"/>
              <a:ext cx="174000" cy="228800"/>
            </a:xfrm>
            <a:custGeom>
              <a:rect b="b" l="l" r="r" t="t"/>
              <a:pathLst>
                <a:path extrusionOk="0" h="9152" w="6960">
                  <a:moveTo>
                    <a:pt x="3445" y="6867"/>
                  </a:moveTo>
                  <a:lnTo>
                    <a:pt x="3445" y="7438"/>
                  </a:lnTo>
                  <a:lnTo>
                    <a:pt x="1714" y="7438"/>
                  </a:lnTo>
                  <a:lnTo>
                    <a:pt x="1714" y="6867"/>
                  </a:lnTo>
                  <a:close/>
                  <a:moveTo>
                    <a:pt x="2874" y="8009"/>
                  </a:moveTo>
                  <a:lnTo>
                    <a:pt x="2874" y="8580"/>
                  </a:lnTo>
                  <a:lnTo>
                    <a:pt x="2303" y="8580"/>
                  </a:lnTo>
                  <a:lnTo>
                    <a:pt x="2303" y="8009"/>
                  </a:lnTo>
                  <a:close/>
                  <a:moveTo>
                    <a:pt x="3159" y="573"/>
                  </a:moveTo>
                  <a:cubicBezTo>
                    <a:pt x="3297" y="573"/>
                    <a:pt x="3436" y="667"/>
                    <a:pt x="3445" y="854"/>
                  </a:cubicBezTo>
                  <a:lnTo>
                    <a:pt x="3445" y="4851"/>
                  </a:lnTo>
                  <a:cubicBezTo>
                    <a:pt x="3454" y="5047"/>
                    <a:pt x="3592" y="5145"/>
                    <a:pt x="3730" y="5145"/>
                  </a:cubicBezTo>
                  <a:cubicBezTo>
                    <a:pt x="3868" y="5145"/>
                    <a:pt x="4007" y="5047"/>
                    <a:pt x="4016" y="4851"/>
                  </a:cubicBezTo>
                  <a:lnTo>
                    <a:pt x="4016" y="1425"/>
                  </a:lnTo>
                  <a:cubicBezTo>
                    <a:pt x="4024" y="1238"/>
                    <a:pt x="4163" y="1144"/>
                    <a:pt x="4301" y="1144"/>
                  </a:cubicBezTo>
                  <a:cubicBezTo>
                    <a:pt x="4439" y="1144"/>
                    <a:pt x="4578" y="1238"/>
                    <a:pt x="4587" y="1425"/>
                  </a:cubicBezTo>
                  <a:lnTo>
                    <a:pt x="4587" y="5440"/>
                  </a:lnTo>
                  <a:cubicBezTo>
                    <a:pt x="4587" y="5511"/>
                    <a:pt x="4604" y="5583"/>
                    <a:pt x="4676" y="5636"/>
                  </a:cubicBezTo>
                  <a:cubicBezTo>
                    <a:pt x="4729" y="5690"/>
                    <a:pt x="4801" y="5716"/>
                    <a:pt x="4872" y="5716"/>
                  </a:cubicBezTo>
                  <a:cubicBezTo>
                    <a:pt x="4943" y="5716"/>
                    <a:pt x="5015" y="5690"/>
                    <a:pt x="5068" y="5636"/>
                  </a:cubicBezTo>
                  <a:lnTo>
                    <a:pt x="5746" y="4958"/>
                  </a:lnTo>
                  <a:cubicBezTo>
                    <a:pt x="5809" y="4896"/>
                    <a:pt x="5894" y="4864"/>
                    <a:pt x="5978" y="4864"/>
                  </a:cubicBezTo>
                  <a:cubicBezTo>
                    <a:pt x="6063" y="4864"/>
                    <a:pt x="6148" y="4896"/>
                    <a:pt x="6210" y="4958"/>
                  </a:cubicBezTo>
                  <a:cubicBezTo>
                    <a:pt x="6335" y="5065"/>
                    <a:pt x="6335" y="5279"/>
                    <a:pt x="6210" y="5404"/>
                  </a:cubicBezTo>
                  <a:lnTo>
                    <a:pt x="4676" y="6939"/>
                  </a:lnTo>
                  <a:cubicBezTo>
                    <a:pt x="4622" y="6992"/>
                    <a:pt x="4587" y="7064"/>
                    <a:pt x="4587" y="7153"/>
                  </a:cubicBezTo>
                  <a:lnTo>
                    <a:pt x="4587" y="8580"/>
                  </a:lnTo>
                  <a:lnTo>
                    <a:pt x="3445" y="8580"/>
                  </a:lnTo>
                  <a:lnTo>
                    <a:pt x="3445" y="8009"/>
                  </a:lnTo>
                  <a:lnTo>
                    <a:pt x="3730" y="8009"/>
                  </a:lnTo>
                  <a:cubicBezTo>
                    <a:pt x="3891" y="8009"/>
                    <a:pt x="4016" y="7884"/>
                    <a:pt x="4016" y="7724"/>
                  </a:cubicBezTo>
                  <a:lnTo>
                    <a:pt x="4016" y="6582"/>
                  </a:lnTo>
                  <a:cubicBezTo>
                    <a:pt x="4016" y="6421"/>
                    <a:pt x="3891" y="6296"/>
                    <a:pt x="3730" y="6296"/>
                  </a:cubicBezTo>
                  <a:lnTo>
                    <a:pt x="3445" y="6296"/>
                  </a:lnTo>
                  <a:lnTo>
                    <a:pt x="3445" y="6011"/>
                  </a:lnTo>
                  <a:cubicBezTo>
                    <a:pt x="3436" y="5815"/>
                    <a:pt x="3293" y="5716"/>
                    <a:pt x="3152" y="5716"/>
                  </a:cubicBezTo>
                  <a:cubicBezTo>
                    <a:pt x="3012" y="5716"/>
                    <a:pt x="2874" y="5815"/>
                    <a:pt x="2874" y="6011"/>
                  </a:cubicBezTo>
                  <a:lnTo>
                    <a:pt x="2874" y="6296"/>
                  </a:lnTo>
                  <a:lnTo>
                    <a:pt x="2303" y="6296"/>
                  </a:lnTo>
                  <a:lnTo>
                    <a:pt x="2303" y="6011"/>
                  </a:lnTo>
                  <a:cubicBezTo>
                    <a:pt x="2294" y="5815"/>
                    <a:pt x="2151" y="5716"/>
                    <a:pt x="2008" y="5716"/>
                  </a:cubicBezTo>
                  <a:cubicBezTo>
                    <a:pt x="1866" y="5716"/>
                    <a:pt x="1723" y="5815"/>
                    <a:pt x="1714" y="6011"/>
                  </a:cubicBezTo>
                  <a:lnTo>
                    <a:pt x="1714" y="6296"/>
                  </a:lnTo>
                  <a:lnTo>
                    <a:pt x="1428" y="6296"/>
                  </a:lnTo>
                  <a:cubicBezTo>
                    <a:pt x="1286" y="6296"/>
                    <a:pt x="1143" y="6421"/>
                    <a:pt x="1143" y="6582"/>
                  </a:cubicBezTo>
                  <a:lnTo>
                    <a:pt x="1143" y="7724"/>
                  </a:lnTo>
                  <a:cubicBezTo>
                    <a:pt x="1143" y="7884"/>
                    <a:pt x="1286" y="8009"/>
                    <a:pt x="1428" y="8009"/>
                  </a:cubicBezTo>
                  <a:lnTo>
                    <a:pt x="1714" y="8009"/>
                  </a:lnTo>
                  <a:lnTo>
                    <a:pt x="1714" y="8580"/>
                  </a:lnTo>
                  <a:lnTo>
                    <a:pt x="572" y="8580"/>
                  </a:lnTo>
                  <a:lnTo>
                    <a:pt x="572" y="2853"/>
                  </a:lnTo>
                  <a:cubicBezTo>
                    <a:pt x="581" y="2665"/>
                    <a:pt x="724" y="2572"/>
                    <a:pt x="864" y="2572"/>
                  </a:cubicBezTo>
                  <a:cubicBezTo>
                    <a:pt x="1005" y="2572"/>
                    <a:pt x="1143" y="2665"/>
                    <a:pt x="1143" y="2853"/>
                  </a:cubicBezTo>
                  <a:lnTo>
                    <a:pt x="1143" y="4851"/>
                  </a:lnTo>
                  <a:cubicBezTo>
                    <a:pt x="1152" y="5047"/>
                    <a:pt x="1295" y="5145"/>
                    <a:pt x="1435" y="5145"/>
                  </a:cubicBezTo>
                  <a:cubicBezTo>
                    <a:pt x="1576" y="5145"/>
                    <a:pt x="1714" y="5047"/>
                    <a:pt x="1714" y="4851"/>
                  </a:cubicBezTo>
                  <a:lnTo>
                    <a:pt x="1714" y="1711"/>
                  </a:lnTo>
                  <a:cubicBezTo>
                    <a:pt x="1723" y="1523"/>
                    <a:pt x="1866" y="1430"/>
                    <a:pt x="2008" y="1430"/>
                  </a:cubicBezTo>
                  <a:cubicBezTo>
                    <a:pt x="2151" y="1430"/>
                    <a:pt x="2294" y="1523"/>
                    <a:pt x="2303" y="1711"/>
                  </a:cubicBezTo>
                  <a:lnTo>
                    <a:pt x="2303" y="4851"/>
                  </a:lnTo>
                  <a:cubicBezTo>
                    <a:pt x="2303" y="5047"/>
                    <a:pt x="2441" y="5145"/>
                    <a:pt x="2581" y="5145"/>
                  </a:cubicBezTo>
                  <a:cubicBezTo>
                    <a:pt x="2722" y="5145"/>
                    <a:pt x="2865" y="5047"/>
                    <a:pt x="2874" y="4851"/>
                  </a:cubicBezTo>
                  <a:lnTo>
                    <a:pt x="2874" y="854"/>
                  </a:lnTo>
                  <a:cubicBezTo>
                    <a:pt x="2883" y="667"/>
                    <a:pt x="3021" y="573"/>
                    <a:pt x="3159" y="573"/>
                  </a:cubicBezTo>
                  <a:close/>
                  <a:moveTo>
                    <a:pt x="3161" y="1"/>
                  </a:moveTo>
                  <a:cubicBezTo>
                    <a:pt x="2736" y="1"/>
                    <a:pt x="2313" y="302"/>
                    <a:pt x="2303" y="854"/>
                  </a:cubicBezTo>
                  <a:lnTo>
                    <a:pt x="2303" y="908"/>
                  </a:lnTo>
                  <a:cubicBezTo>
                    <a:pt x="2206" y="870"/>
                    <a:pt x="2108" y="853"/>
                    <a:pt x="2012" y="853"/>
                  </a:cubicBezTo>
                  <a:cubicBezTo>
                    <a:pt x="1556" y="853"/>
                    <a:pt x="1143" y="1239"/>
                    <a:pt x="1143" y="1711"/>
                  </a:cubicBezTo>
                  <a:lnTo>
                    <a:pt x="1143" y="2050"/>
                  </a:lnTo>
                  <a:cubicBezTo>
                    <a:pt x="1053" y="2017"/>
                    <a:pt x="961" y="2001"/>
                    <a:pt x="870" y="2001"/>
                  </a:cubicBezTo>
                  <a:cubicBezTo>
                    <a:pt x="421" y="2001"/>
                    <a:pt x="1" y="2378"/>
                    <a:pt x="1" y="2853"/>
                  </a:cubicBezTo>
                  <a:lnTo>
                    <a:pt x="1" y="8866"/>
                  </a:lnTo>
                  <a:cubicBezTo>
                    <a:pt x="1" y="9026"/>
                    <a:pt x="126" y="9151"/>
                    <a:pt x="286" y="9151"/>
                  </a:cubicBezTo>
                  <a:lnTo>
                    <a:pt x="4872" y="9151"/>
                  </a:lnTo>
                  <a:cubicBezTo>
                    <a:pt x="5033" y="9151"/>
                    <a:pt x="5157" y="9026"/>
                    <a:pt x="5157" y="8866"/>
                  </a:cubicBezTo>
                  <a:lnTo>
                    <a:pt x="5157" y="7260"/>
                  </a:lnTo>
                  <a:lnTo>
                    <a:pt x="6603" y="5815"/>
                  </a:lnTo>
                  <a:cubicBezTo>
                    <a:pt x="6960" y="5476"/>
                    <a:pt x="6960" y="4887"/>
                    <a:pt x="6603" y="4548"/>
                  </a:cubicBezTo>
                  <a:cubicBezTo>
                    <a:pt x="6433" y="4378"/>
                    <a:pt x="6206" y="4293"/>
                    <a:pt x="5978" y="4293"/>
                  </a:cubicBezTo>
                  <a:cubicBezTo>
                    <a:pt x="5751" y="4293"/>
                    <a:pt x="5523" y="4378"/>
                    <a:pt x="5354" y="4548"/>
                  </a:cubicBezTo>
                  <a:lnTo>
                    <a:pt x="5157" y="4744"/>
                  </a:lnTo>
                  <a:lnTo>
                    <a:pt x="5157" y="1425"/>
                  </a:lnTo>
                  <a:cubicBezTo>
                    <a:pt x="5157" y="942"/>
                    <a:pt x="4736" y="566"/>
                    <a:pt x="4279" y="566"/>
                  </a:cubicBezTo>
                  <a:cubicBezTo>
                    <a:pt x="4180" y="566"/>
                    <a:pt x="4079" y="584"/>
                    <a:pt x="3980" y="622"/>
                  </a:cubicBezTo>
                  <a:cubicBezTo>
                    <a:pt x="3852" y="199"/>
                    <a:pt x="3506" y="1"/>
                    <a:pt x="3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39"/>
          <p:cNvGrpSpPr/>
          <p:nvPr/>
        </p:nvGrpSpPr>
        <p:grpSpPr>
          <a:xfrm>
            <a:off x="3415801" y="1861950"/>
            <a:ext cx="344064" cy="411887"/>
            <a:chOff x="1108400" y="3962075"/>
            <a:chExt cx="306025" cy="366350"/>
          </a:xfrm>
        </p:grpSpPr>
        <p:sp>
          <p:nvSpPr>
            <p:cNvPr id="846" name="Google Shape;846;p39"/>
            <p:cNvSpPr/>
            <p:nvPr/>
          </p:nvSpPr>
          <p:spPr>
            <a:xfrm>
              <a:off x="1108400" y="3962075"/>
              <a:ext cx="306025" cy="262050"/>
            </a:xfrm>
            <a:custGeom>
              <a:rect b="b" l="l" r="r" t="t"/>
              <a:pathLst>
                <a:path extrusionOk="0" h="10482" w="12241">
                  <a:moveTo>
                    <a:pt x="7335" y="578"/>
                  </a:moveTo>
                  <a:cubicBezTo>
                    <a:pt x="8359" y="578"/>
                    <a:pt x="9378" y="1334"/>
                    <a:pt x="9367" y="2627"/>
                  </a:cubicBezTo>
                  <a:lnTo>
                    <a:pt x="9367" y="2645"/>
                  </a:lnTo>
                  <a:cubicBezTo>
                    <a:pt x="9367" y="2770"/>
                    <a:pt x="9457" y="2895"/>
                    <a:pt x="9582" y="2930"/>
                  </a:cubicBezTo>
                  <a:cubicBezTo>
                    <a:pt x="11740" y="3519"/>
                    <a:pt x="11491" y="6588"/>
                    <a:pt x="9296" y="6856"/>
                  </a:cubicBezTo>
                  <a:cubicBezTo>
                    <a:pt x="9189" y="6570"/>
                    <a:pt x="9011" y="6338"/>
                    <a:pt x="8761" y="6160"/>
                  </a:cubicBezTo>
                  <a:cubicBezTo>
                    <a:pt x="8779" y="6071"/>
                    <a:pt x="8796" y="5982"/>
                    <a:pt x="8796" y="5892"/>
                  </a:cubicBezTo>
                  <a:cubicBezTo>
                    <a:pt x="8796" y="5270"/>
                    <a:pt x="8278" y="4749"/>
                    <a:pt x="7662" y="4749"/>
                  </a:cubicBezTo>
                  <a:cubicBezTo>
                    <a:pt x="7642" y="4749"/>
                    <a:pt x="7621" y="4749"/>
                    <a:pt x="7601" y="4750"/>
                  </a:cubicBezTo>
                  <a:cubicBezTo>
                    <a:pt x="7476" y="4387"/>
                    <a:pt x="7134" y="4175"/>
                    <a:pt x="6787" y="4175"/>
                  </a:cubicBezTo>
                  <a:cubicBezTo>
                    <a:pt x="6589" y="4175"/>
                    <a:pt x="6389" y="4244"/>
                    <a:pt x="6227" y="4394"/>
                  </a:cubicBezTo>
                  <a:cubicBezTo>
                    <a:pt x="6065" y="4244"/>
                    <a:pt x="5863" y="4175"/>
                    <a:pt x="5662" y="4175"/>
                  </a:cubicBezTo>
                  <a:cubicBezTo>
                    <a:pt x="5309" y="4175"/>
                    <a:pt x="4960" y="4387"/>
                    <a:pt x="4835" y="4750"/>
                  </a:cubicBezTo>
                  <a:cubicBezTo>
                    <a:pt x="4815" y="4749"/>
                    <a:pt x="4795" y="4749"/>
                    <a:pt x="4775" y="4749"/>
                  </a:cubicBezTo>
                  <a:cubicBezTo>
                    <a:pt x="4159" y="4749"/>
                    <a:pt x="3640" y="5270"/>
                    <a:pt x="3640" y="5892"/>
                  </a:cubicBezTo>
                  <a:cubicBezTo>
                    <a:pt x="3640" y="5982"/>
                    <a:pt x="3658" y="6071"/>
                    <a:pt x="3676" y="6160"/>
                  </a:cubicBezTo>
                  <a:cubicBezTo>
                    <a:pt x="3426" y="6338"/>
                    <a:pt x="3247" y="6570"/>
                    <a:pt x="3158" y="6856"/>
                  </a:cubicBezTo>
                  <a:cubicBezTo>
                    <a:pt x="2141" y="6749"/>
                    <a:pt x="1356" y="5892"/>
                    <a:pt x="1356" y="4857"/>
                  </a:cubicBezTo>
                  <a:cubicBezTo>
                    <a:pt x="1356" y="3769"/>
                    <a:pt x="2248" y="2859"/>
                    <a:pt x="3354" y="2859"/>
                  </a:cubicBezTo>
                  <a:cubicBezTo>
                    <a:pt x="3515" y="2859"/>
                    <a:pt x="3640" y="2734"/>
                    <a:pt x="3640" y="2574"/>
                  </a:cubicBezTo>
                  <a:cubicBezTo>
                    <a:pt x="3640" y="2064"/>
                    <a:pt x="4064" y="1719"/>
                    <a:pt x="4508" y="1719"/>
                  </a:cubicBezTo>
                  <a:cubicBezTo>
                    <a:pt x="4702" y="1719"/>
                    <a:pt x="4899" y="1785"/>
                    <a:pt x="5067" y="1931"/>
                  </a:cubicBezTo>
                  <a:cubicBezTo>
                    <a:pt x="5121" y="1971"/>
                    <a:pt x="5184" y="1991"/>
                    <a:pt x="5250" y="1991"/>
                  </a:cubicBezTo>
                  <a:cubicBezTo>
                    <a:pt x="5273" y="1991"/>
                    <a:pt x="5295" y="1989"/>
                    <a:pt x="5317" y="1985"/>
                  </a:cubicBezTo>
                  <a:cubicBezTo>
                    <a:pt x="5406" y="1967"/>
                    <a:pt x="5478" y="1896"/>
                    <a:pt x="5513" y="1806"/>
                  </a:cubicBezTo>
                  <a:cubicBezTo>
                    <a:pt x="5877" y="961"/>
                    <a:pt x="6607" y="578"/>
                    <a:pt x="7335" y="578"/>
                  </a:cubicBezTo>
                  <a:close/>
                  <a:moveTo>
                    <a:pt x="5656" y="4750"/>
                  </a:moveTo>
                  <a:cubicBezTo>
                    <a:pt x="5799" y="4750"/>
                    <a:pt x="5942" y="4875"/>
                    <a:pt x="5942" y="5036"/>
                  </a:cubicBezTo>
                  <a:lnTo>
                    <a:pt x="5942" y="9621"/>
                  </a:lnTo>
                  <a:cubicBezTo>
                    <a:pt x="5942" y="9782"/>
                    <a:pt x="5799" y="9907"/>
                    <a:pt x="5656" y="9907"/>
                  </a:cubicBezTo>
                  <a:cubicBezTo>
                    <a:pt x="5478" y="9907"/>
                    <a:pt x="5353" y="9764"/>
                    <a:pt x="5371" y="9586"/>
                  </a:cubicBezTo>
                  <a:cubicBezTo>
                    <a:pt x="5371" y="9497"/>
                    <a:pt x="5335" y="9407"/>
                    <a:pt x="5246" y="9336"/>
                  </a:cubicBezTo>
                  <a:cubicBezTo>
                    <a:pt x="5200" y="9301"/>
                    <a:pt x="5139" y="9282"/>
                    <a:pt x="5077" y="9282"/>
                  </a:cubicBezTo>
                  <a:cubicBezTo>
                    <a:pt x="5044" y="9282"/>
                    <a:pt x="5010" y="9288"/>
                    <a:pt x="4978" y="9300"/>
                  </a:cubicBezTo>
                  <a:cubicBezTo>
                    <a:pt x="4920" y="9321"/>
                    <a:pt x="4861" y="9330"/>
                    <a:pt x="4802" y="9330"/>
                  </a:cubicBezTo>
                  <a:cubicBezTo>
                    <a:pt x="4499" y="9330"/>
                    <a:pt x="4211" y="9079"/>
                    <a:pt x="4211" y="8765"/>
                  </a:cubicBezTo>
                  <a:cubicBezTo>
                    <a:pt x="4211" y="8515"/>
                    <a:pt x="4371" y="8301"/>
                    <a:pt x="4603" y="8230"/>
                  </a:cubicBezTo>
                  <a:cubicBezTo>
                    <a:pt x="4746" y="8176"/>
                    <a:pt x="4835" y="8016"/>
                    <a:pt x="4782" y="7855"/>
                  </a:cubicBezTo>
                  <a:cubicBezTo>
                    <a:pt x="4739" y="7741"/>
                    <a:pt x="4616" y="7661"/>
                    <a:pt x="4496" y="7661"/>
                  </a:cubicBezTo>
                  <a:cubicBezTo>
                    <a:pt x="4466" y="7661"/>
                    <a:pt x="4436" y="7666"/>
                    <a:pt x="4407" y="7677"/>
                  </a:cubicBezTo>
                  <a:cubicBezTo>
                    <a:pt x="4229" y="7748"/>
                    <a:pt x="4068" y="7855"/>
                    <a:pt x="3943" y="7980"/>
                  </a:cubicBezTo>
                  <a:cubicBezTo>
                    <a:pt x="3551" y="7659"/>
                    <a:pt x="3551" y="6999"/>
                    <a:pt x="3943" y="6677"/>
                  </a:cubicBezTo>
                  <a:cubicBezTo>
                    <a:pt x="4068" y="6802"/>
                    <a:pt x="4229" y="6909"/>
                    <a:pt x="4407" y="6981"/>
                  </a:cubicBezTo>
                  <a:cubicBezTo>
                    <a:pt x="4432" y="6987"/>
                    <a:pt x="4457" y="6990"/>
                    <a:pt x="4483" y="6990"/>
                  </a:cubicBezTo>
                  <a:cubicBezTo>
                    <a:pt x="4607" y="6990"/>
                    <a:pt x="4737" y="6921"/>
                    <a:pt x="4782" y="6802"/>
                  </a:cubicBezTo>
                  <a:cubicBezTo>
                    <a:pt x="4835" y="6642"/>
                    <a:pt x="4746" y="6481"/>
                    <a:pt x="4603" y="6428"/>
                  </a:cubicBezTo>
                  <a:cubicBezTo>
                    <a:pt x="4371" y="6356"/>
                    <a:pt x="4211" y="6142"/>
                    <a:pt x="4211" y="5892"/>
                  </a:cubicBezTo>
                  <a:cubicBezTo>
                    <a:pt x="4211" y="5570"/>
                    <a:pt x="4488" y="5320"/>
                    <a:pt x="4784" y="5320"/>
                  </a:cubicBezTo>
                  <a:cubicBezTo>
                    <a:pt x="4849" y="5320"/>
                    <a:pt x="4914" y="5332"/>
                    <a:pt x="4978" y="5357"/>
                  </a:cubicBezTo>
                  <a:cubicBezTo>
                    <a:pt x="5010" y="5370"/>
                    <a:pt x="5044" y="5376"/>
                    <a:pt x="5077" y="5376"/>
                  </a:cubicBezTo>
                  <a:cubicBezTo>
                    <a:pt x="5139" y="5376"/>
                    <a:pt x="5200" y="5356"/>
                    <a:pt x="5246" y="5321"/>
                  </a:cubicBezTo>
                  <a:cubicBezTo>
                    <a:pt x="5335" y="5250"/>
                    <a:pt x="5371" y="5161"/>
                    <a:pt x="5371" y="5072"/>
                  </a:cubicBezTo>
                  <a:cubicBezTo>
                    <a:pt x="5353" y="4893"/>
                    <a:pt x="5478" y="4750"/>
                    <a:pt x="5656" y="4750"/>
                  </a:cubicBezTo>
                  <a:close/>
                  <a:moveTo>
                    <a:pt x="6798" y="4750"/>
                  </a:moveTo>
                  <a:cubicBezTo>
                    <a:pt x="6959" y="4750"/>
                    <a:pt x="7101" y="4893"/>
                    <a:pt x="7084" y="5072"/>
                  </a:cubicBezTo>
                  <a:cubicBezTo>
                    <a:pt x="7066" y="5161"/>
                    <a:pt x="7119" y="5250"/>
                    <a:pt x="7191" y="5321"/>
                  </a:cubicBezTo>
                  <a:cubicBezTo>
                    <a:pt x="7237" y="5356"/>
                    <a:pt x="7298" y="5376"/>
                    <a:pt x="7359" y="5376"/>
                  </a:cubicBezTo>
                  <a:cubicBezTo>
                    <a:pt x="7393" y="5376"/>
                    <a:pt x="7427" y="5370"/>
                    <a:pt x="7458" y="5357"/>
                  </a:cubicBezTo>
                  <a:cubicBezTo>
                    <a:pt x="7522" y="5332"/>
                    <a:pt x="7587" y="5320"/>
                    <a:pt x="7652" y="5320"/>
                  </a:cubicBezTo>
                  <a:cubicBezTo>
                    <a:pt x="7949" y="5320"/>
                    <a:pt x="8225" y="5570"/>
                    <a:pt x="8225" y="5892"/>
                  </a:cubicBezTo>
                  <a:cubicBezTo>
                    <a:pt x="8225" y="6142"/>
                    <a:pt x="8065" y="6356"/>
                    <a:pt x="7851" y="6428"/>
                  </a:cubicBezTo>
                  <a:cubicBezTo>
                    <a:pt x="7690" y="6481"/>
                    <a:pt x="7619" y="6642"/>
                    <a:pt x="7672" y="6802"/>
                  </a:cubicBezTo>
                  <a:cubicBezTo>
                    <a:pt x="7717" y="6921"/>
                    <a:pt x="7835" y="6990"/>
                    <a:pt x="7955" y="6990"/>
                  </a:cubicBezTo>
                  <a:cubicBezTo>
                    <a:pt x="7980" y="6990"/>
                    <a:pt x="8005" y="6987"/>
                    <a:pt x="8029" y="6981"/>
                  </a:cubicBezTo>
                  <a:cubicBezTo>
                    <a:pt x="8208" y="6909"/>
                    <a:pt x="8368" y="6802"/>
                    <a:pt x="8493" y="6677"/>
                  </a:cubicBezTo>
                  <a:cubicBezTo>
                    <a:pt x="8903" y="6999"/>
                    <a:pt x="8903" y="7659"/>
                    <a:pt x="8493" y="7980"/>
                  </a:cubicBezTo>
                  <a:cubicBezTo>
                    <a:pt x="8368" y="7855"/>
                    <a:pt x="8208" y="7748"/>
                    <a:pt x="8029" y="7677"/>
                  </a:cubicBezTo>
                  <a:cubicBezTo>
                    <a:pt x="8001" y="7666"/>
                    <a:pt x="7971" y="7661"/>
                    <a:pt x="7942" y="7661"/>
                  </a:cubicBezTo>
                  <a:cubicBezTo>
                    <a:pt x="7827" y="7661"/>
                    <a:pt x="7715" y="7741"/>
                    <a:pt x="7672" y="7855"/>
                  </a:cubicBezTo>
                  <a:cubicBezTo>
                    <a:pt x="7619" y="8016"/>
                    <a:pt x="7690" y="8176"/>
                    <a:pt x="7851" y="8230"/>
                  </a:cubicBezTo>
                  <a:cubicBezTo>
                    <a:pt x="8065" y="8301"/>
                    <a:pt x="8225" y="8515"/>
                    <a:pt x="8225" y="8765"/>
                  </a:cubicBezTo>
                  <a:cubicBezTo>
                    <a:pt x="8225" y="9068"/>
                    <a:pt x="7976" y="9336"/>
                    <a:pt x="7655" y="9336"/>
                  </a:cubicBezTo>
                  <a:cubicBezTo>
                    <a:pt x="7583" y="9336"/>
                    <a:pt x="7530" y="9318"/>
                    <a:pt x="7458" y="9300"/>
                  </a:cubicBezTo>
                  <a:cubicBezTo>
                    <a:pt x="7427" y="9288"/>
                    <a:pt x="7393" y="9282"/>
                    <a:pt x="7359" y="9282"/>
                  </a:cubicBezTo>
                  <a:cubicBezTo>
                    <a:pt x="7298" y="9282"/>
                    <a:pt x="7237" y="9301"/>
                    <a:pt x="7191" y="9336"/>
                  </a:cubicBezTo>
                  <a:cubicBezTo>
                    <a:pt x="7119" y="9407"/>
                    <a:pt x="7066" y="9497"/>
                    <a:pt x="7084" y="9586"/>
                  </a:cubicBezTo>
                  <a:cubicBezTo>
                    <a:pt x="7101" y="9764"/>
                    <a:pt x="6959" y="9907"/>
                    <a:pt x="6798" y="9907"/>
                  </a:cubicBezTo>
                  <a:cubicBezTo>
                    <a:pt x="6637" y="9907"/>
                    <a:pt x="6513" y="9782"/>
                    <a:pt x="6513" y="9621"/>
                  </a:cubicBezTo>
                  <a:lnTo>
                    <a:pt x="6513" y="5036"/>
                  </a:lnTo>
                  <a:cubicBezTo>
                    <a:pt x="6513" y="4875"/>
                    <a:pt x="6637" y="4750"/>
                    <a:pt x="6798" y="4750"/>
                  </a:cubicBezTo>
                  <a:close/>
                  <a:moveTo>
                    <a:pt x="7340" y="0"/>
                  </a:moveTo>
                  <a:cubicBezTo>
                    <a:pt x="6500" y="0"/>
                    <a:pt x="5653" y="403"/>
                    <a:pt x="5139" y="1289"/>
                  </a:cubicBezTo>
                  <a:cubicBezTo>
                    <a:pt x="4938" y="1186"/>
                    <a:pt x="4725" y="1139"/>
                    <a:pt x="4516" y="1139"/>
                  </a:cubicBezTo>
                  <a:cubicBezTo>
                    <a:pt x="3854" y="1139"/>
                    <a:pt x="3227" y="1614"/>
                    <a:pt x="3105" y="2306"/>
                  </a:cubicBezTo>
                  <a:cubicBezTo>
                    <a:pt x="981" y="2502"/>
                    <a:pt x="0" y="5143"/>
                    <a:pt x="1517" y="6660"/>
                  </a:cubicBezTo>
                  <a:cubicBezTo>
                    <a:pt x="1945" y="7106"/>
                    <a:pt x="2480" y="7355"/>
                    <a:pt x="3069" y="7427"/>
                  </a:cubicBezTo>
                  <a:cubicBezTo>
                    <a:pt x="3105" y="7855"/>
                    <a:pt x="3337" y="8248"/>
                    <a:pt x="3676" y="8497"/>
                  </a:cubicBezTo>
                  <a:cubicBezTo>
                    <a:pt x="3658" y="8587"/>
                    <a:pt x="3640" y="8658"/>
                    <a:pt x="3640" y="8747"/>
                  </a:cubicBezTo>
                  <a:lnTo>
                    <a:pt x="3640" y="8765"/>
                  </a:lnTo>
                  <a:cubicBezTo>
                    <a:pt x="3640" y="9397"/>
                    <a:pt x="4175" y="9907"/>
                    <a:pt x="4803" y="9907"/>
                  </a:cubicBezTo>
                  <a:cubicBezTo>
                    <a:pt x="4814" y="9907"/>
                    <a:pt x="4825" y="9907"/>
                    <a:pt x="4835" y="9907"/>
                  </a:cubicBezTo>
                  <a:cubicBezTo>
                    <a:pt x="4960" y="10270"/>
                    <a:pt x="5309" y="10482"/>
                    <a:pt x="5662" y="10482"/>
                  </a:cubicBezTo>
                  <a:cubicBezTo>
                    <a:pt x="5863" y="10482"/>
                    <a:pt x="6065" y="10413"/>
                    <a:pt x="6227" y="10264"/>
                  </a:cubicBezTo>
                  <a:cubicBezTo>
                    <a:pt x="6389" y="10413"/>
                    <a:pt x="6589" y="10482"/>
                    <a:pt x="6787" y="10482"/>
                  </a:cubicBezTo>
                  <a:cubicBezTo>
                    <a:pt x="7134" y="10482"/>
                    <a:pt x="7476" y="10270"/>
                    <a:pt x="7601" y="9907"/>
                  </a:cubicBezTo>
                  <a:cubicBezTo>
                    <a:pt x="7612" y="9907"/>
                    <a:pt x="7622" y="9907"/>
                    <a:pt x="7633" y="9907"/>
                  </a:cubicBezTo>
                  <a:cubicBezTo>
                    <a:pt x="8262" y="9907"/>
                    <a:pt x="8796" y="9397"/>
                    <a:pt x="8796" y="8765"/>
                  </a:cubicBezTo>
                  <a:lnTo>
                    <a:pt x="8796" y="8747"/>
                  </a:lnTo>
                  <a:cubicBezTo>
                    <a:pt x="8796" y="8658"/>
                    <a:pt x="8779" y="8587"/>
                    <a:pt x="8761" y="8497"/>
                  </a:cubicBezTo>
                  <a:cubicBezTo>
                    <a:pt x="9118" y="8248"/>
                    <a:pt x="9332" y="7855"/>
                    <a:pt x="9367" y="7427"/>
                  </a:cubicBezTo>
                  <a:cubicBezTo>
                    <a:pt x="9956" y="7355"/>
                    <a:pt x="10509" y="7106"/>
                    <a:pt x="10920" y="6660"/>
                  </a:cubicBezTo>
                  <a:cubicBezTo>
                    <a:pt x="12240" y="5339"/>
                    <a:pt x="11687" y="3038"/>
                    <a:pt x="9938" y="2431"/>
                  </a:cubicBezTo>
                  <a:cubicBezTo>
                    <a:pt x="9842" y="901"/>
                    <a:pt x="8598" y="0"/>
                    <a:pt x="7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9"/>
            <p:cNvSpPr/>
            <p:nvPr/>
          </p:nvSpPr>
          <p:spPr>
            <a:xfrm>
              <a:off x="1328300" y="4209850"/>
              <a:ext cx="71850" cy="100025"/>
            </a:xfrm>
            <a:custGeom>
              <a:rect b="b" l="l" r="r" t="t"/>
              <a:pathLst>
                <a:path extrusionOk="0" h="4001" w="2874">
                  <a:moveTo>
                    <a:pt x="2006" y="2855"/>
                  </a:moveTo>
                  <a:cubicBezTo>
                    <a:pt x="2146" y="2855"/>
                    <a:pt x="2284" y="2949"/>
                    <a:pt x="2284" y="3136"/>
                  </a:cubicBezTo>
                  <a:cubicBezTo>
                    <a:pt x="2284" y="3297"/>
                    <a:pt x="2159" y="3422"/>
                    <a:pt x="1999" y="3422"/>
                  </a:cubicBezTo>
                  <a:cubicBezTo>
                    <a:pt x="1856" y="3422"/>
                    <a:pt x="1713" y="3297"/>
                    <a:pt x="1713" y="3136"/>
                  </a:cubicBezTo>
                  <a:cubicBezTo>
                    <a:pt x="1722" y="2949"/>
                    <a:pt x="1865" y="2855"/>
                    <a:pt x="2006" y="2855"/>
                  </a:cubicBezTo>
                  <a:close/>
                  <a:moveTo>
                    <a:pt x="286" y="0"/>
                  </a:moveTo>
                  <a:cubicBezTo>
                    <a:pt x="148" y="0"/>
                    <a:pt x="9" y="94"/>
                    <a:pt x="0" y="281"/>
                  </a:cubicBezTo>
                  <a:lnTo>
                    <a:pt x="0" y="3136"/>
                  </a:lnTo>
                  <a:cubicBezTo>
                    <a:pt x="0" y="3297"/>
                    <a:pt x="125" y="3422"/>
                    <a:pt x="286" y="3422"/>
                  </a:cubicBezTo>
                  <a:lnTo>
                    <a:pt x="1196" y="3422"/>
                  </a:lnTo>
                  <a:cubicBezTo>
                    <a:pt x="1343" y="3817"/>
                    <a:pt x="1676" y="4000"/>
                    <a:pt x="2007" y="4000"/>
                  </a:cubicBezTo>
                  <a:cubicBezTo>
                    <a:pt x="2437" y="4000"/>
                    <a:pt x="2863" y="3691"/>
                    <a:pt x="2873" y="3136"/>
                  </a:cubicBezTo>
                  <a:cubicBezTo>
                    <a:pt x="2873" y="2672"/>
                    <a:pt x="2481" y="2280"/>
                    <a:pt x="1999" y="2280"/>
                  </a:cubicBezTo>
                  <a:cubicBezTo>
                    <a:pt x="1624" y="2280"/>
                    <a:pt x="1321" y="2530"/>
                    <a:pt x="1196" y="2851"/>
                  </a:cubicBezTo>
                  <a:lnTo>
                    <a:pt x="571" y="2851"/>
                  </a:lnTo>
                  <a:lnTo>
                    <a:pt x="571" y="281"/>
                  </a:lnTo>
                  <a:cubicBezTo>
                    <a:pt x="562" y="94"/>
                    <a:pt x="424"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9"/>
            <p:cNvSpPr/>
            <p:nvPr/>
          </p:nvSpPr>
          <p:spPr>
            <a:xfrm>
              <a:off x="1263175" y="4231025"/>
              <a:ext cx="58900" cy="78650"/>
            </a:xfrm>
            <a:custGeom>
              <a:rect b="b" l="l" r="r" t="t"/>
              <a:pathLst>
                <a:path extrusionOk="0" h="3146" w="2356">
                  <a:moveTo>
                    <a:pt x="1178" y="2008"/>
                  </a:moveTo>
                  <a:cubicBezTo>
                    <a:pt x="1316" y="2008"/>
                    <a:pt x="1455" y="2102"/>
                    <a:pt x="1464" y="2289"/>
                  </a:cubicBezTo>
                  <a:cubicBezTo>
                    <a:pt x="1464" y="2450"/>
                    <a:pt x="1339" y="2575"/>
                    <a:pt x="1178" y="2575"/>
                  </a:cubicBezTo>
                  <a:cubicBezTo>
                    <a:pt x="1017" y="2575"/>
                    <a:pt x="893" y="2450"/>
                    <a:pt x="893" y="2289"/>
                  </a:cubicBezTo>
                  <a:cubicBezTo>
                    <a:pt x="901" y="2102"/>
                    <a:pt x="1040" y="2008"/>
                    <a:pt x="1178" y="2008"/>
                  </a:cubicBezTo>
                  <a:close/>
                  <a:moveTo>
                    <a:pt x="605" y="1"/>
                  </a:moveTo>
                  <a:cubicBezTo>
                    <a:pt x="531" y="1"/>
                    <a:pt x="455" y="32"/>
                    <a:pt x="393" y="95"/>
                  </a:cubicBezTo>
                  <a:cubicBezTo>
                    <a:pt x="286" y="202"/>
                    <a:pt x="286" y="380"/>
                    <a:pt x="393" y="487"/>
                  </a:cubicBezTo>
                  <a:lnTo>
                    <a:pt x="893" y="987"/>
                  </a:lnTo>
                  <a:lnTo>
                    <a:pt x="893" y="1486"/>
                  </a:lnTo>
                  <a:cubicBezTo>
                    <a:pt x="0" y="1825"/>
                    <a:pt x="215" y="3128"/>
                    <a:pt x="1178" y="3146"/>
                  </a:cubicBezTo>
                  <a:cubicBezTo>
                    <a:pt x="2142" y="3128"/>
                    <a:pt x="2356" y="1825"/>
                    <a:pt x="1464" y="1486"/>
                  </a:cubicBezTo>
                  <a:lnTo>
                    <a:pt x="1464" y="862"/>
                  </a:lnTo>
                  <a:cubicBezTo>
                    <a:pt x="1464" y="790"/>
                    <a:pt x="1428" y="719"/>
                    <a:pt x="1374" y="666"/>
                  </a:cubicBezTo>
                  <a:lnTo>
                    <a:pt x="803" y="95"/>
                  </a:lnTo>
                  <a:cubicBezTo>
                    <a:pt x="750" y="32"/>
                    <a:pt x="678" y="1"/>
                    <a:pt x="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9"/>
            <p:cNvSpPr/>
            <p:nvPr/>
          </p:nvSpPr>
          <p:spPr>
            <a:xfrm>
              <a:off x="1142300" y="4209725"/>
              <a:ext cx="57100" cy="99975"/>
            </a:xfrm>
            <a:custGeom>
              <a:rect b="b" l="l" r="r" t="t"/>
              <a:pathLst>
                <a:path extrusionOk="0" h="3999" w="2284">
                  <a:moveTo>
                    <a:pt x="856" y="2860"/>
                  </a:moveTo>
                  <a:cubicBezTo>
                    <a:pt x="995" y="2860"/>
                    <a:pt x="1133" y="2954"/>
                    <a:pt x="1142" y="3141"/>
                  </a:cubicBezTo>
                  <a:cubicBezTo>
                    <a:pt x="1142" y="3302"/>
                    <a:pt x="1017" y="3427"/>
                    <a:pt x="856" y="3427"/>
                  </a:cubicBezTo>
                  <a:cubicBezTo>
                    <a:pt x="696" y="3427"/>
                    <a:pt x="571" y="3302"/>
                    <a:pt x="571" y="3141"/>
                  </a:cubicBezTo>
                  <a:cubicBezTo>
                    <a:pt x="580" y="2954"/>
                    <a:pt x="718" y="2860"/>
                    <a:pt x="856" y="2860"/>
                  </a:cubicBezTo>
                  <a:close/>
                  <a:moveTo>
                    <a:pt x="1998" y="1"/>
                  </a:moveTo>
                  <a:cubicBezTo>
                    <a:pt x="1838" y="1"/>
                    <a:pt x="1713" y="126"/>
                    <a:pt x="1713" y="286"/>
                  </a:cubicBezTo>
                  <a:lnTo>
                    <a:pt x="1713" y="1874"/>
                  </a:lnTo>
                  <a:lnTo>
                    <a:pt x="1231" y="2374"/>
                  </a:lnTo>
                  <a:cubicBezTo>
                    <a:pt x="1111" y="2312"/>
                    <a:pt x="985" y="2284"/>
                    <a:pt x="862" y="2284"/>
                  </a:cubicBezTo>
                  <a:cubicBezTo>
                    <a:pt x="416" y="2284"/>
                    <a:pt x="0" y="2652"/>
                    <a:pt x="0" y="3141"/>
                  </a:cubicBezTo>
                  <a:cubicBezTo>
                    <a:pt x="0" y="3623"/>
                    <a:pt x="393" y="3998"/>
                    <a:pt x="856" y="3998"/>
                  </a:cubicBezTo>
                  <a:cubicBezTo>
                    <a:pt x="865" y="3998"/>
                    <a:pt x="873" y="3998"/>
                    <a:pt x="881" y="3998"/>
                  </a:cubicBezTo>
                  <a:cubicBezTo>
                    <a:pt x="1492" y="3998"/>
                    <a:pt x="1906" y="3330"/>
                    <a:pt x="1642" y="2784"/>
                  </a:cubicBezTo>
                  <a:lnTo>
                    <a:pt x="2213" y="2196"/>
                  </a:lnTo>
                  <a:cubicBezTo>
                    <a:pt x="2266" y="2142"/>
                    <a:pt x="2284" y="2071"/>
                    <a:pt x="2284" y="1999"/>
                  </a:cubicBezTo>
                  <a:lnTo>
                    <a:pt x="2284" y="286"/>
                  </a:lnTo>
                  <a:cubicBezTo>
                    <a:pt x="2284" y="126"/>
                    <a:pt x="2159" y="1"/>
                    <a:pt x="1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9"/>
            <p:cNvSpPr/>
            <p:nvPr/>
          </p:nvSpPr>
          <p:spPr>
            <a:xfrm>
              <a:off x="1205625" y="4231250"/>
              <a:ext cx="59350" cy="97175"/>
            </a:xfrm>
            <a:custGeom>
              <a:rect b="b" l="l" r="r" t="t"/>
              <a:pathLst>
                <a:path extrusionOk="0" h="3887" w="2374">
                  <a:moveTo>
                    <a:pt x="1187" y="2749"/>
                  </a:moveTo>
                  <a:cubicBezTo>
                    <a:pt x="1330" y="2749"/>
                    <a:pt x="1473" y="2842"/>
                    <a:pt x="1482" y="3030"/>
                  </a:cubicBezTo>
                  <a:cubicBezTo>
                    <a:pt x="1482" y="3190"/>
                    <a:pt x="1339" y="3315"/>
                    <a:pt x="1196" y="3315"/>
                  </a:cubicBezTo>
                  <a:cubicBezTo>
                    <a:pt x="1036" y="3315"/>
                    <a:pt x="893" y="3190"/>
                    <a:pt x="893" y="3030"/>
                  </a:cubicBezTo>
                  <a:cubicBezTo>
                    <a:pt x="902" y="2842"/>
                    <a:pt x="1044" y="2749"/>
                    <a:pt x="1187" y="2749"/>
                  </a:cubicBezTo>
                  <a:close/>
                  <a:moveTo>
                    <a:pt x="1187" y="1"/>
                  </a:moveTo>
                  <a:cubicBezTo>
                    <a:pt x="1044" y="1"/>
                    <a:pt x="902" y="95"/>
                    <a:pt x="893" y="282"/>
                  </a:cubicBezTo>
                  <a:lnTo>
                    <a:pt x="893" y="2227"/>
                  </a:lnTo>
                  <a:cubicBezTo>
                    <a:pt x="1" y="2548"/>
                    <a:pt x="215" y="3868"/>
                    <a:pt x="1196" y="3886"/>
                  </a:cubicBezTo>
                  <a:cubicBezTo>
                    <a:pt x="2160" y="3868"/>
                    <a:pt x="2374" y="2548"/>
                    <a:pt x="1482" y="2227"/>
                  </a:cubicBezTo>
                  <a:lnTo>
                    <a:pt x="1482" y="282"/>
                  </a:lnTo>
                  <a:cubicBezTo>
                    <a:pt x="1473" y="95"/>
                    <a:pt x="1330" y="1"/>
                    <a:pt x="1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39"/>
          <p:cNvGrpSpPr/>
          <p:nvPr/>
        </p:nvGrpSpPr>
        <p:grpSpPr>
          <a:xfrm>
            <a:off x="7352183" y="1899257"/>
            <a:ext cx="433333" cy="337290"/>
            <a:chOff x="499950" y="3984250"/>
            <a:chExt cx="385425" cy="300000"/>
          </a:xfrm>
        </p:grpSpPr>
        <p:sp>
          <p:nvSpPr>
            <p:cNvPr id="852" name="Google Shape;852;p39"/>
            <p:cNvSpPr/>
            <p:nvPr/>
          </p:nvSpPr>
          <p:spPr>
            <a:xfrm>
              <a:off x="608800" y="4048150"/>
              <a:ext cx="167300" cy="157575"/>
            </a:xfrm>
            <a:custGeom>
              <a:rect b="b" l="l" r="r" t="t"/>
              <a:pathLst>
                <a:path extrusionOk="0" h="6303" w="6692">
                  <a:moveTo>
                    <a:pt x="2784" y="576"/>
                  </a:moveTo>
                  <a:cubicBezTo>
                    <a:pt x="2944" y="576"/>
                    <a:pt x="3069" y="701"/>
                    <a:pt x="3069" y="861"/>
                  </a:cubicBezTo>
                  <a:lnTo>
                    <a:pt x="3069" y="5447"/>
                  </a:lnTo>
                  <a:cubicBezTo>
                    <a:pt x="3069" y="5607"/>
                    <a:pt x="2944" y="5732"/>
                    <a:pt x="2784" y="5732"/>
                  </a:cubicBezTo>
                  <a:cubicBezTo>
                    <a:pt x="2605" y="5732"/>
                    <a:pt x="2480" y="5590"/>
                    <a:pt x="2498" y="5411"/>
                  </a:cubicBezTo>
                  <a:cubicBezTo>
                    <a:pt x="2498" y="5322"/>
                    <a:pt x="2463" y="5233"/>
                    <a:pt x="2391" y="5161"/>
                  </a:cubicBezTo>
                  <a:cubicBezTo>
                    <a:pt x="2334" y="5127"/>
                    <a:pt x="2276" y="5107"/>
                    <a:pt x="2214" y="5107"/>
                  </a:cubicBezTo>
                  <a:cubicBezTo>
                    <a:pt x="2179" y="5107"/>
                    <a:pt x="2144" y="5113"/>
                    <a:pt x="2106" y="5126"/>
                  </a:cubicBezTo>
                  <a:cubicBezTo>
                    <a:pt x="2048" y="5146"/>
                    <a:pt x="1988" y="5155"/>
                    <a:pt x="1930" y="5155"/>
                  </a:cubicBezTo>
                  <a:cubicBezTo>
                    <a:pt x="1627" y="5155"/>
                    <a:pt x="1341" y="4904"/>
                    <a:pt x="1356" y="4590"/>
                  </a:cubicBezTo>
                  <a:cubicBezTo>
                    <a:pt x="1356" y="4341"/>
                    <a:pt x="1499" y="4127"/>
                    <a:pt x="1731" y="4037"/>
                  </a:cubicBezTo>
                  <a:cubicBezTo>
                    <a:pt x="1874" y="4002"/>
                    <a:pt x="1963" y="3823"/>
                    <a:pt x="1909" y="3680"/>
                  </a:cubicBezTo>
                  <a:cubicBezTo>
                    <a:pt x="1867" y="3566"/>
                    <a:pt x="1755" y="3486"/>
                    <a:pt x="1630" y="3486"/>
                  </a:cubicBezTo>
                  <a:cubicBezTo>
                    <a:pt x="1599" y="3486"/>
                    <a:pt x="1567" y="3491"/>
                    <a:pt x="1535" y="3502"/>
                  </a:cubicBezTo>
                  <a:cubicBezTo>
                    <a:pt x="1356" y="3573"/>
                    <a:pt x="1214" y="3680"/>
                    <a:pt x="1089" y="3805"/>
                  </a:cubicBezTo>
                  <a:cubicBezTo>
                    <a:pt x="678" y="3466"/>
                    <a:pt x="678" y="2824"/>
                    <a:pt x="1089" y="2485"/>
                  </a:cubicBezTo>
                  <a:cubicBezTo>
                    <a:pt x="1214" y="2628"/>
                    <a:pt x="1356" y="2735"/>
                    <a:pt x="1535" y="2788"/>
                  </a:cubicBezTo>
                  <a:cubicBezTo>
                    <a:pt x="1570" y="2806"/>
                    <a:pt x="1606" y="2806"/>
                    <a:pt x="1642" y="2806"/>
                  </a:cubicBezTo>
                  <a:cubicBezTo>
                    <a:pt x="1749" y="2806"/>
                    <a:pt x="1856" y="2735"/>
                    <a:pt x="1909" y="2628"/>
                  </a:cubicBezTo>
                  <a:cubicBezTo>
                    <a:pt x="1963" y="2467"/>
                    <a:pt x="1874" y="2307"/>
                    <a:pt x="1731" y="2253"/>
                  </a:cubicBezTo>
                  <a:cubicBezTo>
                    <a:pt x="1499" y="2182"/>
                    <a:pt x="1356" y="1950"/>
                    <a:pt x="1356" y="1718"/>
                  </a:cubicBezTo>
                  <a:cubicBezTo>
                    <a:pt x="1342" y="1395"/>
                    <a:pt x="1616" y="1145"/>
                    <a:pt x="1912" y="1145"/>
                  </a:cubicBezTo>
                  <a:cubicBezTo>
                    <a:pt x="1976" y="1145"/>
                    <a:pt x="2042" y="1157"/>
                    <a:pt x="2106" y="1183"/>
                  </a:cubicBezTo>
                  <a:cubicBezTo>
                    <a:pt x="2141" y="1194"/>
                    <a:pt x="2175" y="1200"/>
                    <a:pt x="2207" y="1200"/>
                  </a:cubicBezTo>
                  <a:cubicBezTo>
                    <a:pt x="2272" y="1200"/>
                    <a:pt x="2332" y="1177"/>
                    <a:pt x="2391" y="1129"/>
                  </a:cubicBezTo>
                  <a:cubicBezTo>
                    <a:pt x="2463" y="1075"/>
                    <a:pt x="2498" y="986"/>
                    <a:pt x="2498" y="879"/>
                  </a:cubicBezTo>
                  <a:cubicBezTo>
                    <a:pt x="2480" y="719"/>
                    <a:pt x="2605" y="576"/>
                    <a:pt x="2784" y="576"/>
                  </a:cubicBezTo>
                  <a:close/>
                  <a:moveTo>
                    <a:pt x="3926" y="576"/>
                  </a:moveTo>
                  <a:cubicBezTo>
                    <a:pt x="4086" y="576"/>
                    <a:pt x="4229" y="719"/>
                    <a:pt x="4211" y="879"/>
                  </a:cubicBezTo>
                  <a:cubicBezTo>
                    <a:pt x="4211" y="986"/>
                    <a:pt x="4247" y="1075"/>
                    <a:pt x="4318" y="1129"/>
                  </a:cubicBezTo>
                  <a:cubicBezTo>
                    <a:pt x="4378" y="1177"/>
                    <a:pt x="4437" y="1200"/>
                    <a:pt x="4497" y="1200"/>
                  </a:cubicBezTo>
                  <a:cubicBezTo>
                    <a:pt x="4526" y="1200"/>
                    <a:pt x="4556" y="1194"/>
                    <a:pt x="4586" y="1183"/>
                  </a:cubicBezTo>
                  <a:cubicBezTo>
                    <a:pt x="4653" y="1157"/>
                    <a:pt x="4721" y="1145"/>
                    <a:pt x="4787" y="1145"/>
                  </a:cubicBezTo>
                  <a:cubicBezTo>
                    <a:pt x="5093" y="1145"/>
                    <a:pt x="5368" y="1395"/>
                    <a:pt x="5353" y="1718"/>
                  </a:cubicBezTo>
                  <a:cubicBezTo>
                    <a:pt x="5353" y="1950"/>
                    <a:pt x="5210" y="2182"/>
                    <a:pt x="4978" y="2253"/>
                  </a:cubicBezTo>
                  <a:cubicBezTo>
                    <a:pt x="4836" y="2307"/>
                    <a:pt x="4746" y="2467"/>
                    <a:pt x="4800" y="2628"/>
                  </a:cubicBezTo>
                  <a:cubicBezTo>
                    <a:pt x="4841" y="2738"/>
                    <a:pt x="4947" y="2806"/>
                    <a:pt x="5067" y="2806"/>
                  </a:cubicBezTo>
                  <a:cubicBezTo>
                    <a:pt x="5102" y="2806"/>
                    <a:pt x="5138" y="2800"/>
                    <a:pt x="5175" y="2788"/>
                  </a:cubicBezTo>
                  <a:cubicBezTo>
                    <a:pt x="5353" y="2735"/>
                    <a:pt x="5496" y="2628"/>
                    <a:pt x="5621" y="2485"/>
                  </a:cubicBezTo>
                  <a:cubicBezTo>
                    <a:pt x="6031" y="2824"/>
                    <a:pt x="6031" y="3466"/>
                    <a:pt x="5621" y="3805"/>
                  </a:cubicBezTo>
                  <a:cubicBezTo>
                    <a:pt x="5496" y="3680"/>
                    <a:pt x="5353" y="3573"/>
                    <a:pt x="5175" y="3502"/>
                  </a:cubicBezTo>
                  <a:cubicBezTo>
                    <a:pt x="5142" y="3491"/>
                    <a:pt x="5110" y="3486"/>
                    <a:pt x="5079" y="3486"/>
                  </a:cubicBezTo>
                  <a:cubicBezTo>
                    <a:pt x="4954" y="3486"/>
                    <a:pt x="4843" y="3566"/>
                    <a:pt x="4800" y="3680"/>
                  </a:cubicBezTo>
                  <a:cubicBezTo>
                    <a:pt x="4746" y="3823"/>
                    <a:pt x="4836" y="4002"/>
                    <a:pt x="4978" y="4037"/>
                  </a:cubicBezTo>
                  <a:cubicBezTo>
                    <a:pt x="5210" y="4127"/>
                    <a:pt x="5353" y="4341"/>
                    <a:pt x="5353" y="4590"/>
                  </a:cubicBezTo>
                  <a:cubicBezTo>
                    <a:pt x="5368" y="4904"/>
                    <a:pt x="5083" y="5155"/>
                    <a:pt x="4769" y="5155"/>
                  </a:cubicBezTo>
                  <a:cubicBezTo>
                    <a:pt x="4709" y="5155"/>
                    <a:pt x="4647" y="5146"/>
                    <a:pt x="4586" y="5126"/>
                  </a:cubicBezTo>
                  <a:cubicBezTo>
                    <a:pt x="4554" y="5113"/>
                    <a:pt x="4523" y="5107"/>
                    <a:pt x="4491" y="5107"/>
                  </a:cubicBezTo>
                  <a:cubicBezTo>
                    <a:pt x="4433" y="5107"/>
                    <a:pt x="4376" y="5127"/>
                    <a:pt x="4318" y="5161"/>
                  </a:cubicBezTo>
                  <a:cubicBezTo>
                    <a:pt x="4247" y="5233"/>
                    <a:pt x="4211" y="5322"/>
                    <a:pt x="4211" y="5411"/>
                  </a:cubicBezTo>
                  <a:cubicBezTo>
                    <a:pt x="4229" y="5590"/>
                    <a:pt x="4086" y="5732"/>
                    <a:pt x="3926" y="5732"/>
                  </a:cubicBezTo>
                  <a:cubicBezTo>
                    <a:pt x="3765" y="5732"/>
                    <a:pt x="3640" y="5607"/>
                    <a:pt x="3640" y="5447"/>
                  </a:cubicBezTo>
                  <a:lnTo>
                    <a:pt x="3640" y="861"/>
                  </a:lnTo>
                  <a:cubicBezTo>
                    <a:pt x="3640" y="701"/>
                    <a:pt x="3765" y="576"/>
                    <a:pt x="3926" y="576"/>
                  </a:cubicBezTo>
                  <a:close/>
                  <a:moveTo>
                    <a:pt x="2789" y="1"/>
                  </a:moveTo>
                  <a:cubicBezTo>
                    <a:pt x="2437" y="1"/>
                    <a:pt x="2088" y="212"/>
                    <a:pt x="1963" y="576"/>
                  </a:cubicBezTo>
                  <a:cubicBezTo>
                    <a:pt x="1942" y="575"/>
                    <a:pt x="1921" y="574"/>
                    <a:pt x="1900" y="574"/>
                  </a:cubicBezTo>
                  <a:cubicBezTo>
                    <a:pt x="1286" y="574"/>
                    <a:pt x="785" y="1079"/>
                    <a:pt x="767" y="1718"/>
                  </a:cubicBezTo>
                  <a:cubicBezTo>
                    <a:pt x="785" y="1807"/>
                    <a:pt x="785" y="1896"/>
                    <a:pt x="803" y="1985"/>
                  </a:cubicBezTo>
                  <a:cubicBezTo>
                    <a:pt x="0" y="2539"/>
                    <a:pt x="0" y="3770"/>
                    <a:pt x="803" y="4323"/>
                  </a:cubicBezTo>
                  <a:cubicBezTo>
                    <a:pt x="785" y="4394"/>
                    <a:pt x="785" y="4483"/>
                    <a:pt x="767" y="4573"/>
                  </a:cubicBezTo>
                  <a:lnTo>
                    <a:pt x="767" y="4590"/>
                  </a:lnTo>
                  <a:cubicBezTo>
                    <a:pt x="785" y="5222"/>
                    <a:pt x="1303" y="5733"/>
                    <a:pt x="1931" y="5733"/>
                  </a:cubicBezTo>
                  <a:cubicBezTo>
                    <a:pt x="1941" y="5733"/>
                    <a:pt x="1952" y="5733"/>
                    <a:pt x="1963" y="5732"/>
                  </a:cubicBezTo>
                  <a:cubicBezTo>
                    <a:pt x="2089" y="6088"/>
                    <a:pt x="2443" y="6303"/>
                    <a:pt x="2799" y="6303"/>
                  </a:cubicBezTo>
                  <a:cubicBezTo>
                    <a:pt x="2997" y="6303"/>
                    <a:pt x="3195" y="6236"/>
                    <a:pt x="3355" y="6089"/>
                  </a:cubicBezTo>
                  <a:cubicBezTo>
                    <a:pt x="3514" y="6236"/>
                    <a:pt x="3713" y="6303"/>
                    <a:pt x="3910" y="6303"/>
                  </a:cubicBezTo>
                  <a:cubicBezTo>
                    <a:pt x="4264" y="6303"/>
                    <a:pt x="4614" y="6088"/>
                    <a:pt x="4729" y="5732"/>
                  </a:cubicBezTo>
                  <a:cubicBezTo>
                    <a:pt x="4740" y="5733"/>
                    <a:pt x="4751" y="5733"/>
                    <a:pt x="4762" y="5733"/>
                  </a:cubicBezTo>
                  <a:cubicBezTo>
                    <a:pt x="5407" y="5733"/>
                    <a:pt x="5924" y="5222"/>
                    <a:pt x="5924" y="4590"/>
                  </a:cubicBezTo>
                  <a:lnTo>
                    <a:pt x="5924" y="4573"/>
                  </a:lnTo>
                  <a:cubicBezTo>
                    <a:pt x="5924" y="4483"/>
                    <a:pt x="5924" y="4394"/>
                    <a:pt x="5906" y="4323"/>
                  </a:cubicBezTo>
                  <a:cubicBezTo>
                    <a:pt x="6691" y="3770"/>
                    <a:pt x="6691" y="2539"/>
                    <a:pt x="5906" y="1985"/>
                  </a:cubicBezTo>
                  <a:cubicBezTo>
                    <a:pt x="5924" y="1896"/>
                    <a:pt x="5924" y="1807"/>
                    <a:pt x="5924" y="1718"/>
                  </a:cubicBezTo>
                  <a:cubicBezTo>
                    <a:pt x="5924" y="1079"/>
                    <a:pt x="5423" y="574"/>
                    <a:pt x="4793" y="574"/>
                  </a:cubicBezTo>
                  <a:cubicBezTo>
                    <a:pt x="4772" y="574"/>
                    <a:pt x="4750" y="575"/>
                    <a:pt x="4729" y="576"/>
                  </a:cubicBezTo>
                  <a:cubicBezTo>
                    <a:pt x="4615" y="212"/>
                    <a:pt x="4270" y="1"/>
                    <a:pt x="3919" y="1"/>
                  </a:cubicBezTo>
                  <a:cubicBezTo>
                    <a:pt x="3719" y="1"/>
                    <a:pt x="3517" y="70"/>
                    <a:pt x="3355" y="219"/>
                  </a:cubicBezTo>
                  <a:cubicBezTo>
                    <a:pt x="3193" y="70"/>
                    <a:pt x="2990" y="1"/>
                    <a:pt x="2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9"/>
            <p:cNvSpPr/>
            <p:nvPr/>
          </p:nvSpPr>
          <p:spPr>
            <a:xfrm>
              <a:off x="499950" y="3984250"/>
              <a:ext cx="385425" cy="300000"/>
            </a:xfrm>
            <a:custGeom>
              <a:rect b="b" l="l" r="r" t="t"/>
              <a:pathLst>
                <a:path extrusionOk="0" h="12000" w="15417">
                  <a:moveTo>
                    <a:pt x="12009" y="4559"/>
                  </a:moveTo>
                  <a:cubicBezTo>
                    <a:pt x="12169" y="4559"/>
                    <a:pt x="12294" y="4684"/>
                    <a:pt x="12294" y="4845"/>
                  </a:cubicBezTo>
                  <a:lnTo>
                    <a:pt x="12294" y="5130"/>
                  </a:lnTo>
                  <a:lnTo>
                    <a:pt x="11723" y="5130"/>
                  </a:lnTo>
                  <a:lnTo>
                    <a:pt x="11723" y="4559"/>
                  </a:lnTo>
                  <a:close/>
                  <a:moveTo>
                    <a:pt x="12294" y="5701"/>
                  </a:moveTo>
                  <a:lnTo>
                    <a:pt x="12294" y="5987"/>
                  </a:lnTo>
                  <a:cubicBezTo>
                    <a:pt x="12294" y="6147"/>
                    <a:pt x="12169" y="6272"/>
                    <a:pt x="12009" y="6272"/>
                  </a:cubicBezTo>
                  <a:lnTo>
                    <a:pt x="11723" y="6272"/>
                  </a:lnTo>
                  <a:lnTo>
                    <a:pt x="11723" y="5701"/>
                  </a:lnTo>
                  <a:close/>
                  <a:moveTo>
                    <a:pt x="3694" y="4559"/>
                  </a:moveTo>
                  <a:lnTo>
                    <a:pt x="3694" y="5701"/>
                  </a:lnTo>
                  <a:lnTo>
                    <a:pt x="3409" y="5701"/>
                  </a:lnTo>
                  <a:cubicBezTo>
                    <a:pt x="2945" y="5701"/>
                    <a:pt x="2552" y="6094"/>
                    <a:pt x="2552" y="6558"/>
                  </a:cubicBezTo>
                  <a:lnTo>
                    <a:pt x="2552" y="6843"/>
                  </a:lnTo>
                  <a:lnTo>
                    <a:pt x="2374" y="6843"/>
                  </a:lnTo>
                  <a:cubicBezTo>
                    <a:pt x="2231" y="6843"/>
                    <a:pt x="2088" y="6718"/>
                    <a:pt x="2088" y="6558"/>
                  </a:cubicBezTo>
                  <a:lnTo>
                    <a:pt x="2088" y="5987"/>
                  </a:lnTo>
                  <a:cubicBezTo>
                    <a:pt x="2088" y="5826"/>
                    <a:pt x="1963" y="5701"/>
                    <a:pt x="1803" y="5701"/>
                  </a:cubicBezTo>
                  <a:lnTo>
                    <a:pt x="1517" y="5701"/>
                  </a:lnTo>
                  <a:cubicBezTo>
                    <a:pt x="768" y="5666"/>
                    <a:pt x="768" y="4595"/>
                    <a:pt x="1517" y="4559"/>
                  </a:cubicBezTo>
                  <a:close/>
                  <a:moveTo>
                    <a:pt x="3694" y="6272"/>
                  </a:moveTo>
                  <a:lnTo>
                    <a:pt x="3694" y="6843"/>
                  </a:lnTo>
                  <a:lnTo>
                    <a:pt x="3123" y="6843"/>
                  </a:lnTo>
                  <a:lnTo>
                    <a:pt x="3123" y="6558"/>
                  </a:lnTo>
                  <a:cubicBezTo>
                    <a:pt x="3123" y="6415"/>
                    <a:pt x="3248" y="6272"/>
                    <a:pt x="3409" y="6272"/>
                  </a:cubicBezTo>
                  <a:close/>
                  <a:moveTo>
                    <a:pt x="3694" y="7432"/>
                  </a:moveTo>
                  <a:lnTo>
                    <a:pt x="3694" y="8003"/>
                  </a:lnTo>
                  <a:lnTo>
                    <a:pt x="3409" y="8003"/>
                  </a:lnTo>
                  <a:cubicBezTo>
                    <a:pt x="3248" y="8003"/>
                    <a:pt x="3123" y="7860"/>
                    <a:pt x="3123" y="7717"/>
                  </a:cubicBezTo>
                  <a:lnTo>
                    <a:pt x="3123" y="7432"/>
                  </a:lnTo>
                  <a:close/>
                  <a:moveTo>
                    <a:pt x="13026" y="5701"/>
                  </a:moveTo>
                  <a:cubicBezTo>
                    <a:pt x="13186" y="5701"/>
                    <a:pt x="13329" y="5826"/>
                    <a:pt x="13329" y="5987"/>
                  </a:cubicBezTo>
                  <a:lnTo>
                    <a:pt x="13329" y="6558"/>
                  </a:lnTo>
                  <a:cubicBezTo>
                    <a:pt x="13329" y="6718"/>
                    <a:pt x="13454" y="6843"/>
                    <a:pt x="13615" y="6843"/>
                  </a:cubicBezTo>
                  <a:lnTo>
                    <a:pt x="13900" y="6843"/>
                  </a:lnTo>
                  <a:cubicBezTo>
                    <a:pt x="14649" y="6879"/>
                    <a:pt x="14649" y="7967"/>
                    <a:pt x="13900" y="8003"/>
                  </a:cubicBezTo>
                  <a:lnTo>
                    <a:pt x="11723" y="8003"/>
                  </a:lnTo>
                  <a:lnTo>
                    <a:pt x="11723" y="6843"/>
                  </a:lnTo>
                  <a:lnTo>
                    <a:pt x="12009" y="6843"/>
                  </a:lnTo>
                  <a:cubicBezTo>
                    <a:pt x="12473" y="6843"/>
                    <a:pt x="12865" y="6468"/>
                    <a:pt x="12865" y="5987"/>
                  </a:cubicBezTo>
                  <a:lnTo>
                    <a:pt x="12865" y="5701"/>
                  </a:lnTo>
                  <a:close/>
                  <a:moveTo>
                    <a:pt x="7704" y="569"/>
                  </a:moveTo>
                  <a:cubicBezTo>
                    <a:pt x="9378" y="569"/>
                    <a:pt x="11054" y="1711"/>
                    <a:pt x="11152" y="3988"/>
                  </a:cubicBezTo>
                  <a:lnTo>
                    <a:pt x="11152" y="9716"/>
                  </a:lnTo>
                  <a:lnTo>
                    <a:pt x="4265" y="9716"/>
                  </a:lnTo>
                  <a:lnTo>
                    <a:pt x="4265" y="3988"/>
                  </a:lnTo>
                  <a:cubicBezTo>
                    <a:pt x="4363" y="1707"/>
                    <a:pt x="6033" y="569"/>
                    <a:pt x="7704" y="569"/>
                  </a:cubicBezTo>
                  <a:close/>
                  <a:moveTo>
                    <a:pt x="12580" y="10287"/>
                  </a:moveTo>
                  <a:lnTo>
                    <a:pt x="12580" y="11429"/>
                  </a:lnTo>
                  <a:lnTo>
                    <a:pt x="5710" y="11429"/>
                  </a:lnTo>
                  <a:lnTo>
                    <a:pt x="5710" y="11090"/>
                  </a:lnTo>
                  <a:cubicBezTo>
                    <a:pt x="5701" y="10902"/>
                    <a:pt x="5559" y="10809"/>
                    <a:pt x="5416" y="10809"/>
                  </a:cubicBezTo>
                  <a:cubicBezTo>
                    <a:pt x="5273" y="10809"/>
                    <a:pt x="5130" y="10902"/>
                    <a:pt x="5121" y="11090"/>
                  </a:cubicBezTo>
                  <a:lnTo>
                    <a:pt x="5121" y="11429"/>
                  </a:lnTo>
                  <a:lnTo>
                    <a:pt x="4551" y="11429"/>
                  </a:lnTo>
                  <a:lnTo>
                    <a:pt x="4551" y="11090"/>
                  </a:lnTo>
                  <a:cubicBezTo>
                    <a:pt x="4551" y="10902"/>
                    <a:pt x="4412" y="10809"/>
                    <a:pt x="4272" y="10809"/>
                  </a:cubicBezTo>
                  <a:cubicBezTo>
                    <a:pt x="4131" y="10809"/>
                    <a:pt x="3988" y="10902"/>
                    <a:pt x="3980" y="11090"/>
                  </a:cubicBezTo>
                  <a:lnTo>
                    <a:pt x="3980" y="11429"/>
                  </a:lnTo>
                  <a:lnTo>
                    <a:pt x="2838" y="11429"/>
                  </a:lnTo>
                  <a:lnTo>
                    <a:pt x="2838" y="10287"/>
                  </a:lnTo>
                  <a:close/>
                  <a:moveTo>
                    <a:pt x="7709" y="0"/>
                  </a:moveTo>
                  <a:cubicBezTo>
                    <a:pt x="5759" y="0"/>
                    <a:pt x="3810" y="1330"/>
                    <a:pt x="3694" y="3988"/>
                  </a:cubicBezTo>
                  <a:lnTo>
                    <a:pt x="1517" y="3988"/>
                  </a:lnTo>
                  <a:cubicBezTo>
                    <a:pt x="1" y="4060"/>
                    <a:pt x="1" y="6219"/>
                    <a:pt x="1517" y="6272"/>
                  </a:cubicBezTo>
                  <a:lnTo>
                    <a:pt x="1517" y="6558"/>
                  </a:lnTo>
                  <a:cubicBezTo>
                    <a:pt x="1517" y="7039"/>
                    <a:pt x="1910" y="7432"/>
                    <a:pt x="2374" y="7432"/>
                  </a:cubicBezTo>
                  <a:lnTo>
                    <a:pt x="2552" y="7432"/>
                  </a:lnTo>
                  <a:lnTo>
                    <a:pt x="2552" y="7717"/>
                  </a:lnTo>
                  <a:cubicBezTo>
                    <a:pt x="2552" y="8181"/>
                    <a:pt x="2945" y="8574"/>
                    <a:pt x="3409" y="8574"/>
                  </a:cubicBezTo>
                  <a:lnTo>
                    <a:pt x="3694" y="8574"/>
                  </a:lnTo>
                  <a:lnTo>
                    <a:pt x="3694" y="9716"/>
                  </a:lnTo>
                  <a:lnTo>
                    <a:pt x="2552" y="9716"/>
                  </a:lnTo>
                  <a:cubicBezTo>
                    <a:pt x="2392" y="9716"/>
                    <a:pt x="2267" y="9841"/>
                    <a:pt x="2267" y="10001"/>
                  </a:cubicBezTo>
                  <a:lnTo>
                    <a:pt x="2267" y="11714"/>
                  </a:lnTo>
                  <a:cubicBezTo>
                    <a:pt x="2267" y="11875"/>
                    <a:pt x="2392" y="12000"/>
                    <a:pt x="2552" y="12000"/>
                  </a:cubicBezTo>
                  <a:lnTo>
                    <a:pt x="12865" y="12000"/>
                  </a:lnTo>
                  <a:cubicBezTo>
                    <a:pt x="13026" y="12000"/>
                    <a:pt x="13151" y="11875"/>
                    <a:pt x="13151" y="11714"/>
                  </a:cubicBezTo>
                  <a:lnTo>
                    <a:pt x="13151" y="10001"/>
                  </a:lnTo>
                  <a:cubicBezTo>
                    <a:pt x="13151" y="9841"/>
                    <a:pt x="13026" y="9716"/>
                    <a:pt x="12865" y="9716"/>
                  </a:cubicBezTo>
                  <a:lnTo>
                    <a:pt x="11723" y="9716"/>
                  </a:lnTo>
                  <a:lnTo>
                    <a:pt x="11723" y="8574"/>
                  </a:lnTo>
                  <a:lnTo>
                    <a:pt x="13900" y="8574"/>
                  </a:lnTo>
                  <a:cubicBezTo>
                    <a:pt x="15417" y="8502"/>
                    <a:pt x="15417" y="6344"/>
                    <a:pt x="13900" y="6272"/>
                  </a:cubicBezTo>
                  <a:lnTo>
                    <a:pt x="13900" y="5987"/>
                  </a:lnTo>
                  <a:cubicBezTo>
                    <a:pt x="13900" y="5523"/>
                    <a:pt x="13508" y="5130"/>
                    <a:pt x="13026" y="5130"/>
                  </a:cubicBezTo>
                  <a:lnTo>
                    <a:pt x="12865" y="5130"/>
                  </a:lnTo>
                  <a:lnTo>
                    <a:pt x="12865" y="4845"/>
                  </a:lnTo>
                  <a:cubicBezTo>
                    <a:pt x="12865" y="4381"/>
                    <a:pt x="12473" y="3988"/>
                    <a:pt x="12009" y="3988"/>
                  </a:cubicBezTo>
                  <a:lnTo>
                    <a:pt x="11723" y="3988"/>
                  </a:lnTo>
                  <a:cubicBezTo>
                    <a:pt x="11607" y="1330"/>
                    <a:pt x="9658" y="0"/>
                    <a:pt x="7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9"/>
            <p:cNvSpPr/>
            <p:nvPr/>
          </p:nvSpPr>
          <p:spPr>
            <a:xfrm>
              <a:off x="771150" y="4248550"/>
              <a:ext cx="14750" cy="14175"/>
            </a:xfrm>
            <a:custGeom>
              <a:rect b="b" l="l" r="r" t="t"/>
              <a:pathLst>
                <a:path extrusionOk="0" h="567" w="590">
                  <a:moveTo>
                    <a:pt x="304" y="0"/>
                  </a:moveTo>
                  <a:cubicBezTo>
                    <a:pt x="144" y="0"/>
                    <a:pt x="1" y="125"/>
                    <a:pt x="1" y="286"/>
                  </a:cubicBezTo>
                  <a:cubicBezTo>
                    <a:pt x="10" y="473"/>
                    <a:pt x="153" y="567"/>
                    <a:pt x="295" y="567"/>
                  </a:cubicBezTo>
                  <a:cubicBezTo>
                    <a:pt x="438" y="567"/>
                    <a:pt x="581" y="473"/>
                    <a:pt x="590" y="286"/>
                  </a:cubicBezTo>
                  <a:cubicBezTo>
                    <a:pt x="590" y="125"/>
                    <a:pt x="447"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9"/>
            <p:cNvSpPr/>
            <p:nvPr/>
          </p:nvSpPr>
          <p:spPr>
            <a:xfrm>
              <a:off x="742625" y="4248550"/>
              <a:ext cx="14275" cy="14175"/>
            </a:xfrm>
            <a:custGeom>
              <a:rect b="b" l="l" r="r" t="t"/>
              <a:pathLst>
                <a:path extrusionOk="0" h="567" w="571">
                  <a:moveTo>
                    <a:pt x="286" y="0"/>
                  </a:moveTo>
                  <a:cubicBezTo>
                    <a:pt x="125" y="0"/>
                    <a:pt x="0" y="125"/>
                    <a:pt x="0" y="286"/>
                  </a:cubicBezTo>
                  <a:cubicBezTo>
                    <a:pt x="9" y="473"/>
                    <a:pt x="152" y="567"/>
                    <a:pt x="292" y="567"/>
                  </a:cubicBezTo>
                  <a:cubicBezTo>
                    <a:pt x="433" y="567"/>
                    <a:pt x="571" y="473"/>
                    <a:pt x="571" y="286"/>
                  </a:cubicBezTo>
                  <a:cubicBezTo>
                    <a:pt x="571" y="125"/>
                    <a:pt x="44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Cyber-Futuristic Cosplay Workshop by Slidesgo">
  <a:themeElements>
    <a:clrScheme name="Simple Light">
      <a:dk1>
        <a:srgbClr val="FFFFFF"/>
      </a:dk1>
      <a:lt1>
        <a:srgbClr val="191919"/>
      </a:lt1>
      <a:dk2>
        <a:srgbClr val="610DE2"/>
      </a:dk2>
      <a:lt2>
        <a:srgbClr val="725FF5"/>
      </a:lt2>
      <a:accent1>
        <a:srgbClr val="090D68"/>
      </a:accent1>
      <a:accent2>
        <a:srgbClr val="3E6DF6"/>
      </a:accent2>
      <a:accent3>
        <a:srgbClr val="BBFBFF"/>
      </a:accent3>
      <a:accent4>
        <a:srgbClr val="5F5F5F"/>
      </a:accent4>
      <a:accent5>
        <a:srgbClr val="C6C6C6"/>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